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16" r:id="rId2"/>
    <p:sldId id="263" r:id="rId3"/>
    <p:sldId id="270" r:id="rId4"/>
    <p:sldId id="311" r:id="rId5"/>
    <p:sldId id="317" r:id="rId6"/>
    <p:sldId id="262" r:id="rId7"/>
    <p:sldId id="264" r:id="rId8"/>
    <p:sldId id="308" r:id="rId9"/>
    <p:sldId id="315" r:id="rId10"/>
    <p:sldId id="310" r:id="rId11"/>
    <p:sldId id="275" r:id="rId12"/>
    <p:sldId id="278" r:id="rId13"/>
    <p:sldId id="283" r:id="rId14"/>
    <p:sldId id="295" r:id="rId15"/>
    <p:sldId id="297" r:id="rId16"/>
    <p:sldId id="296" r:id="rId17"/>
    <p:sldId id="298" r:id="rId18"/>
    <p:sldId id="300" r:id="rId19"/>
    <p:sldId id="306" r:id="rId20"/>
    <p:sldId id="273" r:id="rId21"/>
    <p:sldId id="2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%20Walters\Desktop\MCC%20ILS%202023\MCC%20RR23%20-%20ALL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%20Walters\Desktop\MCC%20ILS%202023\MCC%20RR23%20-%20ALL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%20Walters\Desktop\MCC%20ILS%202023\MCC%20RR23%20-%20ALL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%20Walters\Desktop\MCC%20ILS%202023\MCC%20RR23%20-%20ALL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%20Walters\Desktop\Phenolic%20Summary%2010-12-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%20Walters\Desktop\Phenolic%20Summary%2010-12-2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Deatak P</c:v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'Deatak P'!$E$31</c:f>
              <c:numCache>
                <c:formatCode>0</c:formatCode>
                <c:ptCount val="1"/>
                <c:pt idx="0">
                  <c:v>1184.3333333333333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E4-4C69-BB45-651D76251739}"/>
            </c:ext>
          </c:extLst>
        </c:ser>
        <c:ser>
          <c:idx val="1"/>
          <c:order val="1"/>
          <c:tx>
            <c:v>Deatak C</c:v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'Deatak C'!$E$31</c:f>
              <c:numCache>
                <c:formatCode>0</c:formatCode>
                <c:ptCount val="1"/>
                <c:pt idx="0">
                  <c:v>1189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E4-4C69-BB45-651D76251739}"/>
            </c:ext>
          </c:extLst>
        </c:ser>
        <c:ser>
          <c:idx val="2"/>
          <c:order val="2"/>
          <c:tx>
            <c:v>UMASS C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val>
            <c:numRef>
              <c:f>'UMass C'!$E$31</c:f>
              <c:numCache>
                <c:formatCode>General</c:formatCode>
                <c:ptCount val="1"/>
                <c:pt idx="0">
                  <c:v>1026.6666666666667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E4-4C69-BB45-651D76251739}"/>
            </c:ext>
          </c:extLst>
        </c:ser>
        <c:ser>
          <c:idx val="3"/>
          <c:order val="3"/>
          <c:tx>
            <c:v>SGS C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'SGS C'!$E$31</c:f>
              <c:numCache>
                <c:formatCode>General</c:formatCode>
                <c:ptCount val="1"/>
                <c:pt idx="0">
                  <c:v>1090.4666666666667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4E4-4C69-BB45-651D76251739}"/>
            </c:ext>
          </c:extLst>
        </c:ser>
        <c:ser>
          <c:idx val="4"/>
          <c:order val="4"/>
          <c:tx>
            <c:v>UDRI C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'UDRI C'!$E$31</c:f>
              <c:numCache>
                <c:formatCode>General</c:formatCode>
                <c:ptCount val="1"/>
                <c:pt idx="0">
                  <c:v>1149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E4-4C69-BB45-651D76251739}"/>
            </c:ext>
          </c:extLst>
        </c:ser>
        <c:ser>
          <c:idx val="5"/>
          <c:order val="5"/>
          <c:tx>
            <c:v>BAM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BAM!$E$31</c:f>
              <c:numCache>
                <c:formatCode>General</c:formatCode>
                <c:ptCount val="1"/>
                <c:pt idx="0">
                  <c:v>1070.6666666666667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4E4-4C69-BB45-651D76251739}"/>
            </c:ext>
          </c:extLst>
        </c:ser>
        <c:ser>
          <c:idx val="6"/>
          <c:order val="6"/>
          <c:tx>
            <c:v>NIST</c:v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NIST!$E$31</c:f>
              <c:numCache>
                <c:formatCode>General</c:formatCode>
                <c:ptCount val="1"/>
                <c:pt idx="0">
                  <c:v>1141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4E4-4C69-BB45-651D76251739}"/>
            </c:ext>
          </c:extLst>
        </c:ser>
        <c:ser>
          <c:idx val="7"/>
          <c:order val="7"/>
          <c:tx>
            <c:v>FAA C</c:v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'FAA C'!$E$31</c:f>
              <c:numCache>
                <c:formatCode>0.0</c:formatCode>
                <c:ptCount val="1"/>
                <c:pt idx="0">
                  <c:v>1124.6666666666667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4E4-4C69-BB45-651D76251739}"/>
            </c:ext>
          </c:extLst>
        </c:ser>
        <c:ser>
          <c:idx val="8"/>
          <c:order val="8"/>
          <c:tx>
            <c:v>FAA P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'FAA P'!$E$31</c:f>
              <c:numCache>
                <c:formatCode>General</c:formatCode>
                <c:ptCount val="1"/>
                <c:pt idx="0">
                  <c:v>1102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4E4-4C69-BB45-651D76251739}"/>
            </c:ext>
          </c:extLst>
        </c:ser>
        <c:ser>
          <c:idx val="9"/>
          <c:order val="9"/>
          <c:tx>
            <c:v>3M</c:v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'3M'!$E$31</c:f>
              <c:numCache>
                <c:formatCode>General</c:formatCode>
                <c:ptCount val="1"/>
                <c:pt idx="0">
                  <c:v>1108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4E4-4C69-BB45-651D76251739}"/>
            </c:ext>
          </c:extLst>
        </c:ser>
        <c:ser>
          <c:idx val="10"/>
          <c:order val="10"/>
          <c:tx>
            <c:v>Boeing 1923</c:v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'Boeing 1923'!$E$31</c:f>
              <c:numCache>
                <c:formatCode>0.0</c:formatCode>
                <c:ptCount val="1"/>
                <c:pt idx="0">
                  <c:v>1187.0333333333333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4E4-4C69-BB45-651D76251739}"/>
            </c:ext>
          </c:extLst>
        </c:ser>
        <c:ser>
          <c:idx val="11"/>
          <c:order val="11"/>
          <c:tx>
            <c:v>Boeing 1924</c:v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'Boeing 1924'!$E$31</c:f>
              <c:numCache>
                <c:formatCode>0.0</c:formatCode>
                <c:ptCount val="1"/>
                <c:pt idx="0">
                  <c:v>1187.0999999999999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4E4-4C69-BB45-651D76251739}"/>
            </c:ext>
          </c:extLst>
        </c:ser>
        <c:ser>
          <c:idx val="12"/>
          <c:order val="12"/>
          <c:tx>
            <c:v>Safran</c:v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val>
            <c:numRef>
              <c:f>Safran!$E$31</c:f>
              <c:numCache>
                <c:formatCode>General</c:formatCode>
                <c:ptCount val="1"/>
                <c:pt idx="0">
                  <c:v>1156.3333333333333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4E4-4C69-BB45-651D76251739}"/>
            </c:ext>
          </c:extLst>
        </c:ser>
        <c:ser>
          <c:idx val="13"/>
          <c:order val="13"/>
          <c:tx>
            <c:v>Diehl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val>
            <c:numRef>
              <c:f>Diehl!$E$31</c:f>
              <c:numCache>
                <c:formatCode>General</c:formatCode>
                <c:ptCount val="1"/>
                <c:pt idx="0">
                  <c:v>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4E4-4C69-BB45-651D762517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336304512"/>
        <c:axId val="336759840"/>
      </c:barChart>
      <c:catAx>
        <c:axId val="336304512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Lab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336759840"/>
        <c:crosses val="autoZero"/>
        <c:auto val="1"/>
        <c:lblAlgn val="ctr"/>
        <c:lblOffset val="100"/>
        <c:noMultiLvlLbl val="0"/>
      </c:catAx>
      <c:valAx>
        <c:axId val="336759840"/>
        <c:scaling>
          <c:orientation val="minMax"/>
          <c:max val="1200"/>
          <c:min val="9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Peak Heat Release Rate (W/g)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30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045779063993521E-2"/>
          <c:y val="4.8251337107998421E-2"/>
          <c:w val="0.9158907861709189"/>
          <c:h val="0.89071329055062842"/>
        </c:manualLayout>
      </c:layout>
      <c:barChart>
        <c:barDir val="col"/>
        <c:grouping val="clustered"/>
        <c:varyColors val="0"/>
        <c:ser>
          <c:idx val="0"/>
          <c:order val="0"/>
          <c:tx>
            <c:v>Deatak P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'Deatak P'!$F$31</c:f>
              <c:numCache>
                <c:formatCode>0.000</c:formatCode>
                <c:ptCount val="1"/>
                <c:pt idx="0">
                  <c:v>41.533333333333331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7F-4D1D-8521-F89493ABDAC9}"/>
            </c:ext>
          </c:extLst>
        </c:ser>
        <c:ser>
          <c:idx val="1"/>
          <c:order val="1"/>
          <c:tx>
            <c:v>Deatak C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'Deatak C'!$F$31</c:f>
              <c:numCache>
                <c:formatCode>General</c:formatCode>
                <c:ptCount val="1"/>
                <c:pt idx="0">
                  <c:v>41.6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7F-4D1D-8521-F89493ABDAC9}"/>
            </c:ext>
          </c:extLst>
        </c:ser>
        <c:ser>
          <c:idx val="2"/>
          <c:order val="2"/>
          <c:tx>
            <c:v>UMASS C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val>
            <c:numRef>
              <c:f>'UMass C'!$F$31</c:f>
              <c:numCache>
                <c:formatCode>General</c:formatCode>
                <c:ptCount val="1"/>
                <c:pt idx="0">
                  <c:v>38.133333333333333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7F-4D1D-8521-F89493ABDAC9}"/>
            </c:ext>
          </c:extLst>
        </c:ser>
        <c:ser>
          <c:idx val="3"/>
          <c:order val="3"/>
          <c:tx>
            <c:v>SGS C</c:v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'SGS C'!$F$31</c:f>
              <c:numCache>
                <c:formatCode>General</c:formatCode>
                <c:ptCount val="1"/>
                <c:pt idx="0">
                  <c:v>41.699999999999996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E7F-4D1D-8521-F89493ABDAC9}"/>
            </c:ext>
          </c:extLst>
        </c:ser>
        <c:ser>
          <c:idx val="4"/>
          <c:order val="4"/>
          <c:tx>
            <c:v>UDRI C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'UDRI C'!$F$31</c:f>
              <c:numCache>
                <c:formatCode>General</c:formatCode>
                <c:ptCount val="1"/>
                <c:pt idx="0">
                  <c:v>41.066666666666663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7F-4D1D-8521-F89493ABDAC9}"/>
            </c:ext>
          </c:extLst>
        </c:ser>
        <c:ser>
          <c:idx val="5"/>
          <c:order val="5"/>
          <c:tx>
            <c:v>BAM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BAM!$F$31</c:f>
              <c:numCache>
                <c:formatCode>General</c:formatCode>
                <c:ptCount val="1"/>
                <c:pt idx="0">
                  <c:v>39.833333333333336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E7F-4D1D-8521-F89493ABDAC9}"/>
            </c:ext>
          </c:extLst>
        </c:ser>
        <c:ser>
          <c:idx val="6"/>
          <c:order val="6"/>
          <c:tx>
            <c:v>NIST</c:v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NIST!$F$31</c:f>
              <c:numCache>
                <c:formatCode>General</c:formatCode>
                <c:ptCount val="1"/>
                <c:pt idx="0">
                  <c:v>40.218333333333334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E7F-4D1D-8521-F89493ABDAC9}"/>
            </c:ext>
          </c:extLst>
        </c:ser>
        <c:ser>
          <c:idx val="7"/>
          <c:order val="7"/>
          <c:tx>
            <c:v>FAA C</c:v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'FAA C'!$F$31</c:f>
              <c:numCache>
                <c:formatCode>0.0</c:formatCode>
                <c:ptCount val="1"/>
                <c:pt idx="0">
                  <c:v>41.466666666666669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E7F-4D1D-8521-F89493ABDAC9}"/>
            </c:ext>
          </c:extLst>
        </c:ser>
        <c:ser>
          <c:idx val="8"/>
          <c:order val="8"/>
          <c:tx>
            <c:v>FAA P</c:v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'FAA P'!$F$31</c:f>
              <c:numCache>
                <c:formatCode>General</c:formatCode>
                <c:ptCount val="1"/>
                <c:pt idx="0">
                  <c:v>40.866666666666667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E7F-4D1D-8521-F89493ABDAC9}"/>
            </c:ext>
          </c:extLst>
        </c:ser>
        <c:ser>
          <c:idx val="9"/>
          <c:order val="9"/>
          <c:tx>
            <c:v>3M</c:v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'3M'!$F$31</c:f>
              <c:numCache>
                <c:formatCode>General</c:formatCode>
                <c:ptCount val="1"/>
                <c:pt idx="0">
                  <c:v>40.233333333333334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E7F-4D1D-8521-F89493ABDAC9}"/>
            </c:ext>
          </c:extLst>
        </c:ser>
        <c:ser>
          <c:idx val="10"/>
          <c:order val="10"/>
          <c:tx>
            <c:v>Boeing 1923</c:v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'Boeing 1923'!$F$36</c:f>
              <c:numCache>
                <c:formatCode>0.00</c:formatCode>
                <c:ptCount val="1"/>
                <c:pt idx="0">
                  <c:v>40.699999999999996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E7F-4D1D-8521-F89493ABDAC9}"/>
            </c:ext>
          </c:extLst>
        </c:ser>
        <c:ser>
          <c:idx val="11"/>
          <c:order val="11"/>
          <c:tx>
            <c:v>Boeing 1924</c:v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'Boeing 1924'!$F$36</c:f>
              <c:numCache>
                <c:formatCode>0.00</c:formatCode>
                <c:ptCount val="1"/>
                <c:pt idx="0">
                  <c:v>40.266666666666673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E7F-4D1D-8521-F89493ABDAC9}"/>
            </c:ext>
          </c:extLst>
        </c:ser>
        <c:ser>
          <c:idx val="12"/>
          <c:order val="12"/>
          <c:tx>
            <c:v>Safran</c:v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val>
            <c:numRef>
              <c:f>Safran!$F$31</c:f>
              <c:numCache>
                <c:formatCode>General</c:formatCode>
                <c:ptCount val="1"/>
                <c:pt idx="0">
                  <c:v>40.702999999999996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E7F-4D1D-8521-F89493ABDAC9}"/>
            </c:ext>
          </c:extLst>
        </c:ser>
        <c:ser>
          <c:idx val="13"/>
          <c:order val="13"/>
          <c:tx>
            <c:v>Diehl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val>
            <c:numRef>
              <c:f>Diehl!$F$31</c:f>
              <c:numCache>
                <c:formatCode>General</c:formatCode>
                <c:ptCount val="1"/>
                <c:pt idx="0">
                  <c:v>39.066666666666663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E7F-4D1D-8521-F89493ABD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336304512"/>
        <c:axId val="336759840"/>
      </c:barChart>
      <c:catAx>
        <c:axId val="336304512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Lab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336759840"/>
        <c:crosses val="autoZero"/>
        <c:auto val="1"/>
        <c:lblAlgn val="ctr"/>
        <c:lblOffset val="100"/>
        <c:noMultiLvlLbl val="0"/>
      </c:catAx>
      <c:valAx>
        <c:axId val="336759840"/>
        <c:scaling>
          <c:orientation val="minMax"/>
          <c:min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Total Heat Release (kJ/g)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30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Deatak P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'Deatak P'!$C$31</c:f>
              <c:numCache>
                <c:formatCode>0.0</c:formatCode>
                <c:ptCount val="1"/>
                <c:pt idx="0">
                  <c:v>899.66666666666663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3E-4297-9319-6163C88DFF8C}"/>
            </c:ext>
          </c:extLst>
        </c:ser>
        <c:ser>
          <c:idx val="1"/>
          <c:order val="1"/>
          <c:tx>
            <c:v>Deatak C</c:v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'Deatak C'!$C$31</c:f>
              <c:numCache>
                <c:formatCode>0.0</c:formatCode>
                <c:ptCount val="1"/>
                <c:pt idx="0">
                  <c:v>908.33333333333337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3E-4297-9319-6163C88DFF8C}"/>
            </c:ext>
          </c:extLst>
        </c:ser>
        <c:ser>
          <c:idx val="2"/>
          <c:order val="2"/>
          <c:tx>
            <c:v>UMASS C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'UMass C'!$C$31</c:f>
              <c:numCache>
                <c:formatCode>General</c:formatCode>
                <c:ptCount val="1"/>
                <c:pt idx="0">
                  <c:v>810.80000000000007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3E-4297-9319-6163C88DFF8C}"/>
            </c:ext>
          </c:extLst>
        </c:ser>
        <c:ser>
          <c:idx val="3"/>
          <c:order val="3"/>
          <c:tx>
            <c:v>SGS C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'SGS C'!$C$31</c:f>
              <c:numCache>
                <c:formatCode>General</c:formatCode>
                <c:ptCount val="1"/>
                <c:pt idx="0">
                  <c:v>889.96666666666658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3E-4297-9319-6163C88DFF8C}"/>
            </c:ext>
          </c:extLst>
        </c:ser>
        <c:ser>
          <c:idx val="4"/>
          <c:order val="4"/>
          <c:tx>
            <c:v>UDRI C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'UDRI C'!$C$31</c:f>
              <c:numCache>
                <c:formatCode>General</c:formatCode>
                <c:ptCount val="1"/>
                <c:pt idx="0">
                  <c:v>877.33333333333337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3E-4297-9319-6163C88DFF8C}"/>
            </c:ext>
          </c:extLst>
        </c:ser>
        <c:ser>
          <c:idx val="5"/>
          <c:order val="5"/>
          <c:tx>
            <c:v>BAM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BAM!$C$31</c:f>
              <c:numCache>
                <c:formatCode>General</c:formatCode>
                <c:ptCount val="1"/>
                <c:pt idx="0">
                  <c:v>854.98500000000001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C3E-4297-9319-6163C88DFF8C}"/>
            </c:ext>
          </c:extLst>
        </c:ser>
        <c:ser>
          <c:idx val="6"/>
          <c:order val="6"/>
          <c:tx>
            <c:v>NIST</c:v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NIST!$C$31</c:f>
              <c:numCache>
                <c:formatCode>General</c:formatCode>
                <c:ptCount val="1"/>
                <c:pt idx="0">
                  <c:v>889.53333333333342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3E-4297-9319-6163C88DFF8C}"/>
            </c:ext>
          </c:extLst>
        </c:ser>
        <c:ser>
          <c:idx val="7"/>
          <c:order val="7"/>
          <c:tx>
            <c:v>FAA C</c:v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'FAA C'!$C$31</c:f>
              <c:numCache>
                <c:formatCode>General</c:formatCode>
                <c:ptCount val="1"/>
                <c:pt idx="0">
                  <c:v>846.66666666666663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C3E-4297-9319-6163C88DFF8C}"/>
            </c:ext>
          </c:extLst>
        </c:ser>
        <c:ser>
          <c:idx val="8"/>
          <c:order val="8"/>
          <c:tx>
            <c:v>FAA P</c:v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'FAA P'!$C$31</c:f>
              <c:numCache>
                <c:formatCode>General</c:formatCode>
                <c:ptCount val="1"/>
                <c:pt idx="0">
                  <c:v>847.66666666666663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C3E-4297-9319-6163C88DFF8C}"/>
            </c:ext>
          </c:extLst>
        </c:ser>
        <c:ser>
          <c:idx val="9"/>
          <c:order val="9"/>
          <c:tx>
            <c:v>3M</c:v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'3M'!$C$31</c:f>
              <c:numCache>
                <c:formatCode>General</c:formatCode>
                <c:ptCount val="1"/>
                <c:pt idx="0">
                  <c:v>845.33333333333337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C3E-4297-9319-6163C88DFF8C}"/>
            </c:ext>
          </c:extLst>
        </c:ser>
        <c:ser>
          <c:idx val="10"/>
          <c:order val="10"/>
          <c:tx>
            <c:v>Boeing 1923</c:v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'Boeing 1923'!$C$36</c:f>
              <c:numCache>
                <c:formatCode>0.0</c:formatCode>
                <c:ptCount val="1"/>
                <c:pt idx="0">
                  <c:v>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C3E-4297-9319-6163C88DFF8C}"/>
            </c:ext>
          </c:extLst>
        </c:ser>
        <c:ser>
          <c:idx val="11"/>
          <c:order val="11"/>
          <c:tx>
            <c:v>Boeing 1924</c:v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'Boeing 1924'!$C$36</c:f>
              <c:numCache>
                <c:formatCode>0.0</c:formatCode>
                <c:ptCount val="1"/>
                <c:pt idx="0">
                  <c:v>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C3E-4297-9319-6163C88DFF8C}"/>
            </c:ext>
          </c:extLst>
        </c:ser>
        <c:ser>
          <c:idx val="12"/>
          <c:order val="12"/>
          <c:tx>
            <c:v>Safran</c:v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Safran!$C$31</c:f>
              <c:numCache>
                <c:formatCode>General</c:formatCode>
                <c:ptCount val="1"/>
                <c:pt idx="0">
                  <c:v>874.5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C3E-4297-9319-6163C88DFF8C}"/>
            </c:ext>
          </c:extLst>
        </c:ser>
        <c:ser>
          <c:idx val="13"/>
          <c:order val="13"/>
          <c:tx>
            <c:v>Diehl</c:v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Diehl!$C$31</c:f>
              <c:numCache>
                <c:formatCode>General</c:formatCode>
                <c:ptCount val="1"/>
                <c:pt idx="0">
                  <c:v>879.66666666666663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C3E-4297-9319-6163C88DFF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40"/>
        <c:axId val="336304512"/>
        <c:axId val="336759840"/>
      </c:barChart>
      <c:catAx>
        <c:axId val="336304512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Lab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336759840"/>
        <c:crosses val="autoZero"/>
        <c:auto val="1"/>
        <c:lblAlgn val="ctr"/>
        <c:lblOffset val="100"/>
        <c:noMultiLvlLbl val="0"/>
      </c:catAx>
      <c:valAx>
        <c:axId val="336759840"/>
        <c:scaling>
          <c:orientation val="minMax"/>
          <c:min val="7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Fire Growth Capacity (J/g-K)</a:t>
                </a:r>
              </a:p>
            </c:rich>
          </c:tx>
          <c:layout>
            <c:manualLayout>
              <c:xMode val="edge"/>
              <c:yMode val="edge"/>
              <c:x val="1.1729019024561213E-2"/>
              <c:y val="0.288966232272297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30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Deatak P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'Deatak P'!$G$31</c:f>
              <c:numCache>
                <c:formatCode>0.0</c:formatCode>
                <c:ptCount val="1"/>
                <c:pt idx="0">
                  <c:v>446.03066666666672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EC-4BD3-AA65-0A95FD5DA8AC}"/>
            </c:ext>
          </c:extLst>
        </c:ser>
        <c:ser>
          <c:idx val="1"/>
          <c:order val="1"/>
          <c:tx>
            <c:v>Deatak C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'Deatak C'!$G$31</c:f>
              <c:numCache>
                <c:formatCode>0.0</c:formatCode>
                <c:ptCount val="1"/>
                <c:pt idx="0">
                  <c:v>447.36666666666673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EC-4BD3-AA65-0A95FD5DA8AC}"/>
            </c:ext>
          </c:extLst>
        </c:ser>
        <c:ser>
          <c:idx val="2"/>
          <c:order val="2"/>
          <c:tx>
            <c:v>UMASS C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'UMass C'!$G$31</c:f>
              <c:numCache>
                <c:formatCode>General</c:formatCode>
                <c:ptCount val="1"/>
                <c:pt idx="0">
                  <c:v>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EC-4BD3-AA65-0A95FD5DA8AC}"/>
            </c:ext>
          </c:extLst>
        </c:ser>
        <c:ser>
          <c:idx val="3"/>
          <c:order val="3"/>
          <c:tx>
            <c:v>SGS C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'SGS C'!$G$31</c:f>
              <c:numCache>
                <c:formatCode>General</c:formatCode>
                <c:ptCount val="1"/>
                <c:pt idx="0">
                  <c:v>439.66666666666669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EC-4BD3-AA65-0A95FD5DA8AC}"/>
            </c:ext>
          </c:extLst>
        </c:ser>
        <c:ser>
          <c:idx val="4"/>
          <c:order val="4"/>
          <c:tx>
            <c:v>UDRI C</c:v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'UDRI C'!$G$31</c:f>
              <c:numCache>
                <c:formatCode>General</c:formatCode>
                <c:ptCount val="1"/>
                <c:pt idx="0">
                  <c:v>450.26666666666671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EC-4BD3-AA65-0A95FD5DA8AC}"/>
            </c:ext>
          </c:extLst>
        </c:ser>
        <c:ser>
          <c:idx val="5"/>
          <c:order val="5"/>
          <c:tx>
            <c:v>BAM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BAM!$G$31</c:f>
              <c:numCache>
                <c:formatCode>General</c:formatCode>
                <c:ptCount val="1"/>
                <c:pt idx="0">
                  <c:v>441.33333333333331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EEC-4BD3-AA65-0A95FD5DA8AC}"/>
            </c:ext>
          </c:extLst>
        </c:ser>
        <c:ser>
          <c:idx val="6"/>
          <c:order val="6"/>
          <c:tx>
            <c:v>NIST</c:v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NIST!$G$31</c:f>
              <c:numCache>
                <c:formatCode>General</c:formatCode>
                <c:ptCount val="1"/>
                <c:pt idx="0">
                  <c:v>448.73333333333335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EC-4BD3-AA65-0A95FD5DA8AC}"/>
            </c:ext>
          </c:extLst>
        </c:ser>
        <c:ser>
          <c:idx val="7"/>
          <c:order val="7"/>
          <c:tx>
            <c:v>FAA C</c:v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'FAA C'!$G$31</c:f>
              <c:numCache>
                <c:formatCode>0.0</c:formatCode>
                <c:ptCount val="1"/>
                <c:pt idx="0">
                  <c:v>440.33333333333331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EEC-4BD3-AA65-0A95FD5DA8AC}"/>
            </c:ext>
          </c:extLst>
        </c:ser>
        <c:ser>
          <c:idx val="8"/>
          <c:order val="8"/>
          <c:tx>
            <c:v>FAA P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'FAA P'!$G$31</c:f>
              <c:numCache>
                <c:formatCode>0.0</c:formatCode>
                <c:ptCount val="1"/>
                <c:pt idx="0">
                  <c:v>435.72969839511239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EC-4BD3-AA65-0A95FD5DA8AC}"/>
            </c:ext>
          </c:extLst>
        </c:ser>
        <c:ser>
          <c:idx val="9"/>
          <c:order val="9"/>
          <c:tx>
            <c:v>3M</c:v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'3M'!$G$31</c:f>
              <c:numCache>
                <c:formatCode>General</c:formatCode>
                <c:ptCount val="1"/>
                <c:pt idx="0">
                  <c:v>446.33333333333331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EEC-4BD3-AA65-0A95FD5DA8AC}"/>
            </c:ext>
          </c:extLst>
        </c:ser>
        <c:ser>
          <c:idx val="10"/>
          <c:order val="10"/>
          <c:tx>
            <c:v>Boeing 1923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val>
            <c:numRef>
              <c:f>'Boeing 1923'!$G$36</c:f>
              <c:numCache>
                <c:formatCode>0.0</c:formatCode>
                <c:ptCount val="1"/>
                <c:pt idx="0">
                  <c:v>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EEC-4BD3-AA65-0A95FD5DA8AC}"/>
            </c:ext>
          </c:extLst>
        </c:ser>
        <c:ser>
          <c:idx val="11"/>
          <c:order val="11"/>
          <c:tx>
            <c:v>Boeing 1924</c:v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'Boeing 1924'!$G$36</c:f>
              <c:numCache>
                <c:formatCode>0.0</c:formatCode>
                <c:ptCount val="1"/>
                <c:pt idx="0">
                  <c:v>443.33333333333331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EEC-4BD3-AA65-0A95FD5DA8AC}"/>
            </c:ext>
          </c:extLst>
        </c:ser>
        <c:ser>
          <c:idx val="12"/>
          <c:order val="12"/>
          <c:tx>
            <c:v>Safran</c:v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val>
            <c:numRef>
              <c:f>Safran!$G$31</c:f>
              <c:numCache>
                <c:formatCode>General</c:formatCode>
                <c:ptCount val="1"/>
                <c:pt idx="0">
                  <c:v>446.16666666666669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EEC-4BD3-AA65-0A95FD5DA8AC}"/>
            </c:ext>
          </c:extLst>
        </c:ser>
        <c:ser>
          <c:idx val="13"/>
          <c:order val="13"/>
          <c:tx>
            <c:v>Diehl</c:v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val>
            <c:numRef>
              <c:f>Diehl!$G$31</c:f>
              <c:numCache>
                <c:formatCode>General</c:formatCode>
                <c:ptCount val="1"/>
                <c:pt idx="0">
                  <c:v>426.33333333333331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EEC-4BD3-AA65-0A95FD5DA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336304512"/>
        <c:axId val="336759840"/>
      </c:barChart>
      <c:catAx>
        <c:axId val="336304512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Lab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336759840"/>
        <c:crosses val="autoZero"/>
        <c:auto val="1"/>
        <c:lblAlgn val="ctr"/>
        <c:lblOffset val="100"/>
        <c:noMultiLvlLbl val="0"/>
      </c:catAx>
      <c:valAx>
        <c:axId val="336759840"/>
        <c:scaling>
          <c:orientation val="minMax"/>
          <c:max val="450"/>
          <c:min val="4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Peak Temperature (C)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30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41275" cap="rnd">
              <a:solidFill>
                <a:srgbClr val="31FF4A"/>
              </a:solidFill>
              <a:round/>
            </a:ln>
            <a:effectLst/>
          </c:spPr>
          <c:marker>
            <c:symbol val="none"/>
          </c:marker>
          <c:xVal>
            <c:numRef>
              <c:f>'Paramagnetic Thermal'!$B$35:$B$1764</c:f>
              <c:numCache>
                <c:formatCode>General</c:formatCode>
                <c:ptCount val="1730"/>
                <c:pt idx="0">
                  <c:v>154.327</c:v>
                </c:pt>
                <c:pt idx="1">
                  <c:v>154.89400000000001</c:v>
                </c:pt>
                <c:pt idx="2">
                  <c:v>155.267</c:v>
                </c:pt>
                <c:pt idx="3">
                  <c:v>155.791</c:v>
                </c:pt>
                <c:pt idx="4">
                  <c:v>156.22300000000001</c:v>
                </c:pt>
                <c:pt idx="5">
                  <c:v>156.63800000000001</c:v>
                </c:pt>
                <c:pt idx="6">
                  <c:v>157.084</c:v>
                </c:pt>
                <c:pt idx="7">
                  <c:v>157.51400000000001</c:v>
                </c:pt>
                <c:pt idx="8">
                  <c:v>157.98500000000001</c:v>
                </c:pt>
                <c:pt idx="9">
                  <c:v>158.41999999999999</c:v>
                </c:pt>
                <c:pt idx="10">
                  <c:v>158.941</c:v>
                </c:pt>
                <c:pt idx="11">
                  <c:v>159.34299999999999</c:v>
                </c:pt>
                <c:pt idx="12">
                  <c:v>159.834</c:v>
                </c:pt>
                <c:pt idx="13">
                  <c:v>160.221</c:v>
                </c:pt>
                <c:pt idx="14">
                  <c:v>160.83000000000001</c:v>
                </c:pt>
                <c:pt idx="15">
                  <c:v>161.24</c:v>
                </c:pt>
                <c:pt idx="16">
                  <c:v>161.71199999999999</c:v>
                </c:pt>
                <c:pt idx="17">
                  <c:v>162.17699999999999</c:v>
                </c:pt>
                <c:pt idx="18">
                  <c:v>162.64400000000001</c:v>
                </c:pt>
                <c:pt idx="19">
                  <c:v>163.041</c:v>
                </c:pt>
                <c:pt idx="20">
                  <c:v>163.602</c:v>
                </c:pt>
                <c:pt idx="21">
                  <c:v>164.095</c:v>
                </c:pt>
                <c:pt idx="22">
                  <c:v>164.56899999999999</c:v>
                </c:pt>
                <c:pt idx="23">
                  <c:v>165.02500000000001</c:v>
                </c:pt>
                <c:pt idx="24">
                  <c:v>165.482</c:v>
                </c:pt>
                <c:pt idx="25">
                  <c:v>166.02799999999999</c:v>
                </c:pt>
                <c:pt idx="26">
                  <c:v>166.43899999999999</c:v>
                </c:pt>
                <c:pt idx="27">
                  <c:v>166.94</c:v>
                </c:pt>
                <c:pt idx="28">
                  <c:v>167.37299999999999</c:v>
                </c:pt>
                <c:pt idx="29">
                  <c:v>167.922</c:v>
                </c:pt>
                <c:pt idx="30">
                  <c:v>168.37200000000001</c:v>
                </c:pt>
                <c:pt idx="31">
                  <c:v>168.86099999999999</c:v>
                </c:pt>
                <c:pt idx="32">
                  <c:v>169.30199999999999</c:v>
                </c:pt>
                <c:pt idx="33">
                  <c:v>169.80099999999999</c:v>
                </c:pt>
                <c:pt idx="34">
                  <c:v>170.339</c:v>
                </c:pt>
                <c:pt idx="35">
                  <c:v>170.78899999999999</c:v>
                </c:pt>
                <c:pt idx="36">
                  <c:v>171.33</c:v>
                </c:pt>
                <c:pt idx="37">
                  <c:v>171.78800000000001</c:v>
                </c:pt>
                <c:pt idx="38">
                  <c:v>172.137</c:v>
                </c:pt>
                <c:pt idx="39">
                  <c:v>172.60400000000001</c:v>
                </c:pt>
                <c:pt idx="40">
                  <c:v>173.304</c:v>
                </c:pt>
                <c:pt idx="41">
                  <c:v>173.70699999999999</c:v>
                </c:pt>
                <c:pt idx="42">
                  <c:v>174.18600000000001</c:v>
                </c:pt>
                <c:pt idx="43">
                  <c:v>174.71799999999999</c:v>
                </c:pt>
                <c:pt idx="44">
                  <c:v>175.16499999999999</c:v>
                </c:pt>
                <c:pt idx="45">
                  <c:v>175.67099999999999</c:v>
                </c:pt>
                <c:pt idx="46">
                  <c:v>176.19</c:v>
                </c:pt>
                <c:pt idx="47">
                  <c:v>176.64400000000001</c:v>
                </c:pt>
                <c:pt idx="48">
                  <c:v>177.21199999999999</c:v>
                </c:pt>
                <c:pt idx="49">
                  <c:v>177.60599999999999</c:v>
                </c:pt>
                <c:pt idx="50">
                  <c:v>178.22300000000001</c:v>
                </c:pt>
                <c:pt idx="51">
                  <c:v>178.626</c:v>
                </c:pt>
                <c:pt idx="52">
                  <c:v>179.161</c:v>
                </c:pt>
                <c:pt idx="53">
                  <c:v>179.67500000000001</c:v>
                </c:pt>
                <c:pt idx="54">
                  <c:v>180.142</c:v>
                </c:pt>
                <c:pt idx="55">
                  <c:v>180.70599999999999</c:v>
                </c:pt>
                <c:pt idx="56">
                  <c:v>181.15700000000001</c:v>
                </c:pt>
                <c:pt idx="57">
                  <c:v>181.73699999999999</c:v>
                </c:pt>
                <c:pt idx="58">
                  <c:v>182.15</c:v>
                </c:pt>
                <c:pt idx="59">
                  <c:v>182.64400000000001</c:v>
                </c:pt>
                <c:pt idx="60">
                  <c:v>183.16200000000001</c:v>
                </c:pt>
                <c:pt idx="61">
                  <c:v>183.619</c:v>
                </c:pt>
                <c:pt idx="62">
                  <c:v>184.15600000000001</c:v>
                </c:pt>
                <c:pt idx="63">
                  <c:v>184.68600000000001</c:v>
                </c:pt>
                <c:pt idx="64">
                  <c:v>185.202</c:v>
                </c:pt>
                <c:pt idx="65">
                  <c:v>185.63399999999999</c:v>
                </c:pt>
                <c:pt idx="66">
                  <c:v>186.18799999999999</c:v>
                </c:pt>
                <c:pt idx="67">
                  <c:v>186.684</c:v>
                </c:pt>
                <c:pt idx="68">
                  <c:v>187.21600000000001</c:v>
                </c:pt>
                <c:pt idx="69">
                  <c:v>187.67</c:v>
                </c:pt>
                <c:pt idx="70">
                  <c:v>188.22800000000001</c:v>
                </c:pt>
                <c:pt idx="71">
                  <c:v>188.73400000000001</c:v>
                </c:pt>
                <c:pt idx="72">
                  <c:v>189.184</c:v>
                </c:pt>
                <c:pt idx="73">
                  <c:v>189.75399999999999</c:v>
                </c:pt>
                <c:pt idx="74">
                  <c:v>190.22</c:v>
                </c:pt>
                <c:pt idx="75">
                  <c:v>190.792</c:v>
                </c:pt>
                <c:pt idx="76">
                  <c:v>191.25800000000001</c:v>
                </c:pt>
                <c:pt idx="77">
                  <c:v>191.74799999999999</c:v>
                </c:pt>
                <c:pt idx="78">
                  <c:v>192.38200000000001</c:v>
                </c:pt>
                <c:pt idx="79">
                  <c:v>192.81700000000001</c:v>
                </c:pt>
                <c:pt idx="80">
                  <c:v>193.32</c:v>
                </c:pt>
                <c:pt idx="81">
                  <c:v>193.898</c:v>
                </c:pt>
                <c:pt idx="82">
                  <c:v>194.39099999999999</c:v>
                </c:pt>
                <c:pt idx="83">
                  <c:v>194.81100000000001</c:v>
                </c:pt>
                <c:pt idx="84">
                  <c:v>195.38300000000001</c:v>
                </c:pt>
                <c:pt idx="85">
                  <c:v>195.87899999999999</c:v>
                </c:pt>
                <c:pt idx="86">
                  <c:v>196.45599999999999</c:v>
                </c:pt>
                <c:pt idx="87">
                  <c:v>196.96799999999999</c:v>
                </c:pt>
                <c:pt idx="88">
                  <c:v>197.446</c:v>
                </c:pt>
                <c:pt idx="89">
                  <c:v>197.93700000000001</c:v>
                </c:pt>
                <c:pt idx="90">
                  <c:v>198.51900000000001</c:v>
                </c:pt>
                <c:pt idx="91">
                  <c:v>198.97</c:v>
                </c:pt>
                <c:pt idx="92">
                  <c:v>199.54499999999999</c:v>
                </c:pt>
                <c:pt idx="93">
                  <c:v>200.077</c:v>
                </c:pt>
                <c:pt idx="94">
                  <c:v>200.55500000000001</c:v>
                </c:pt>
                <c:pt idx="95">
                  <c:v>201.096</c:v>
                </c:pt>
                <c:pt idx="96">
                  <c:v>201.65600000000001</c:v>
                </c:pt>
                <c:pt idx="97">
                  <c:v>202.11500000000001</c:v>
                </c:pt>
                <c:pt idx="98">
                  <c:v>202.70699999999999</c:v>
                </c:pt>
                <c:pt idx="99">
                  <c:v>203.119</c:v>
                </c:pt>
                <c:pt idx="100">
                  <c:v>203.65299999999999</c:v>
                </c:pt>
                <c:pt idx="101">
                  <c:v>204.21100000000001</c:v>
                </c:pt>
                <c:pt idx="102">
                  <c:v>204.74199999999999</c:v>
                </c:pt>
                <c:pt idx="103">
                  <c:v>205.31800000000001</c:v>
                </c:pt>
                <c:pt idx="104">
                  <c:v>205.67</c:v>
                </c:pt>
                <c:pt idx="105">
                  <c:v>206.27600000000001</c:v>
                </c:pt>
                <c:pt idx="106">
                  <c:v>206.84399999999999</c:v>
                </c:pt>
                <c:pt idx="107">
                  <c:v>207.40700000000001</c:v>
                </c:pt>
                <c:pt idx="108">
                  <c:v>207.80199999999999</c:v>
                </c:pt>
                <c:pt idx="109">
                  <c:v>208.36500000000001</c:v>
                </c:pt>
                <c:pt idx="110">
                  <c:v>208.863</c:v>
                </c:pt>
                <c:pt idx="111">
                  <c:v>209.477</c:v>
                </c:pt>
                <c:pt idx="112">
                  <c:v>209.98400000000001</c:v>
                </c:pt>
                <c:pt idx="113">
                  <c:v>210.44499999999999</c:v>
                </c:pt>
                <c:pt idx="114">
                  <c:v>210.91300000000001</c:v>
                </c:pt>
                <c:pt idx="115">
                  <c:v>211.43100000000001</c:v>
                </c:pt>
                <c:pt idx="116">
                  <c:v>211.96899999999999</c:v>
                </c:pt>
                <c:pt idx="117">
                  <c:v>212.58699999999999</c:v>
                </c:pt>
                <c:pt idx="118">
                  <c:v>213.03299999999999</c:v>
                </c:pt>
                <c:pt idx="119">
                  <c:v>213.50800000000001</c:v>
                </c:pt>
                <c:pt idx="120">
                  <c:v>214.09399999999999</c:v>
                </c:pt>
                <c:pt idx="121">
                  <c:v>214.65600000000001</c:v>
                </c:pt>
                <c:pt idx="122">
                  <c:v>215.07400000000001</c:v>
                </c:pt>
                <c:pt idx="123">
                  <c:v>215.625</c:v>
                </c:pt>
                <c:pt idx="124">
                  <c:v>216.179</c:v>
                </c:pt>
                <c:pt idx="125">
                  <c:v>216.751</c:v>
                </c:pt>
                <c:pt idx="126">
                  <c:v>217.18700000000001</c:v>
                </c:pt>
                <c:pt idx="127">
                  <c:v>217.69</c:v>
                </c:pt>
                <c:pt idx="128">
                  <c:v>218.29300000000001</c:v>
                </c:pt>
                <c:pt idx="129">
                  <c:v>218.83199999999999</c:v>
                </c:pt>
                <c:pt idx="130">
                  <c:v>219.31299999999999</c:v>
                </c:pt>
                <c:pt idx="131">
                  <c:v>219.87100000000001</c:v>
                </c:pt>
                <c:pt idx="132">
                  <c:v>220.34299999999999</c:v>
                </c:pt>
                <c:pt idx="133">
                  <c:v>220.83699999999999</c:v>
                </c:pt>
                <c:pt idx="134">
                  <c:v>221.392</c:v>
                </c:pt>
                <c:pt idx="135">
                  <c:v>221.90799999999999</c:v>
                </c:pt>
                <c:pt idx="136">
                  <c:v>222.40899999999999</c:v>
                </c:pt>
                <c:pt idx="137">
                  <c:v>222.922</c:v>
                </c:pt>
                <c:pt idx="138">
                  <c:v>223.489</c:v>
                </c:pt>
                <c:pt idx="139">
                  <c:v>223.96299999999999</c:v>
                </c:pt>
                <c:pt idx="140">
                  <c:v>224.488</c:v>
                </c:pt>
                <c:pt idx="141">
                  <c:v>225.042</c:v>
                </c:pt>
                <c:pt idx="142">
                  <c:v>225.54599999999999</c:v>
                </c:pt>
                <c:pt idx="143">
                  <c:v>226.09200000000001</c:v>
                </c:pt>
                <c:pt idx="144">
                  <c:v>226.53</c:v>
                </c:pt>
                <c:pt idx="145">
                  <c:v>227.149</c:v>
                </c:pt>
                <c:pt idx="146">
                  <c:v>227.63800000000001</c:v>
                </c:pt>
                <c:pt idx="147">
                  <c:v>228.208</c:v>
                </c:pt>
                <c:pt idx="148">
                  <c:v>228.73699999999999</c:v>
                </c:pt>
                <c:pt idx="149">
                  <c:v>229.12</c:v>
                </c:pt>
                <c:pt idx="150">
                  <c:v>229.69</c:v>
                </c:pt>
                <c:pt idx="151">
                  <c:v>230.23</c:v>
                </c:pt>
                <c:pt idx="152">
                  <c:v>230.74700000000001</c:v>
                </c:pt>
                <c:pt idx="153">
                  <c:v>231.291</c:v>
                </c:pt>
                <c:pt idx="154">
                  <c:v>231.768</c:v>
                </c:pt>
                <c:pt idx="155">
                  <c:v>232.32300000000001</c:v>
                </c:pt>
                <c:pt idx="156">
                  <c:v>232.83</c:v>
                </c:pt>
                <c:pt idx="157">
                  <c:v>233.31200000000001</c:v>
                </c:pt>
                <c:pt idx="158">
                  <c:v>233.91399999999999</c:v>
                </c:pt>
                <c:pt idx="159">
                  <c:v>234.447</c:v>
                </c:pt>
                <c:pt idx="160">
                  <c:v>234.88399999999999</c:v>
                </c:pt>
                <c:pt idx="161">
                  <c:v>235.42400000000001</c:v>
                </c:pt>
                <c:pt idx="162">
                  <c:v>235.94499999999999</c:v>
                </c:pt>
                <c:pt idx="163">
                  <c:v>236.477</c:v>
                </c:pt>
                <c:pt idx="164">
                  <c:v>237.00200000000001</c:v>
                </c:pt>
                <c:pt idx="165">
                  <c:v>237.46899999999999</c:v>
                </c:pt>
                <c:pt idx="166">
                  <c:v>238.02799999999999</c:v>
                </c:pt>
                <c:pt idx="167">
                  <c:v>238.512</c:v>
                </c:pt>
                <c:pt idx="168">
                  <c:v>239.01599999999999</c:v>
                </c:pt>
                <c:pt idx="169">
                  <c:v>239.53899999999999</c:v>
                </c:pt>
                <c:pt idx="170">
                  <c:v>240.131</c:v>
                </c:pt>
                <c:pt idx="171">
                  <c:v>240.59299999999999</c:v>
                </c:pt>
                <c:pt idx="172">
                  <c:v>241.08600000000001</c:v>
                </c:pt>
                <c:pt idx="173">
                  <c:v>241.727</c:v>
                </c:pt>
                <c:pt idx="174">
                  <c:v>242.04300000000001</c:v>
                </c:pt>
                <c:pt idx="175">
                  <c:v>242.548</c:v>
                </c:pt>
                <c:pt idx="176">
                  <c:v>243.13399999999999</c:v>
                </c:pt>
                <c:pt idx="177">
                  <c:v>243.64599999999999</c:v>
                </c:pt>
                <c:pt idx="178">
                  <c:v>244.21199999999999</c:v>
                </c:pt>
                <c:pt idx="179">
                  <c:v>244.71100000000001</c:v>
                </c:pt>
                <c:pt idx="180">
                  <c:v>245.02</c:v>
                </c:pt>
                <c:pt idx="181">
                  <c:v>245.79300000000001</c:v>
                </c:pt>
                <c:pt idx="182">
                  <c:v>246.20500000000001</c:v>
                </c:pt>
                <c:pt idx="183">
                  <c:v>246.768</c:v>
                </c:pt>
                <c:pt idx="184">
                  <c:v>247.22200000000001</c:v>
                </c:pt>
                <c:pt idx="185">
                  <c:v>247.73599999999999</c:v>
                </c:pt>
                <c:pt idx="186">
                  <c:v>248.34800000000001</c:v>
                </c:pt>
                <c:pt idx="187">
                  <c:v>248.732</c:v>
                </c:pt>
                <c:pt idx="188">
                  <c:v>249.28</c:v>
                </c:pt>
                <c:pt idx="189">
                  <c:v>249.779</c:v>
                </c:pt>
                <c:pt idx="190">
                  <c:v>250.303</c:v>
                </c:pt>
                <c:pt idx="191">
                  <c:v>250.76499999999999</c:v>
                </c:pt>
                <c:pt idx="192">
                  <c:v>251.33600000000001</c:v>
                </c:pt>
                <c:pt idx="193">
                  <c:v>251.751</c:v>
                </c:pt>
                <c:pt idx="194">
                  <c:v>252.38</c:v>
                </c:pt>
                <c:pt idx="195">
                  <c:v>252.79900000000001</c:v>
                </c:pt>
                <c:pt idx="196">
                  <c:v>253.34</c:v>
                </c:pt>
                <c:pt idx="197">
                  <c:v>253.87899999999999</c:v>
                </c:pt>
                <c:pt idx="198">
                  <c:v>254.41399999999999</c:v>
                </c:pt>
                <c:pt idx="199">
                  <c:v>254.82900000000001</c:v>
                </c:pt>
                <c:pt idx="200">
                  <c:v>255.39500000000001</c:v>
                </c:pt>
                <c:pt idx="201">
                  <c:v>255.917</c:v>
                </c:pt>
                <c:pt idx="202">
                  <c:v>256.40600000000001</c:v>
                </c:pt>
                <c:pt idx="203">
                  <c:v>256.88</c:v>
                </c:pt>
                <c:pt idx="204">
                  <c:v>257.44299999999998</c:v>
                </c:pt>
                <c:pt idx="205">
                  <c:v>257.89100000000002</c:v>
                </c:pt>
                <c:pt idx="206">
                  <c:v>258.41899999999998</c:v>
                </c:pt>
                <c:pt idx="207">
                  <c:v>258.89</c:v>
                </c:pt>
                <c:pt idx="208">
                  <c:v>259.43</c:v>
                </c:pt>
                <c:pt idx="209">
                  <c:v>259.90499999999997</c:v>
                </c:pt>
                <c:pt idx="210">
                  <c:v>260.42399999999998</c:v>
                </c:pt>
                <c:pt idx="211">
                  <c:v>260.98200000000003</c:v>
                </c:pt>
                <c:pt idx="212">
                  <c:v>261.476</c:v>
                </c:pt>
                <c:pt idx="213">
                  <c:v>261.96499999999997</c:v>
                </c:pt>
                <c:pt idx="214">
                  <c:v>262.411</c:v>
                </c:pt>
                <c:pt idx="215">
                  <c:v>262.91699999999997</c:v>
                </c:pt>
                <c:pt idx="216">
                  <c:v>263.38799999999998</c:v>
                </c:pt>
                <c:pt idx="217">
                  <c:v>263.98</c:v>
                </c:pt>
                <c:pt idx="218">
                  <c:v>264.50599999999997</c:v>
                </c:pt>
                <c:pt idx="219">
                  <c:v>264.95100000000002</c:v>
                </c:pt>
                <c:pt idx="220">
                  <c:v>265.47300000000001</c:v>
                </c:pt>
                <c:pt idx="221">
                  <c:v>265.96199999999999</c:v>
                </c:pt>
                <c:pt idx="222">
                  <c:v>266.48700000000002</c:v>
                </c:pt>
                <c:pt idx="223">
                  <c:v>266.97000000000003</c:v>
                </c:pt>
                <c:pt idx="224">
                  <c:v>267.47199999999998</c:v>
                </c:pt>
                <c:pt idx="225">
                  <c:v>267.99099999999999</c:v>
                </c:pt>
                <c:pt idx="226">
                  <c:v>268.53300000000002</c:v>
                </c:pt>
                <c:pt idx="227">
                  <c:v>268.959</c:v>
                </c:pt>
                <c:pt idx="228">
                  <c:v>269.49799999999999</c:v>
                </c:pt>
                <c:pt idx="229">
                  <c:v>269.97399999999999</c:v>
                </c:pt>
                <c:pt idx="230">
                  <c:v>270.35599999999999</c:v>
                </c:pt>
                <c:pt idx="231">
                  <c:v>270.93200000000002</c:v>
                </c:pt>
                <c:pt idx="232">
                  <c:v>271.41800000000001</c:v>
                </c:pt>
                <c:pt idx="233">
                  <c:v>272.01600000000002</c:v>
                </c:pt>
                <c:pt idx="234">
                  <c:v>272.428</c:v>
                </c:pt>
                <c:pt idx="235">
                  <c:v>272.98399999999998</c:v>
                </c:pt>
                <c:pt idx="236">
                  <c:v>273.435</c:v>
                </c:pt>
                <c:pt idx="237">
                  <c:v>273.91399999999999</c:v>
                </c:pt>
                <c:pt idx="238">
                  <c:v>274.43</c:v>
                </c:pt>
                <c:pt idx="239">
                  <c:v>274.95699999999999</c:v>
                </c:pt>
                <c:pt idx="240">
                  <c:v>275.43</c:v>
                </c:pt>
                <c:pt idx="241">
                  <c:v>275.99599999999998</c:v>
                </c:pt>
                <c:pt idx="242">
                  <c:v>276.411</c:v>
                </c:pt>
                <c:pt idx="243">
                  <c:v>276.86099999999999</c:v>
                </c:pt>
                <c:pt idx="244">
                  <c:v>277.36</c:v>
                </c:pt>
                <c:pt idx="245">
                  <c:v>277.95999999999998</c:v>
                </c:pt>
                <c:pt idx="246">
                  <c:v>278.42500000000001</c:v>
                </c:pt>
                <c:pt idx="247">
                  <c:v>278.86099999999999</c:v>
                </c:pt>
                <c:pt idx="248">
                  <c:v>279.38499999999999</c:v>
                </c:pt>
                <c:pt idx="249">
                  <c:v>279.93200000000002</c:v>
                </c:pt>
                <c:pt idx="250">
                  <c:v>280.37599999999998</c:v>
                </c:pt>
                <c:pt idx="251">
                  <c:v>280.97500000000002</c:v>
                </c:pt>
                <c:pt idx="252">
                  <c:v>281.41399999999999</c:v>
                </c:pt>
                <c:pt idx="253">
                  <c:v>282.012</c:v>
                </c:pt>
                <c:pt idx="254">
                  <c:v>282.40499999999997</c:v>
                </c:pt>
                <c:pt idx="255">
                  <c:v>282.88400000000001</c:v>
                </c:pt>
                <c:pt idx="256">
                  <c:v>283.34199999999998</c:v>
                </c:pt>
                <c:pt idx="257">
                  <c:v>283.85000000000002</c:v>
                </c:pt>
                <c:pt idx="258">
                  <c:v>284.34399999999999</c:v>
                </c:pt>
                <c:pt idx="259">
                  <c:v>284.90499999999997</c:v>
                </c:pt>
                <c:pt idx="260">
                  <c:v>285.41300000000001</c:v>
                </c:pt>
                <c:pt idx="261">
                  <c:v>285.858</c:v>
                </c:pt>
                <c:pt idx="262">
                  <c:v>286.35700000000003</c:v>
                </c:pt>
                <c:pt idx="263">
                  <c:v>286.86099999999999</c:v>
                </c:pt>
                <c:pt idx="264">
                  <c:v>287.358</c:v>
                </c:pt>
                <c:pt idx="265">
                  <c:v>287.892</c:v>
                </c:pt>
                <c:pt idx="266">
                  <c:v>288.399</c:v>
                </c:pt>
                <c:pt idx="267">
                  <c:v>288.78100000000001</c:v>
                </c:pt>
                <c:pt idx="268">
                  <c:v>289.33800000000002</c:v>
                </c:pt>
                <c:pt idx="269">
                  <c:v>289.92500000000001</c:v>
                </c:pt>
                <c:pt idx="270">
                  <c:v>290.37099999999998</c:v>
                </c:pt>
                <c:pt idx="271">
                  <c:v>290.92</c:v>
                </c:pt>
                <c:pt idx="272">
                  <c:v>291.34199999999998</c:v>
                </c:pt>
                <c:pt idx="273">
                  <c:v>291.82</c:v>
                </c:pt>
                <c:pt idx="274">
                  <c:v>292.27</c:v>
                </c:pt>
                <c:pt idx="275">
                  <c:v>292.78199999999998</c:v>
                </c:pt>
                <c:pt idx="276">
                  <c:v>293.26</c:v>
                </c:pt>
                <c:pt idx="277">
                  <c:v>293.93400000000003</c:v>
                </c:pt>
                <c:pt idx="278">
                  <c:v>294.346</c:v>
                </c:pt>
                <c:pt idx="279">
                  <c:v>294.827</c:v>
                </c:pt>
                <c:pt idx="280">
                  <c:v>295.25299999999999</c:v>
                </c:pt>
                <c:pt idx="281">
                  <c:v>295.887</c:v>
                </c:pt>
                <c:pt idx="282">
                  <c:v>296.29199999999997</c:v>
                </c:pt>
                <c:pt idx="283">
                  <c:v>296.83</c:v>
                </c:pt>
                <c:pt idx="284">
                  <c:v>297.27999999999997</c:v>
                </c:pt>
                <c:pt idx="285">
                  <c:v>297.78500000000003</c:v>
                </c:pt>
                <c:pt idx="286">
                  <c:v>298.25599999999997</c:v>
                </c:pt>
                <c:pt idx="287">
                  <c:v>298.82299999999998</c:v>
                </c:pt>
                <c:pt idx="288">
                  <c:v>299.33199999999999</c:v>
                </c:pt>
                <c:pt idx="289">
                  <c:v>299.74799999999999</c:v>
                </c:pt>
                <c:pt idx="290">
                  <c:v>300.26</c:v>
                </c:pt>
                <c:pt idx="291">
                  <c:v>300.82600000000002</c:v>
                </c:pt>
                <c:pt idx="292">
                  <c:v>301.339</c:v>
                </c:pt>
                <c:pt idx="293">
                  <c:v>301.80900000000003</c:v>
                </c:pt>
                <c:pt idx="294">
                  <c:v>302.25200000000001</c:v>
                </c:pt>
                <c:pt idx="295">
                  <c:v>302.74</c:v>
                </c:pt>
                <c:pt idx="296">
                  <c:v>303.22899999999998</c:v>
                </c:pt>
                <c:pt idx="297">
                  <c:v>303.75299999999999</c:v>
                </c:pt>
                <c:pt idx="298">
                  <c:v>304.238</c:v>
                </c:pt>
                <c:pt idx="299">
                  <c:v>304.77100000000002</c:v>
                </c:pt>
                <c:pt idx="300">
                  <c:v>305.25799999999998</c:v>
                </c:pt>
                <c:pt idx="301">
                  <c:v>305.80399999999997</c:v>
                </c:pt>
                <c:pt idx="302">
                  <c:v>306.262</c:v>
                </c:pt>
                <c:pt idx="303">
                  <c:v>306.75400000000002</c:v>
                </c:pt>
                <c:pt idx="304">
                  <c:v>307.36900000000003</c:v>
                </c:pt>
                <c:pt idx="305">
                  <c:v>307.70100000000002</c:v>
                </c:pt>
                <c:pt idx="306">
                  <c:v>308.34399999999999</c:v>
                </c:pt>
                <c:pt idx="307">
                  <c:v>308.69499999999999</c:v>
                </c:pt>
                <c:pt idx="308">
                  <c:v>309.28100000000001</c:v>
                </c:pt>
                <c:pt idx="309">
                  <c:v>309.72699999999998</c:v>
                </c:pt>
                <c:pt idx="310">
                  <c:v>310.221</c:v>
                </c:pt>
                <c:pt idx="311">
                  <c:v>310.74799999999999</c:v>
                </c:pt>
                <c:pt idx="312">
                  <c:v>311.279</c:v>
                </c:pt>
                <c:pt idx="313">
                  <c:v>311.81900000000002</c:v>
                </c:pt>
                <c:pt idx="314">
                  <c:v>312.27699999999999</c:v>
                </c:pt>
                <c:pt idx="315">
                  <c:v>312.61700000000002</c:v>
                </c:pt>
                <c:pt idx="316">
                  <c:v>313.28899999999999</c:v>
                </c:pt>
                <c:pt idx="317">
                  <c:v>313.79399999999998</c:v>
                </c:pt>
                <c:pt idx="318">
                  <c:v>314.25799999999998</c:v>
                </c:pt>
                <c:pt idx="319">
                  <c:v>314.72000000000003</c:v>
                </c:pt>
                <c:pt idx="320">
                  <c:v>315.20600000000002</c:v>
                </c:pt>
                <c:pt idx="321">
                  <c:v>315.74299999999999</c:v>
                </c:pt>
                <c:pt idx="322">
                  <c:v>316.23599999999999</c:v>
                </c:pt>
                <c:pt idx="323">
                  <c:v>316.762</c:v>
                </c:pt>
                <c:pt idx="324">
                  <c:v>317.16300000000001</c:v>
                </c:pt>
                <c:pt idx="325">
                  <c:v>317.80599999999998</c:v>
                </c:pt>
                <c:pt idx="326">
                  <c:v>318.24200000000002</c:v>
                </c:pt>
                <c:pt idx="327">
                  <c:v>318.69299999999998</c:v>
                </c:pt>
                <c:pt idx="328">
                  <c:v>319.286</c:v>
                </c:pt>
                <c:pt idx="329">
                  <c:v>319.69900000000001</c:v>
                </c:pt>
                <c:pt idx="330">
                  <c:v>320.31700000000001</c:v>
                </c:pt>
                <c:pt idx="331">
                  <c:v>320.73200000000003</c:v>
                </c:pt>
                <c:pt idx="332">
                  <c:v>321.25599999999997</c:v>
                </c:pt>
                <c:pt idx="333">
                  <c:v>321.80700000000002</c:v>
                </c:pt>
                <c:pt idx="334">
                  <c:v>322.221</c:v>
                </c:pt>
                <c:pt idx="335">
                  <c:v>322.88600000000002</c:v>
                </c:pt>
                <c:pt idx="336">
                  <c:v>323.428</c:v>
                </c:pt>
                <c:pt idx="337">
                  <c:v>323.75599999999997</c:v>
                </c:pt>
                <c:pt idx="338">
                  <c:v>324.19600000000003</c:v>
                </c:pt>
                <c:pt idx="339">
                  <c:v>324.61099999999999</c:v>
                </c:pt>
                <c:pt idx="340">
                  <c:v>325.13299999999998</c:v>
                </c:pt>
                <c:pt idx="341">
                  <c:v>325.67</c:v>
                </c:pt>
                <c:pt idx="342">
                  <c:v>326.23599999999999</c:v>
                </c:pt>
                <c:pt idx="343">
                  <c:v>326.84500000000003</c:v>
                </c:pt>
                <c:pt idx="344">
                  <c:v>327.31400000000002</c:v>
                </c:pt>
                <c:pt idx="345">
                  <c:v>327.86799999999999</c:v>
                </c:pt>
                <c:pt idx="346">
                  <c:v>328.39400000000001</c:v>
                </c:pt>
                <c:pt idx="347">
                  <c:v>328.78699999999998</c:v>
                </c:pt>
                <c:pt idx="348">
                  <c:v>329.22800000000001</c:v>
                </c:pt>
                <c:pt idx="349">
                  <c:v>329.79</c:v>
                </c:pt>
                <c:pt idx="350">
                  <c:v>330.32799999999997</c:v>
                </c:pt>
                <c:pt idx="351">
                  <c:v>330.78399999999999</c:v>
                </c:pt>
                <c:pt idx="352">
                  <c:v>331.291</c:v>
                </c:pt>
                <c:pt idx="353">
                  <c:v>331.685</c:v>
                </c:pt>
                <c:pt idx="354">
                  <c:v>332.30099999999999</c:v>
                </c:pt>
                <c:pt idx="355">
                  <c:v>332.81200000000001</c:v>
                </c:pt>
                <c:pt idx="356">
                  <c:v>333.36799999999999</c:v>
                </c:pt>
                <c:pt idx="357">
                  <c:v>333.92500000000001</c:v>
                </c:pt>
                <c:pt idx="358">
                  <c:v>334.33499999999998</c:v>
                </c:pt>
                <c:pt idx="359">
                  <c:v>334.86599999999999</c:v>
                </c:pt>
                <c:pt idx="360">
                  <c:v>335.35399999999998</c:v>
                </c:pt>
                <c:pt idx="361">
                  <c:v>335.78199999999998</c:v>
                </c:pt>
                <c:pt idx="362">
                  <c:v>336.28399999999999</c:v>
                </c:pt>
                <c:pt idx="363">
                  <c:v>336.80700000000002</c:v>
                </c:pt>
                <c:pt idx="364">
                  <c:v>337.30700000000002</c:v>
                </c:pt>
                <c:pt idx="365">
                  <c:v>337.83600000000001</c:v>
                </c:pt>
                <c:pt idx="366">
                  <c:v>338.32</c:v>
                </c:pt>
                <c:pt idx="367">
                  <c:v>338.899</c:v>
                </c:pt>
                <c:pt idx="368">
                  <c:v>339.30500000000001</c:v>
                </c:pt>
                <c:pt idx="369">
                  <c:v>339.89800000000002</c:v>
                </c:pt>
                <c:pt idx="370">
                  <c:v>340.32799999999997</c:v>
                </c:pt>
                <c:pt idx="371">
                  <c:v>340.86700000000002</c:v>
                </c:pt>
                <c:pt idx="372">
                  <c:v>341.37099999999998</c:v>
                </c:pt>
                <c:pt idx="373">
                  <c:v>341.82299999999998</c:v>
                </c:pt>
                <c:pt idx="374">
                  <c:v>342.34100000000001</c:v>
                </c:pt>
                <c:pt idx="375">
                  <c:v>342.96300000000002</c:v>
                </c:pt>
                <c:pt idx="376">
                  <c:v>343.44900000000001</c:v>
                </c:pt>
                <c:pt idx="377">
                  <c:v>343.88299999999998</c:v>
                </c:pt>
                <c:pt idx="378">
                  <c:v>344.392</c:v>
                </c:pt>
                <c:pt idx="379">
                  <c:v>344.87200000000001</c:v>
                </c:pt>
                <c:pt idx="380">
                  <c:v>345.48099999999999</c:v>
                </c:pt>
                <c:pt idx="381">
                  <c:v>345.87900000000002</c:v>
                </c:pt>
                <c:pt idx="382">
                  <c:v>346.47</c:v>
                </c:pt>
                <c:pt idx="383">
                  <c:v>347.04300000000001</c:v>
                </c:pt>
                <c:pt idx="384">
                  <c:v>347.50400000000002</c:v>
                </c:pt>
                <c:pt idx="385">
                  <c:v>347.96499999999997</c:v>
                </c:pt>
                <c:pt idx="386">
                  <c:v>348.44499999999999</c:v>
                </c:pt>
                <c:pt idx="387">
                  <c:v>348.93400000000003</c:v>
                </c:pt>
                <c:pt idx="388">
                  <c:v>349.42899999999997</c:v>
                </c:pt>
                <c:pt idx="389">
                  <c:v>349.96300000000002</c:v>
                </c:pt>
                <c:pt idx="390">
                  <c:v>350.495</c:v>
                </c:pt>
                <c:pt idx="391">
                  <c:v>350.93</c:v>
                </c:pt>
                <c:pt idx="392">
                  <c:v>351.49</c:v>
                </c:pt>
                <c:pt idx="393">
                  <c:v>351.99799999999999</c:v>
                </c:pt>
                <c:pt idx="394">
                  <c:v>352.51799999999997</c:v>
                </c:pt>
                <c:pt idx="395">
                  <c:v>353.02100000000002</c:v>
                </c:pt>
                <c:pt idx="396">
                  <c:v>353.56299999999999</c:v>
                </c:pt>
                <c:pt idx="397">
                  <c:v>353.98</c:v>
                </c:pt>
                <c:pt idx="398">
                  <c:v>354.42500000000001</c:v>
                </c:pt>
                <c:pt idx="399">
                  <c:v>355.005</c:v>
                </c:pt>
                <c:pt idx="400">
                  <c:v>355.49200000000002</c:v>
                </c:pt>
                <c:pt idx="401">
                  <c:v>356.05500000000001</c:v>
                </c:pt>
                <c:pt idx="402">
                  <c:v>356.54399999999998</c:v>
                </c:pt>
                <c:pt idx="403">
                  <c:v>357.10300000000001</c:v>
                </c:pt>
                <c:pt idx="404">
                  <c:v>357.57299999999998</c:v>
                </c:pt>
                <c:pt idx="405">
                  <c:v>358.04300000000001</c:v>
                </c:pt>
                <c:pt idx="406">
                  <c:v>358.5</c:v>
                </c:pt>
                <c:pt idx="407">
                  <c:v>359.149</c:v>
                </c:pt>
                <c:pt idx="408">
                  <c:v>359.54199999999997</c:v>
                </c:pt>
                <c:pt idx="409">
                  <c:v>360.00900000000001</c:v>
                </c:pt>
                <c:pt idx="410">
                  <c:v>360.53</c:v>
                </c:pt>
                <c:pt idx="411">
                  <c:v>361.05799999999999</c:v>
                </c:pt>
                <c:pt idx="412">
                  <c:v>361.56700000000001</c:v>
                </c:pt>
                <c:pt idx="413">
                  <c:v>362.06700000000001</c:v>
                </c:pt>
                <c:pt idx="414">
                  <c:v>362.613</c:v>
                </c:pt>
                <c:pt idx="415">
                  <c:v>363.14400000000001</c:v>
                </c:pt>
                <c:pt idx="416">
                  <c:v>363.51400000000001</c:v>
                </c:pt>
                <c:pt idx="417">
                  <c:v>364.06200000000001</c:v>
                </c:pt>
                <c:pt idx="418">
                  <c:v>364.601</c:v>
                </c:pt>
                <c:pt idx="419">
                  <c:v>365.12400000000002</c:v>
                </c:pt>
                <c:pt idx="420">
                  <c:v>365.64699999999999</c:v>
                </c:pt>
                <c:pt idx="421">
                  <c:v>366.16699999999997</c:v>
                </c:pt>
                <c:pt idx="422">
                  <c:v>366.61</c:v>
                </c:pt>
                <c:pt idx="423">
                  <c:v>367.03399999999999</c:v>
                </c:pt>
                <c:pt idx="424">
                  <c:v>367.59</c:v>
                </c:pt>
                <c:pt idx="425">
                  <c:v>368.09399999999999</c:v>
                </c:pt>
                <c:pt idx="426">
                  <c:v>368.48500000000001</c:v>
                </c:pt>
                <c:pt idx="427">
                  <c:v>369.072</c:v>
                </c:pt>
                <c:pt idx="428">
                  <c:v>369.60399999999998</c:v>
                </c:pt>
                <c:pt idx="429">
                  <c:v>370.04399999999998</c:v>
                </c:pt>
                <c:pt idx="430">
                  <c:v>370.61399999999998</c:v>
                </c:pt>
                <c:pt idx="431">
                  <c:v>371.11200000000002</c:v>
                </c:pt>
                <c:pt idx="432">
                  <c:v>371.61799999999999</c:v>
                </c:pt>
                <c:pt idx="433">
                  <c:v>372.03199999999998</c:v>
                </c:pt>
                <c:pt idx="434">
                  <c:v>372.69600000000003</c:v>
                </c:pt>
                <c:pt idx="435">
                  <c:v>373.10599999999999</c:v>
                </c:pt>
                <c:pt idx="436">
                  <c:v>373.58199999999999</c:v>
                </c:pt>
                <c:pt idx="437">
                  <c:v>374.09800000000001</c:v>
                </c:pt>
                <c:pt idx="438">
                  <c:v>374.56200000000001</c:v>
                </c:pt>
                <c:pt idx="439">
                  <c:v>375.113</c:v>
                </c:pt>
                <c:pt idx="440">
                  <c:v>375.68</c:v>
                </c:pt>
                <c:pt idx="441">
                  <c:v>376.08</c:v>
                </c:pt>
                <c:pt idx="442">
                  <c:v>376.63200000000001</c:v>
                </c:pt>
                <c:pt idx="443">
                  <c:v>377.13799999999998</c:v>
                </c:pt>
                <c:pt idx="444">
                  <c:v>377.63799999999998</c:v>
                </c:pt>
                <c:pt idx="445">
                  <c:v>378.255</c:v>
                </c:pt>
                <c:pt idx="446">
                  <c:v>378.65</c:v>
                </c:pt>
                <c:pt idx="447">
                  <c:v>379.18599999999998</c:v>
                </c:pt>
                <c:pt idx="448">
                  <c:v>379.7</c:v>
                </c:pt>
                <c:pt idx="449">
                  <c:v>380.185</c:v>
                </c:pt>
                <c:pt idx="450">
                  <c:v>380.65600000000001</c:v>
                </c:pt>
                <c:pt idx="451">
                  <c:v>381.18799999999999</c:v>
                </c:pt>
                <c:pt idx="452">
                  <c:v>381.66399999999999</c:v>
                </c:pt>
                <c:pt idx="453">
                  <c:v>382.30799999999999</c:v>
                </c:pt>
                <c:pt idx="454">
                  <c:v>382.74200000000002</c:v>
                </c:pt>
                <c:pt idx="455">
                  <c:v>383.12200000000001</c:v>
                </c:pt>
                <c:pt idx="456">
                  <c:v>383.70800000000003</c:v>
                </c:pt>
                <c:pt idx="457">
                  <c:v>384.09399999999999</c:v>
                </c:pt>
                <c:pt idx="458">
                  <c:v>384.66399999999999</c:v>
                </c:pt>
                <c:pt idx="459">
                  <c:v>385.19400000000002</c:v>
                </c:pt>
                <c:pt idx="460">
                  <c:v>385.67899999999997</c:v>
                </c:pt>
                <c:pt idx="461">
                  <c:v>386.13299999999998</c:v>
                </c:pt>
                <c:pt idx="462">
                  <c:v>386.64699999999999</c:v>
                </c:pt>
                <c:pt idx="463">
                  <c:v>387.13200000000001</c:v>
                </c:pt>
                <c:pt idx="464">
                  <c:v>387.63</c:v>
                </c:pt>
                <c:pt idx="465">
                  <c:v>388.185</c:v>
                </c:pt>
                <c:pt idx="466">
                  <c:v>388.75599999999997</c:v>
                </c:pt>
                <c:pt idx="467">
                  <c:v>389.221</c:v>
                </c:pt>
                <c:pt idx="468">
                  <c:v>389.68299999999999</c:v>
                </c:pt>
                <c:pt idx="469">
                  <c:v>390.202</c:v>
                </c:pt>
                <c:pt idx="470">
                  <c:v>390.70699999999999</c:v>
                </c:pt>
                <c:pt idx="471">
                  <c:v>391.202</c:v>
                </c:pt>
                <c:pt idx="472">
                  <c:v>391.642</c:v>
                </c:pt>
                <c:pt idx="473">
                  <c:v>392.15300000000002</c:v>
                </c:pt>
                <c:pt idx="474">
                  <c:v>392.661</c:v>
                </c:pt>
                <c:pt idx="475">
                  <c:v>393.08699999999999</c:v>
                </c:pt>
                <c:pt idx="476">
                  <c:v>393.66699999999997</c:v>
                </c:pt>
                <c:pt idx="477">
                  <c:v>394.274</c:v>
                </c:pt>
                <c:pt idx="478">
                  <c:v>394.73500000000001</c:v>
                </c:pt>
                <c:pt idx="479">
                  <c:v>395.20499999999998</c:v>
                </c:pt>
                <c:pt idx="480">
                  <c:v>395.541</c:v>
                </c:pt>
                <c:pt idx="481">
                  <c:v>396.15699999999998</c:v>
                </c:pt>
                <c:pt idx="482">
                  <c:v>396.589</c:v>
                </c:pt>
                <c:pt idx="483">
                  <c:v>397.15199999999999</c:v>
                </c:pt>
                <c:pt idx="484">
                  <c:v>397.51600000000002</c:v>
                </c:pt>
                <c:pt idx="485">
                  <c:v>398.18799999999999</c:v>
                </c:pt>
                <c:pt idx="486">
                  <c:v>398.72300000000001</c:v>
                </c:pt>
                <c:pt idx="487">
                  <c:v>399.15699999999998</c:v>
                </c:pt>
                <c:pt idx="488">
                  <c:v>399.75700000000001</c:v>
                </c:pt>
                <c:pt idx="489">
                  <c:v>400.22300000000001</c:v>
                </c:pt>
                <c:pt idx="490">
                  <c:v>400.85700000000003</c:v>
                </c:pt>
                <c:pt idx="491">
                  <c:v>401.21</c:v>
                </c:pt>
                <c:pt idx="492">
                  <c:v>401.70299999999997</c:v>
                </c:pt>
                <c:pt idx="493">
                  <c:v>402.38400000000001</c:v>
                </c:pt>
                <c:pt idx="494">
                  <c:v>402.84500000000003</c:v>
                </c:pt>
                <c:pt idx="495">
                  <c:v>403.15300000000002</c:v>
                </c:pt>
                <c:pt idx="496">
                  <c:v>403.82900000000001</c:v>
                </c:pt>
                <c:pt idx="497">
                  <c:v>404.48700000000002</c:v>
                </c:pt>
                <c:pt idx="498">
                  <c:v>404.72699999999998</c:v>
                </c:pt>
                <c:pt idx="499">
                  <c:v>405.25</c:v>
                </c:pt>
                <c:pt idx="500">
                  <c:v>405.74900000000002</c:v>
                </c:pt>
                <c:pt idx="501">
                  <c:v>406.18700000000001</c:v>
                </c:pt>
                <c:pt idx="502">
                  <c:v>406.68799999999999</c:v>
                </c:pt>
                <c:pt idx="503">
                  <c:v>407.32400000000001</c:v>
                </c:pt>
                <c:pt idx="504">
                  <c:v>407.71</c:v>
                </c:pt>
                <c:pt idx="505">
                  <c:v>408.25</c:v>
                </c:pt>
                <c:pt idx="506">
                  <c:v>408.702</c:v>
                </c:pt>
                <c:pt idx="507">
                  <c:v>409.286</c:v>
                </c:pt>
                <c:pt idx="508">
                  <c:v>409.74200000000002</c:v>
                </c:pt>
                <c:pt idx="509">
                  <c:v>410.22399999999999</c:v>
                </c:pt>
                <c:pt idx="510">
                  <c:v>410.72</c:v>
                </c:pt>
                <c:pt idx="511">
                  <c:v>411.21600000000001</c:v>
                </c:pt>
                <c:pt idx="512">
                  <c:v>411.762</c:v>
                </c:pt>
                <c:pt idx="513">
                  <c:v>412.185</c:v>
                </c:pt>
                <c:pt idx="514">
                  <c:v>412.81400000000002</c:v>
                </c:pt>
                <c:pt idx="515">
                  <c:v>413.16699999999997</c:v>
                </c:pt>
                <c:pt idx="516">
                  <c:v>413.73899999999998</c:v>
                </c:pt>
                <c:pt idx="517">
                  <c:v>414.24900000000002</c:v>
                </c:pt>
                <c:pt idx="518">
                  <c:v>414.83199999999999</c:v>
                </c:pt>
                <c:pt idx="519">
                  <c:v>415.32400000000001</c:v>
                </c:pt>
                <c:pt idx="520">
                  <c:v>415.79199999999997</c:v>
                </c:pt>
                <c:pt idx="521">
                  <c:v>416.298</c:v>
                </c:pt>
                <c:pt idx="522">
                  <c:v>416.77499999999998</c:v>
                </c:pt>
                <c:pt idx="523">
                  <c:v>417.30900000000003</c:v>
                </c:pt>
                <c:pt idx="524">
                  <c:v>417.721</c:v>
                </c:pt>
                <c:pt idx="525">
                  <c:v>418.214</c:v>
                </c:pt>
                <c:pt idx="526">
                  <c:v>418.74299999999999</c:v>
                </c:pt>
                <c:pt idx="527">
                  <c:v>419.28899999999999</c:v>
                </c:pt>
                <c:pt idx="528">
                  <c:v>419.81599999999997</c:v>
                </c:pt>
                <c:pt idx="529">
                  <c:v>420.33100000000002</c:v>
                </c:pt>
                <c:pt idx="530">
                  <c:v>420.71800000000002</c:v>
                </c:pt>
                <c:pt idx="531">
                  <c:v>421.339</c:v>
                </c:pt>
                <c:pt idx="532">
                  <c:v>421.69900000000001</c:v>
                </c:pt>
                <c:pt idx="533">
                  <c:v>422.33</c:v>
                </c:pt>
                <c:pt idx="534">
                  <c:v>422.90499999999997</c:v>
                </c:pt>
                <c:pt idx="535">
                  <c:v>423.29300000000001</c:v>
                </c:pt>
                <c:pt idx="536">
                  <c:v>423.90699999999998</c:v>
                </c:pt>
                <c:pt idx="537">
                  <c:v>424.334</c:v>
                </c:pt>
                <c:pt idx="538">
                  <c:v>424.86700000000002</c:v>
                </c:pt>
                <c:pt idx="539">
                  <c:v>425.44499999999999</c:v>
                </c:pt>
                <c:pt idx="540">
                  <c:v>425.78699999999998</c:v>
                </c:pt>
                <c:pt idx="541">
                  <c:v>426.1</c:v>
                </c:pt>
                <c:pt idx="542">
                  <c:v>426.83300000000003</c:v>
                </c:pt>
                <c:pt idx="543">
                  <c:v>427.30500000000001</c:v>
                </c:pt>
                <c:pt idx="544">
                  <c:v>427.77300000000002</c:v>
                </c:pt>
                <c:pt idx="545">
                  <c:v>428.40899999999999</c:v>
                </c:pt>
                <c:pt idx="546">
                  <c:v>428.93799999999999</c:v>
                </c:pt>
                <c:pt idx="547">
                  <c:v>429.108</c:v>
                </c:pt>
                <c:pt idx="548">
                  <c:v>429.77699999999999</c:v>
                </c:pt>
                <c:pt idx="549">
                  <c:v>430.25</c:v>
                </c:pt>
                <c:pt idx="550">
                  <c:v>430.75099999999998</c:v>
                </c:pt>
                <c:pt idx="551">
                  <c:v>431.41899999999998</c:v>
                </c:pt>
                <c:pt idx="552">
                  <c:v>431.90699999999998</c:v>
                </c:pt>
                <c:pt idx="553">
                  <c:v>432.28899999999999</c:v>
                </c:pt>
                <c:pt idx="554">
                  <c:v>432.81299999999999</c:v>
                </c:pt>
                <c:pt idx="555">
                  <c:v>433.25299999999999</c:v>
                </c:pt>
                <c:pt idx="556">
                  <c:v>433.83699999999999</c:v>
                </c:pt>
                <c:pt idx="557">
                  <c:v>434.26400000000001</c:v>
                </c:pt>
                <c:pt idx="558">
                  <c:v>434.75900000000001</c:v>
                </c:pt>
                <c:pt idx="559">
                  <c:v>435.209</c:v>
                </c:pt>
                <c:pt idx="560">
                  <c:v>435.75099999999998</c:v>
                </c:pt>
                <c:pt idx="561">
                  <c:v>436.39699999999999</c:v>
                </c:pt>
                <c:pt idx="562">
                  <c:v>436.69499999999999</c:v>
                </c:pt>
                <c:pt idx="563">
                  <c:v>437.46899999999999</c:v>
                </c:pt>
                <c:pt idx="564">
                  <c:v>437.94099999999997</c:v>
                </c:pt>
                <c:pt idx="565">
                  <c:v>438.32400000000001</c:v>
                </c:pt>
                <c:pt idx="566">
                  <c:v>438.79399999999998</c:v>
                </c:pt>
                <c:pt idx="567">
                  <c:v>439.291</c:v>
                </c:pt>
                <c:pt idx="568">
                  <c:v>439.87</c:v>
                </c:pt>
                <c:pt idx="569">
                  <c:v>440.22699999999998</c:v>
                </c:pt>
                <c:pt idx="570">
                  <c:v>440.81400000000002</c:v>
                </c:pt>
                <c:pt idx="571">
                  <c:v>441.255</c:v>
                </c:pt>
                <c:pt idx="572">
                  <c:v>441.79300000000001</c:v>
                </c:pt>
                <c:pt idx="573">
                  <c:v>442.21899999999999</c:v>
                </c:pt>
                <c:pt idx="574">
                  <c:v>442.80200000000002</c:v>
                </c:pt>
                <c:pt idx="575">
                  <c:v>443.31799999999998</c:v>
                </c:pt>
                <c:pt idx="576">
                  <c:v>443.983</c:v>
                </c:pt>
                <c:pt idx="577">
                  <c:v>444.36099999999999</c:v>
                </c:pt>
                <c:pt idx="578">
                  <c:v>444.714</c:v>
                </c:pt>
                <c:pt idx="579">
                  <c:v>445.13900000000001</c:v>
                </c:pt>
                <c:pt idx="580">
                  <c:v>445.846</c:v>
                </c:pt>
                <c:pt idx="581">
                  <c:v>446.32799999999997</c:v>
                </c:pt>
                <c:pt idx="582">
                  <c:v>446.85700000000003</c:v>
                </c:pt>
                <c:pt idx="583">
                  <c:v>447.38900000000001</c:v>
                </c:pt>
                <c:pt idx="584">
                  <c:v>447.863</c:v>
                </c:pt>
                <c:pt idx="585">
                  <c:v>448.24099999999999</c:v>
                </c:pt>
                <c:pt idx="586">
                  <c:v>448.81200000000001</c:v>
                </c:pt>
                <c:pt idx="587">
                  <c:v>449.39100000000002</c:v>
                </c:pt>
                <c:pt idx="588">
                  <c:v>449.76499999999999</c:v>
                </c:pt>
                <c:pt idx="589">
                  <c:v>450.22399999999999</c:v>
                </c:pt>
                <c:pt idx="590">
                  <c:v>450.733</c:v>
                </c:pt>
                <c:pt idx="591">
                  <c:v>451.24299999999999</c:v>
                </c:pt>
                <c:pt idx="592">
                  <c:v>451.86700000000002</c:v>
                </c:pt>
                <c:pt idx="593">
                  <c:v>452.27</c:v>
                </c:pt>
                <c:pt idx="594">
                  <c:v>452.94200000000001</c:v>
                </c:pt>
                <c:pt idx="595">
                  <c:v>453.26600000000002</c:v>
                </c:pt>
                <c:pt idx="596">
                  <c:v>453.79300000000001</c:v>
                </c:pt>
                <c:pt idx="597">
                  <c:v>454.27800000000002</c:v>
                </c:pt>
                <c:pt idx="598">
                  <c:v>454.81200000000001</c:v>
                </c:pt>
                <c:pt idx="599">
                  <c:v>455.23500000000001</c:v>
                </c:pt>
                <c:pt idx="600">
                  <c:v>455.78199999999998</c:v>
                </c:pt>
                <c:pt idx="601">
                  <c:v>456.25900000000001</c:v>
                </c:pt>
                <c:pt idx="602">
                  <c:v>456.79</c:v>
                </c:pt>
                <c:pt idx="603">
                  <c:v>457.25</c:v>
                </c:pt>
                <c:pt idx="604">
                  <c:v>457.798</c:v>
                </c:pt>
                <c:pt idx="605">
                  <c:v>458.29199999999997</c:v>
                </c:pt>
                <c:pt idx="606">
                  <c:v>458.78100000000001</c:v>
                </c:pt>
                <c:pt idx="607">
                  <c:v>459.31099999999998</c:v>
                </c:pt>
                <c:pt idx="608">
                  <c:v>459.75200000000001</c:v>
                </c:pt>
                <c:pt idx="609">
                  <c:v>460.28699999999998</c:v>
                </c:pt>
                <c:pt idx="610">
                  <c:v>460.73700000000002</c:v>
                </c:pt>
                <c:pt idx="611">
                  <c:v>461.23700000000002</c:v>
                </c:pt>
                <c:pt idx="612">
                  <c:v>461.81</c:v>
                </c:pt>
                <c:pt idx="613">
                  <c:v>462.26799999999997</c:v>
                </c:pt>
                <c:pt idx="614">
                  <c:v>462.78199999999998</c:v>
                </c:pt>
                <c:pt idx="615">
                  <c:v>463.29199999999997</c:v>
                </c:pt>
                <c:pt idx="616">
                  <c:v>463.83499999999998</c:v>
                </c:pt>
                <c:pt idx="617">
                  <c:v>464.31700000000001</c:v>
                </c:pt>
                <c:pt idx="618">
                  <c:v>464.822</c:v>
                </c:pt>
                <c:pt idx="619">
                  <c:v>465.291</c:v>
                </c:pt>
                <c:pt idx="620">
                  <c:v>465.78500000000003</c:v>
                </c:pt>
                <c:pt idx="621">
                  <c:v>466.23099999999999</c:v>
                </c:pt>
                <c:pt idx="622">
                  <c:v>466.84800000000001</c:v>
                </c:pt>
                <c:pt idx="623">
                  <c:v>467.39400000000001</c:v>
                </c:pt>
                <c:pt idx="624">
                  <c:v>467.83199999999999</c:v>
                </c:pt>
                <c:pt idx="625">
                  <c:v>468.25900000000001</c:v>
                </c:pt>
                <c:pt idx="626">
                  <c:v>468.84100000000001</c:v>
                </c:pt>
                <c:pt idx="627">
                  <c:v>469.35899999999998</c:v>
                </c:pt>
                <c:pt idx="628">
                  <c:v>469.81400000000002</c:v>
                </c:pt>
                <c:pt idx="629">
                  <c:v>470.31700000000001</c:v>
                </c:pt>
                <c:pt idx="630">
                  <c:v>470.779</c:v>
                </c:pt>
                <c:pt idx="631">
                  <c:v>471.096</c:v>
                </c:pt>
                <c:pt idx="632">
                  <c:v>471.822</c:v>
                </c:pt>
                <c:pt idx="633">
                  <c:v>472.24700000000001</c:v>
                </c:pt>
                <c:pt idx="634">
                  <c:v>472.767</c:v>
                </c:pt>
                <c:pt idx="635">
                  <c:v>473.31</c:v>
                </c:pt>
                <c:pt idx="636">
                  <c:v>473.83300000000003</c:v>
                </c:pt>
                <c:pt idx="637">
                  <c:v>474.13299999999998</c:v>
                </c:pt>
                <c:pt idx="638">
                  <c:v>474.86700000000002</c:v>
                </c:pt>
                <c:pt idx="639">
                  <c:v>475.03800000000001</c:v>
                </c:pt>
                <c:pt idx="640">
                  <c:v>475.63099999999997</c:v>
                </c:pt>
                <c:pt idx="641">
                  <c:v>476.46199999999999</c:v>
                </c:pt>
                <c:pt idx="642">
                  <c:v>476.892</c:v>
                </c:pt>
                <c:pt idx="643">
                  <c:v>477.32600000000002</c:v>
                </c:pt>
                <c:pt idx="644">
                  <c:v>477.84699999999998</c:v>
                </c:pt>
                <c:pt idx="645">
                  <c:v>478.44499999999999</c:v>
                </c:pt>
                <c:pt idx="646">
                  <c:v>478.78800000000001</c:v>
                </c:pt>
                <c:pt idx="647">
                  <c:v>479.30500000000001</c:v>
                </c:pt>
                <c:pt idx="648">
                  <c:v>479.81099999999998</c:v>
                </c:pt>
                <c:pt idx="649">
                  <c:v>480.33600000000001</c:v>
                </c:pt>
                <c:pt idx="650">
                  <c:v>481</c:v>
                </c:pt>
                <c:pt idx="651">
                  <c:v>481.33800000000002</c:v>
                </c:pt>
                <c:pt idx="652">
                  <c:v>481.91</c:v>
                </c:pt>
                <c:pt idx="653">
                  <c:v>482.28899999999999</c:v>
                </c:pt>
                <c:pt idx="654">
                  <c:v>482.84899999999999</c:v>
                </c:pt>
                <c:pt idx="655">
                  <c:v>483.45100000000002</c:v>
                </c:pt>
                <c:pt idx="656">
                  <c:v>483.971</c:v>
                </c:pt>
                <c:pt idx="657">
                  <c:v>484.255</c:v>
                </c:pt>
                <c:pt idx="658">
                  <c:v>484.78300000000002</c:v>
                </c:pt>
                <c:pt idx="659">
                  <c:v>485.47</c:v>
                </c:pt>
                <c:pt idx="660">
                  <c:v>485.94900000000001</c:v>
                </c:pt>
                <c:pt idx="661">
                  <c:v>486.31700000000001</c:v>
                </c:pt>
                <c:pt idx="662">
                  <c:v>486.77300000000002</c:v>
                </c:pt>
                <c:pt idx="663">
                  <c:v>487.35599999999999</c:v>
                </c:pt>
                <c:pt idx="664">
                  <c:v>487.786</c:v>
                </c:pt>
                <c:pt idx="665">
                  <c:v>488.34899999999999</c:v>
                </c:pt>
                <c:pt idx="666">
                  <c:v>488.81799999999998</c:v>
                </c:pt>
                <c:pt idx="667">
                  <c:v>489.29</c:v>
                </c:pt>
                <c:pt idx="668">
                  <c:v>489.94099999999997</c:v>
                </c:pt>
                <c:pt idx="669">
                  <c:v>490.483</c:v>
                </c:pt>
                <c:pt idx="670">
                  <c:v>490.86200000000002</c:v>
                </c:pt>
                <c:pt idx="671">
                  <c:v>491.46600000000001</c:v>
                </c:pt>
                <c:pt idx="672">
                  <c:v>491.95600000000002</c:v>
                </c:pt>
                <c:pt idx="673">
                  <c:v>492.48899999999998</c:v>
                </c:pt>
                <c:pt idx="674">
                  <c:v>493</c:v>
                </c:pt>
                <c:pt idx="675">
                  <c:v>493.38200000000001</c:v>
                </c:pt>
                <c:pt idx="676">
                  <c:v>493.98500000000001</c:v>
                </c:pt>
                <c:pt idx="677">
                  <c:v>494.54500000000002</c:v>
                </c:pt>
                <c:pt idx="678">
                  <c:v>495.017</c:v>
                </c:pt>
                <c:pt idx="679">
                  <c:v>495.53199999999998</c:v>
                </c:pt>
                <c:pt idx="680">
                  <c:v>495.98599999999999</c:v>
                </c:pt>
                <c:pt idx="681">
                  <c:v>496.46499999999997</c:v>
                </c:pt>
                <c:pt idx="682">
                  <c:v>496.95400000000001</c:v>
                </c:pt>
                <c:pt idx="683">
                  <c:v>497.46199999999999</c:v>
                </c:pt>
                <c:pt idx="684">
                  <c:v>497.99099999999999</c:v>
                </c:pt>
                <c:pt idx="685">
                  <c:v>498.39400000000001</c:v>
                </c:pt>
                <c:pt idx="686">
                  <c:v>499.09899999999999</c:v>
                </c:pt>
                <c:pt idx="687">
                  <c:v>499.52600000000001</c:v>
                </c:pt>
                <c:pt idx="688">
                  <c:v>499.99400000000003</c:v>
                </c:pt>
                <c:pt idx="689">
                  <c:v>500.55200000000002</c:v>
                </c:pt>
                <c:pt idx="690">
                  <c:v>500.89499999999998</c:v>
                </c:pt>
                <c:pt idx="691">
                  <c:v>501.5</c:v>
                </c:pt>
                <c:pt idx="692">
                  <c:v>502.06900000000002</c:v>
                </c:pt>
                <c:pt idx="693">
                  <c:v>502.423</c:v>
                </c:pt>
                <c:pt idx="694">
                  <c:v>503.05500000000001</c:v>
                </c:pt>
                <c:pt idx="695">
                  <c:v>503.43400000000003</c:v>
                </c:pt>
                <c:pt idx="696">
                  <c:v>503.971</c:v>
                </c:pt>
                <c:pt idx="697">
                  <c:v>504.58100000000002</c:v>
                </c:pt>
                <c:pt idx="698">
                  <c:v>505.21600000000001</c:v>
                </c:pt>
                <c:pt idx="699">
                  <c:v>505.40600000000001</c:v>
                </c:pt>
                <c:pt idx="700">
                  <c:v>506.02499999999998</c:v>
                </c:pt>
                <c:pt idx="701">
                  <c:v>506.536</c:v>
                </c:pt>
                <c:pt idx="702">
                  <c:v>506.91699999999997</c:v>
                </c:pt>
                <c:pt idx="703">
                  <c:v>507.51499999999999</c:v>
                </c:pt>
                <c:pt idx="704">
                  <c:v>508.04</c:v>
                </c:pt>
                <c:pt idx="705">
                  <c:v>508.56700000000001</c:v>
                </c:pt>
                <c:pt idx="706">
                  <c:v>509</c:v>
                </c:pt>
                <c:pt idx="707">
                  <c:v>509.495</c:v>
                </c:pt>
                <c:pt idx="708">
                  <c:v>510.03699999999998</c:v>
                </c:pt>
                <c:pt idx="709">
                  <c:v>510.46699999999998</c:v>
                </c:pt>
                <c:pt idx="710">
                  <c:v>511.1</c:v>
                </c:pt>
                <c:pt idx="711">
                  <c:v>511.52499999999998</c:v>
                </c:pt>
                <c:pt idx="712">
                  <c:v>512.01300000000003</c:v>
                </c:pt>
                <c:pt idx="713">
                  <c:v>512.54600000000005</c:v>
                </c:pt>
                <c:pt idx="714">
                  <c:v>513.04899999999998</c:v>
                </c:pt>
                <c:pt idx="715">
                  <c:v>513.52800000000002</c:v>
                </c:pt>
                <c:pt idx="716">
                  <c:v>513.97799999999995</c:v>
                </c:pt>
                <c:pt idx="717">
                  <c:v>514.52599999999995</c:v>
                </c:pt>
                <c:pt idx="718">
                  <c:v>514.98900000000003</c:v>
                </c:pt>
                <c:pt idx="719">
                  <c:v>515.53899999999999</c:v>
                </c:pt>
                <c:pt idx="720">
                  <c:v>516.03599999999994</c:v>
                </c:pt>
                <c:pt idx="721">
                  <c:v>516.55799999999999</c:v>
                </c:pt>
                <c:pt idx="722">
                  <c:v>516.95299999999997</c:v>
                </c:pt>
                <c:pt idx="723">
                  <c:v>517.49400000000003</c:v>
                </c:pt>
                <c:pt idx="724">
                  <c:v>517.97400000000005</c:v>
                </c:pt>
                <c:pt idx="725">
                  <c:v>518.53200000000004</c:v>
                </c:pt>
                <c:pt idx="726">
                  <c:v>519.12400000000002</c:v>
                </c:pt>
                <c:pt idx="727">
                  <c:v>519.52200000000005</c:v>
                </c:pt>
                <c:pt idx="728">
                  <c:v>520.05700000000002</c:v>
                </c:pt>
                <c:pt idx="729">
                  <c:v>520.56100000000004</c:v>
                </c:pt>
                <c:pt idx="730">
                  <c:v>520.90700000000004</c:v>
                </c:pt>
                <c:pt idx="731">
                  <c:v>521.50599999999997</c:v>
                </c:pt>
                <c:pt idx="732">
                  <c:v>521.98099999999999</c:v>
                </c:pt>
                <c:pt idx="733">
                  <c:v>522.57899999999995</c:v>
                </c:pt>
                <c:pt idx="734">
                  <c:v>523.10799999999995</c:v>
                </c:pt>
                <c:pt idx="735">
                  <c:v>523.63699999999994</c:v>
                </c:pt>
                <c:pt idx="736">
                  <c:v>524.05799999999999</c:v>
                </c:pt>
                <c:pt idx="737">
                  <c:v>524.46199999999999</c:v>
                </c:pt>
                <c:pt idx="738">
                  <c:v>524.98500000000001</c:v>
                </c:pt>
                <c:pt idx="739">
                  <c:v>525.577</c:v>
                </c:pt>
                <c:pt idx="740">
                  <c:v>526.03200000000004</c:v>
                </c:pt>
                <c:pt idx="741">
                  <c:v>526.65700000000004</c:v>
                </c:pt>
                <c:pt idx="742">
                  <c:v>527.01499999999999</c:v>
                </c:pt>
                <c:pt idx="743">
                  <c:v>527.49099999999999</c:v>
                </c:pt>
                <c:pt idx="744">
                  <c:v>528.10299999999995</c:v>
                </c:pt>
                <c:pt idx="745">
                  <c:v>528.577</c:v>
                </c:pt>
                <c:pt idx="746">
                  <c:v>529.07299999999998</c:v>
                </c:pt>
                <c:pt idx="747">
                  <c:v>529.50599999999997</c:v>
                </c:pt>
                <c:pt idx="748">
                  <c:v>529.98299999999995</c:v>
                </c:pt>
                <c:pt idx="749">
                  <c:v>530.56200000000001</c:v>
                </c:pt>
                <c:pt idx="750">
                  <c:v>531.12199999999996</c:v>
                </c:pt>
                <c:pt idx="751">
                  <c:v>531.58900000000006</c:v>
                </c:pt>
                <c:pt idx="752">
                  <c:v>532.14499999999998</c:v>
                </c:pt>
                <c:pt idx="753">
                  <c:v>532.53200000000004</c:v>
                </c:pt>
                <c:pt idx="754">
                  <c:v>533.05499999999995</c:v>
                </c:pt>
                <c:pt idx="755">
                  <c:v>533.53499999999997</c:v>
                </c:pt>
                <c:pt idx="756">
                  <c:v>534.08299999999997</c:v>
                </c:pt>
                <c:pt idx="757">
                  <c:v>534.61300000000006</c:v>
                </c:pt>
                <c:pt idx="758">
                  <c:v>535.05899999999997</c:v>
                </c:pt>
                <c:pt idx="759">
                  <c:v>535.505</c:v>
                </c:pt>
                <c:pt idx="760">
                  <c:v>536.09100000000001</c:v>
                </c:pt>
                <c:pt idx="761">
                  <c:v>536.59799999999996</c:v>
                </c:pt>
                <c:pt idx="762">
                  <c:v>537.05399999999997</c:v>
                </c:pt>
                <c:pt idx="763">
                  <c:v>537.52300000000002</c:v>
                </c:pt>
                <c:pt idx="764">
                  <c:v>538.04899999999998</c:v>
                </c:pt>
                <c:pt idx="765">
                  <c:v>538.51199999999994</c:v>
                </c:pt>
                <c:pt idx="766">
                  <c:v>539.09500000000003</c:v>
                </c:pt>
                <c:pt idx="767">
                  <c:v>539.48900000000003</c:v>
                </c:pt>
                <c:pt idx="768">
                  <c:v>539.96500000000003</c:v>
                </c:pt>
                <c:pt idx="769">
                  <c:v>540.61699999999996</c:v>
                </c:pt>
                <c:pt idx="770">
                  <c:v>541.04600000000005</c:v>
                </c:pt>
                <c:pt idx="771">
                  <c:v>541.55399999999997</c:v>
                </c:pt>
                <c:pt idx="772">
                  <c:v>542.10500000000002</c:v>
                </c:pt>
                <c:pt idx="773">
                  <c:v>542.62800000000004</c:v>
                </c:pt>
                <c:pt idx="774">
                  <c:v>543.08799999999997</c:v>
                </c:pt>
                <c:pt idx="775">
                  <c:v>543.53399999999999</c:v>
                </c:pt>
                <c:pt idx="776">
                  <c:v>544.077</c:v>
                </c:pt>
                <c:pt idx="777">
                  <c:v>544.47900000000004</c:v>
                </c:pt>
                <c:pt idx="778">
                  <c:v>544.98599999999999</c:v>
                </c:pt>
                <c:pt idx="779">
                  <c:v>545.56600000000003</c:v>
                </c:pt>
                <c:pt idx="780">
                  <c:v>546.01800000000003</c:v>
                </c:pt>
                <c:pt idx="781">
                  <c:v>546.58000000000004</c:v>
                </c:pt>
                <c:pt idx="782">
                  <c:v>547.07299999999998</c:v>
                </c:pt>
                <c:pt idx="783">
                  <c:v>547.52599999999995</c:v>
                </c:pt>
                <c:pt idx="784">
                  <c:v>548.01499999999999</c:v>
                </c:pt>
                <c:pt idx="785">
                  <c:v>548.46500000000003</c:v>
                </c:pt>
                <c:pt idx="786">
                  <c:v>549.06700000000001</c:v>
                </c:pt>
                <c:pt idx="787">
                  <c:v>549.56600000000003</c:v>
                </c:pt>
                <c:pt idx="788">
                  <c:v>550.07899999999995</c:v>
                </c:pt>
                <c:pt idx="789">
                  <c:v>550.61800000000005</c:v>
                </c:pt>
                <c:pt idx="790">
                  <c:v>550.99300000000005</c:v>
                </c:pt>
                <c:pt idx="791">
                  <c:v>551.64700000000005</c:v>
                </c:pt>
                <c:pt idx="792">
                  <c:v>552.03499999999997</c:v>
                </c:pt>
                <c:pt idx="793">
                  <c:v>552.58000000000004</c:v>
                </c:pt>
                <c:pt idx="794">
                  <c:v>553.00800000000004</c:v>
                </c:pt>
                <c:pt idx="795">
                  <c:v>553.55200000000002</c:v>
                </c:pt>
                <c:pt idx="796">
                  <c:v>554.04600000000005</c:v>
                </c:pt>
                <c:pt idx="797">
                  <c:v>554.56799999999998</c:v>
                </c:pt>
                <c:pt idx="798">
                  <c:v>555.04700000000003</c:v>
                </c:pt>
                <c:pt idx="799">
                  <c:v>555.59500000000003</c:v>
                </c:pt>
                <c:pt idx="800">
                  <c:v>555.99300000000005</c:v>
                </c:pt>
                <c:pt idx="801">
                  <c:v>556.61599999999999</c:v>
                </c:pt>
                <c:pt idx="802">
                  <c:v>557.06299999999999</c:v>
                </c:pt>
                <c:pt idx="803">
                  <c:v>557.56799999999998</c:v>
                </c:pt>
                <c:pt idx="804">
                  <c:v>558.09100000000001</c:v>
                </c:pt>
                <c:pt idx="805">
                  <c:v>558.56899999999996</c:v>
                </c:pt>
                <c:pt idx="806">
                  <c:v>559.06200000000001</c:v>
                </c:pt>
                <c:pt idx="807">
                  <c:v>559.57100000000003</c:v>
                </c:pt>
                <c:pt idx="808">
                  <c:v>560.08600000000001</c:v>
                </c:pt>
                <c:pt idx="809">
                  <c:v>560.53599999999994</c:v>
                </c:pt>
                <c:pt idx="810">
                  <c:v>561.09500000000003</c:v>
                </c:pt>
                <c:pt idx="811">
                  <c:v>561.52599999999995</c:v>
                </c:pt>
                <c:pt idx="812">
                  <c:v>562.06799999999998</c:v>
                </c:pt>
                <c:pt idx="813">
                  <c:v>562.55399999999997</c:v>
                </c:pt>
                <c:pt idx="814">
                  <c:v>562.99</c:v>
                </c:pt>
                <c:pt idx="815">
                  <c:v>563.58500000000004</c:v>
                </c:pt>
                <c:pt idx="816">
                  <c:v>564.13199999999995</c:v>
                </c:pt>
                <c:pt idx="817">
                  <c:v>564.50400000000002</c:v>
                </c:pt>
                <c:pt idx="818">
                  <c:v>565.06700000000001</c:v>
                </c:pt>
                <c:pt idx="819">
                  <c:v>565.45100000000002</c:v>
                </c:pt>
                <c:pt idx="820">
                  <c:v>566.10599999999999</c:v>
                </c:pt>
                <c:pt idx="821">
                  <c:v>566.57100000000003</c:v>
                </c:pt>
                <c:pt idx="822">
                  <c:v>567.09</c:v>
                </c:pt>
                <c:pt idx="823">
                  <c:v>567.6</c:v>
                </c:pt>
                <c:pt idx="824">
                  <c:v>568.03899999999999</c:v>
                </c:pt>
                <c:pt idx="825">
                  <c:v>568.601</c:v>
                </c:pt>
                <c:pt idx="826">
                  <c:v>569.08100000000002</c:v>
                </c:pt>
                <c:pt idx="827">
                  <c:v>569.56899999999996</c:v>
                </c:pt>
                <c:pt idx="828">
                  <c:v>570.06700000000001</c:v>
                </c:pt>
                <c:pt idx="829">
                  <c:v>570.57600000000002</c:v>
                </c:pt>
                <c:pt idx="830">
                  <c:v>571.05999999999995</c:v>
                </c:pt>
                <c:pt idx="831">
                  <c:v>571.56299999999999</c:v>
                </c:pt>
                <c:pt idx="832">
                  <c:v>572.10199999999998</c:v>
                </c:pt>
                <c:pt idx="833">
                  <c:v>572.60500000000002</c:v>
                </c:pt>
                <c:pt idx="834">
                  <c:v>573.02499999999998</c:v>
                </c:pt>
                <c:pt idx="835">
                  <c:v>573.55999999999995</c:v>
                </c:pt>
                <c:pt idx="836">
                  <c:v>574.04700000000003</c:v>
                </c:pt>
                <c:pt idx="837">
                  <c:v>574.56500000000005</c:v>
                </c:pt>
                <c:pt idx="838">
                  <c:v>575.00199999999995</c:v>
                </c:pt>
                <c:pt idx="839">
                  <c:v>575.56399999999996</c:v>
                </c:pt>
                <c:pt idx="840">
                  <c:v>576.04600000000005</c:v>
                </c:pt>
                <c:pt idx="841">
                  <c:v>576.50300000000004</c:v>
                </c:pt>
                <c:pt idx="842">
                  <c:v>577.11300000000006</c:v>
                </c:pt>
                <c:pt idx="843">
                  <c:v>577.59400000000005</c:v>
                </c:pt>
                <c:pt idx="844">
                  <c:v>578.11199999999997</c:v>
                </c:pt>
                <c:pt idx="845">
                  <c:v>578.57399999999996</c:v>
                </c:pt>
                <c:pt idx="846">
                  <c:v>579.10599999999999</c:v>
                </c:pt>
                <c:pt idx="847">
                  <c:v>579.625</c:v>
                </c:pt>
                <c:pt idx="848">
                  <c:v>580.077</c:v>
                </c:pt>
                <c:pt idx="849">
                  <c:v>580.62400000000002</c:v>
                </c:pt>
                <c:pt idx="850">
                  <c:v>581.05700000000002</c:v>
                </c:pt>
                <c:pt idx="851">
                  <c:v>581.61199999999997</c:v>
                </c:pt>
                <c:pt idx="852">
                  <c:v>582.125</c:v>
                </c:pt>
                <c:pt idx="853">
                  <c:v>582.572</c:v>
                </c:pt>
                <c:pt idx="854">
                  <c:v>583.05799999999999</c:v>
                </c:pt>
                <c:pt idx="855">
                  <c:v>583.62099999999998</c:v>
                </c:pt>
                <c:pt idx="856">
                  <c:v>584.07299999999998</c:v>
                </c:pt>
                <c:pt idx="857">
                  <c:v>584.62099999999998</c:v>
                </c:pt>
                <c:pt idx="858">
                  <c:v>585.08199999999999</c:v>
                </c:pt>
                <c:pt idx="859">
                  <c:v>585.529</c:v>
                </c:pt>
                <c:pt idx="860">
                  <c:v>586.08699999999999</c:v>
                </c:pt>
                <c:pt idx="861">
                  <c:v>586.64800000000002</c:v>
                </c:pt>
                <c:pt idx="862">
                  <c:v>587.08100000000002</c:v>
                </c:pt>
                <c:pt idx="863">
                  <c:v>587.62</c:v>
                </c:pt>
                <c:pt idx="864">
                  <c:v>588.13300000000004</c:v>
                </c:pt>
                <c:pt idx="865">
                  <c:v>588.58799999999997</c:v>
                </c:pt>
                <c:pt idx="866">
                  <c:v>589.06600000000003</c:v>
                </c:pt>
                <c:pt idx="867">
                  <c:v>589.625</c:v>
                </c:pt>
                <c:pt idx="868">
                  <c:v>590.16499999999996</c:v>
                </c:pt>
                <c:pt idx="869">
                  <c:v>590.61599999999999</c:v>
                </c:pt>
                <c:pt idx="870">
                  <c:v>591.14099999999996</c:v>
                </c:pt>
                <c:pt idx="871">
                  <c:v>591.57100000000003</c:v>
                </c:pt>
                <c:pt idx="872">
                  <c:v>592.21699999999998</c:v>
                </c:pt>
                <c:pt idx="873">
                  <c:v>592.673</c:v>
                </c:pt>
                <c:pt idx="874">
                  <c:v>593.09400000000005</c:v>
                </c:pt>
                <c:pt idx="875">
                  <c:v>593.58000000000004</c:v>
                </c:pt>
                <c:pt idx="876">
                  <c:v>594.13</c:v>
                </c:pt>
                <c:pt idx="877">
                  <c:v>594.64099999999996</c:v>
                </c:pt>
                <c:pt idx="878">
                  <c:v>595.08000000000004</c:v>
                </c:pt>
                <c:pt idx="879">
                  <c:v>595.58900000000006</c:v>
                </c:pt>
                <c:pt idx="880">
                  <c:v>595.99400000000003</c:v>
                </c:pt>
                <c:pt idx="881">
                  <c:v>596.58600000000001</c:v>
                </c:pt>
                <c:pt idx="882">
                  <c:v>597.13300000000004</c:v>
                </c:pt>
                <c:pt idx="883">
                  <c:v>597.57299999999998</c:v>
                </c:pt>
                <c:pt idx="884">
                  <c:v>598.12199999999996</c:v>
                </c:pt>
                <c:pt idx="885">
                  <c:v>598.601</c:v>
                </c:pt>
                <c:pt idx="886">
                  <c:v>599.14800000000002</c:v>
                </c:pt>
                <c:pt idx="887">
                  <c:v>599.577</c:v>
                </c:pt>
                <c:pt idx="888">
                  <c:v>600.10599999999999</c:v>
                </c:pt>
                <c:pt idx="889">
                  <c:v>600.52700000000004</c:v>
                </c:pt>
                <c:pt idx="890">
                  <c:v>601.17499999999995</c:v>
                </c:pt>
                <c:pt idx="891">
                  <c:v>601.57799999999997</c:v>
                </c:pt>
                <c:pt idx="892">
                  <c:v>602.12900000000002</c:v>
                </c:pt>
                <c:pt idx="893">
                  <c:v>602.6</c:v>
                </c:pt>
                <c:pt idx="894">
                  <c:v>603.096</c:v>
                </c:pt>
                <c:pt idx="895">
                  <c:v>603.601</c:v>
                </c:pt>
                <c:pt idx="896">
                  <c:v>604.10699999999997</c:v>
                </c:pt>
                <c:pt idx="897">
                  <c:v>604.62099999999998</c:v>
                </c:pt>
                <c:pt idx="898">
                  <c:v>605.06700000000001</c:v>
                </c:pt>
                <c:pt idx="899">
                  <c:v>605.59500000000003</c:v>
                </c:pt>
                <c:pt idx="900">
                  <c:v>606.11599999999999</c:v>
                </c:pt>
                <c:pt idx="901">
                  <c:v>606.68499999999995</c:v>
                </c:pt>
                <c:pt idx="902">
                  <c:v>607.197</c:v>
                </c:pt>
                <c:pt idx="903">
                  <c:v>607.62400000000002</c:v>
                </c:pt>
                <c:pt idx="904">
                  <c:v>608.149</c:v>
                </c:pt>
                <c:pt idx="905">
                  <c:v>608.57899999999995</c:v>
                </c:pt>
                <c:pt idx="906">
                  <c:v>609.04</c:v>
                </c:pt>
                <c:pt idx="907">
                  <c:v>609.56600000000003</c:v>
                </c:pt>
                <c:pt idx="908">
                  <c:v>610.10299999999995</c:v>
                </c:pt>
                <c:pt idx="909">
                  <c:v>610.54999999999995</c:v>
                </c:pt>
                <c:pt idx="910">
                  <c:v>611.08199999999999</c:v>
                </c:pt>
                <c:pt idx="911">
                  <c:v>611.54499999999996</c:v>
                </c:pt>
                <c:pt idx="912">
                  <c:v>612.07299999999998</c:v>
                </c:pt>
                <c:pt idx="913">
                  <c:v>612.59299999999996</c:v>
                </c:pt>
                <c:pt idx="914">
                  <c:v>613.15300000000002</c:v>
                </c:pt>
                <c:pt idx="915">
                  <c:v>613.70899999999995</c:v>
                </c:pt>
                <c:pt idx="916">
                  <c:v>614.04499999999996</c:v>
                </c:pt>
                <c:pt idx="917">
                  <c:v>614.76900000000001</c:v>
                </c:pt>
                <c:pt idx="918">
                  <c:v>615.01800000000003</c:v>
                </c:pt>
                <c:pt idx="919">
                  <c:v>615.57799999999997</c:v>
                </c:pt>
                <c:pt idx="920">
                  <c:v>616.11</c:v>
                </c:pt>
                <c:pt idx="921">
                  <c:v>616.50300000000004</c:v>
                </c:pt>
                <c:pt idx="922">
                  <c:v>617.03800000000001</c:v>
                </c:pt>
                <c:pt idx="923">
                  <c:v>617.61699999999996</c:v>
                </c:pt>
                <c:pt idx="924">
                  <c:v>618.15700000000004</c:v>
                </c:pt>
                <c:pt idx="925">
                  <c:v>618.56299999999999</c:v>
                </c:pt>
                <c:pt idx="926">
                  <c:v>619.06200000000001</c:v>
                </c:pt>
                <c:pt idx="927">
                  <c:v>619.62300000000005</c:v>
                </c:pt>
                <c:pt idx="928">
                  <c:v>620.048</c:v>
                </c:pt>
                <c:pt idx="929">
                  <c:v>620.57399999999996</c:v>
                </c:pt>
                <c:pt idx="930">
                  <c:v>621.13800000000003</c:v>
                </c:pt>
                <c:pt idx="931">
                  <c:v>621.58000000000004</c:v>
                </c:pt>
                <c:pt idx="932">
                  <c:v>622.01700000000005</c:v>
                </c:pt>
                <c:pt idx="933">
                  <c:v>622.577</c:v>
                </c:pt>
                <c:pt idx="934">
                  <c:v>623.01400000000001</c:v>
                </c:pt>
                <c:pt idx="935">
                  <c:v>623.577</c:v>
                </c:pt>
                <c:pt idx="936">
                  <c:v>624.08399999999995</c:v>
                </c:pt>
                <c:pt idx="937">
                  <c:v>624.56799999999998</c:v>
                </c:pt>
                <c:pt idx="938">
                  <c:v>625.04</c:v>
                </c:pt>
                <c:pt idx="939">
                  <c:v>625.56100000000004</c:v>
                </c:pt>
                <c:pt idx="940">
                  <c:v>626.029</c:v>
                </c:pt>
                <c:pt idx="941">
                  <c:v>626.53399999999999</c:v>
                </c:pt>
                <c:pt idx="942">
                  <c:v>627.11099999999999</c:v>
                </c:pt>
                <c:pt idx="943">
                  <c:v>627.52200000000005</c:v>
                </c:pt>
                <c:pt idx="944">
                  <c:v>628.05100000000004</c:v>
                </c:pt>
                <c:pt idx="945">
                  <c:v>628.524</c:v>
                </c:pt>
                <c:pt idx="946">
                  <c:v>629.03599999999994</c:v>
                </c:pt>
                <c:pt idx="947">
                  <c:v>629.54999999999995</c:v>
                </c:pt>
                <c:pt idx="948">
                  <c:v>630.05899999999997</c:v>
                </c:pt>
                <c:pt idx="949">
                  <c:v>630.548</c:v>
                </c:pt>
                <c:pt idx="950">
                  <c:v>631.03200000000004</c:v>
                </c:pt>
                <c:pt idx="951">
                  <c:v>631.51599999999996</c:v>
                </c:pt>
                <c:pt idx="952">
                  <c:v>632.029</c:v>
                </c:pt>
                <c:pt idx="953">
                  <c:v>632.524</c:v>
                </c:pt>
                <c:pt idx="954">
                  <c:v>633.06500000000005</c:v>
                </c:pt>
                <c:pt idx="955">
                  <c:v>633.56200000000001</c:v>
                </c:pt>
                <c:pt idx="956">
                  <c:v>634.053</c:v>
                </c:pt>
                <c:pt idx="957">
                  <c:v>634.55799999999999</c:v>
                </c:pt>
                <c:pt idx="958">
                  <c:v>635.01400000000001</c:v>
                </c:pt>
                <c:pt idx="959">
                  <c:v>635.51900000000001</c:v>
                </c:pt>
                <c:pt idx="960">
                  <c:v>636.02300000000002</c:v>
                </c:pt>
                <c:pt idx="961">
                  <c:v>636.48099999999999</c:v>
                </c:pt>
                <c:pt idx="962">
                  <c:v>637.06100000000004</c:v>
                </c:pt>
                <c:pt idx="963">
                  <c:v>637.51400000000001</c:v>
                </c:pt>
                <c:pt idx="964">
                  <c:v>638.07500000000005</c:v>
                </c:pt>
                <c:pt idx="965">
                  <c:v>638.49800000000005</c:v>
                </c:pt>
                <c:pt idx="966">
                  <c:v>639.01499999999999</c:v>
                </c:pt>
                <c:pt idx="967">
                  <c:v>639.50800000000004</c:v>
                </c:pt>
                <c:pt idx="968">
                  <c:v>640.072</c:v>
                </c:pt>
                <c:pt idx="969">
                  <c:v>640.55899999999997</c:v>
                </c:pt>
                <c:pt idx="970">
                  <c:v>641.02700000000004</c:v>
                </c:pt>
                <c:pt idx="971">
                  <c:v>641.54499999999996</c:v>
                </c:pt>
                <c:pt idx="972">
                  <c:v>642.04300000000001</c:v>
                </c:pt>
                <c:pt idx="973">
                  <c:v>642.59</c:v>
                </c:pt>
                <c:pt idx="974">
                  <c:v>642.99699999999996</c:v>
                </c:pt>
                <c:pt idx="975">
                  <c:v>643.524</c:v>
                </c:pt>
                <c:pt idx="976">
                  <c:v>644.01599999999996</c:v>
                </c:pt>
                <c:pt idx="977">
                  <c:v>644.53599999999994</c:v>
                </c:pt>
                <c:pt idx="978">
                  <c:v>645.00900000000001</c:v>
                </c:pt>
                <c:pt idx="979">
                  <c:v>645.54100000000005</c:v>
                </c:pt>
                <c:pt idx="980">
                  <c:v>645.96400000000006</c:v>
                </c:pt>
                <c:pt idx="981">
                  <c:v>646.48099999999999</c:v>
                </c:pt>
                <c:pt idx="982">
                  <c:v>647</c:v>
                </c:pt>
                <c:pt idx="983">
                  <c:v>647.54</c:v>
                </c:pt>
                <c:pt idx="984">
                  <c:v>648.01</c:v>
                </c:pt>
                <c:pt idx="985">
                  <c:v>648.39499999999998</c:v>
                </c:pt>
                <c:pt idx="986">
                  <c:v>649.03599999999994</c:v>
                </c:pt>
                <c:pt idx="987">
                  <c:v>649.48299999999995</c:v>
                </c:pt>
                <c:pt idx="988">
                  <c:v>650</c:v>
                </c:pt>
                <c:pt idx="989">
                  <c:v>650.51800000000003</c:v>
                </c:pt>
                <c:pt idx="990">
                  <c:v>651.07600000000002</c:v>
                </c:pt>
                <c:pt idx="991">
                  <c:v>651.404</c:v>
                </c:pt>
                <c:pt idx="992">
                  <c:v>652.00199999999995</c:v>
                </c:pt>
                <c:pt idx="993">
                  <c:v>652.50900000000001</c:v>
                </c:pt>
                <c:pt idx="994">
                  <c:v>652.86900000000003</c:v>
                </c:pt>
                <c:pt idx="995">
                  <c:v>653.46299999999997</c:v>
                </c:pt>
                <c:pt idx="996">
                  <c:v>653.94500000000005</c:v>
                </c:pt>
                <c:pt idx="997">
                  <c:v>654.4</c:v>
                </c:pt>
                <c:pt idx="998">
                  <c:v>654.92200000000003</c:v>
                </c:pt>
                <c:pt idx="999">
                  <c:v>655.44899999999996</c:v>
                </c:pt>
                <c:pt idx="1000">
                  <c:v>655.87400000000002</c:v>
                </c:pt>
                <c:pt idx="1001">
                  <c:v>656.39099999999996</c:v>
                </c:pt>
                <c:pt idx="1002">
                  <c:v>656.94600000000003</c:v>
                </c:pt>
                <c:pt idx="1003">
                  <c:v>657.38599999999997</c:v>
                </c:pt>
                <c:pt idx="1004">
                  <c:v>657.89099999999996</c:v>
                </c:pt>
                <c:pt idx="1005">
                  <c:v>658.32</c:v>
                </c:pt>
                <c:pt idx="1006">
                  <c:v>658.79100000000005</c:v>
                </c:pt>
                <c:pt idx="1007">
                  <c:v>659.43799999999999</c:v>
                </c:pt>
                <c:pt idx="1008">
                  <c:v>659.98400000000004</c:v>
                </c:pt>
                <c:pt idx="1009">
                  <c:v>660.31399999999996</c:v>
                </c:pt>
                <c:pt idx="1010">
                  <c:v>660.83299999999997</c:v>
                </c:pt>
                <c:pt idx="1011">
                  <c:v>661.35900000000004</c:v>
                </c:pt>
                <c:pt idx="1012">
                  <c:v>661.83399999999995</c:v>
                </c:pt>
                <c:pt idx="1013">
                  <c:v>662.399</c:v>
                </c:pt>
                <c:pt idx="1014">
                  <c:v>662.88800000000003</c:v>
                </c:pt>
                <c:pt idx="1015">
                  <c:v>663.26499999999999</c:v>
                </c:pt>
                <c:pt idx="1016">
                  <c:v>663.899</c:v>
                </c:pt>
                <c:pt idx="1017">
                  <c:v>664.32299999999998</c:v>
                </c:pt>
                <c:pt idx="1018">
                  <c:v>664.92</c:v>
                </c:pt>
                <c:pt idx="1019">
                  <c:v>665.39499999999998</c:v>
                </c:pt>
                <c:pt idx="1020">
                  <c:v>665.82500000000005</c:v>
                </c:pt>
                <c:pt idx="1021">
                  <c:v>666.36199999999997</c:v>
                </c:pt>
                <c:pt idx="1022">
                  <c:v>666.83500000000004</c:v>
                </c:pt>
                <c:pt idx="1023">
                  <c:v>667.23500000000001</c:v>
                </c:pt>
                <c:pt idx="1024">
                  <c:v>667.75199999999995</c:v>
                </c:pt>
                <c:pt idx="1025">
                  <c:v>668.19100000000003</c:v>
                </c:pt>
                <c:pt idx="1026">
                  <c:v>668.71900000000005</c:v>
                </c:pt>
                <c:pt idx="1027">
                  <c:v>669.28899999999999</c:v>
                </c:pt>
                <c:pt idx="1028">
                  <c:v>669.78499999999997</c:v>
                </c:pt>
                <c:pt idx="1029">
                  <c:v>670.25099999999998</c:v>
                </c:pt>
                <c:pt idx="1030">
                  <c:v>670.78099999999995</c:v>
                </c:pt>
                <c:pt idx="1031">
                  <c:v>671.38800000000003</c:v>
                </c:pt>
                <c:pt idx="1032">
                  <c:v>671.88199999999995</c:v>
                </c:pt>
                <c:pt idx="1033">
                  <c:v>672.274</c:v>
                </c:pt>
                <c:pt idx="1034">
                  <c:v>672.64800000000002</c:v>
                </c:pt>
                <c:pt idx="1035">
                  <c:v>673.08399999999995</c:v>
                </c:pt>
                <c:pt idx="1036">
                  <c:v>673.81600000000003</c:v>
                </c:pt>
                <c:pt idx="1037">
                  <c:v>674.22900000000004</c:v>
                </c:pt>
                <c:pt idx="1038">
                  <c:v>674.79600000000005</c:v>
                </c:pt>
                <c:pt idx="1039">
                  <c:v>674.97900000000004</c:v>
                </c:pt>
                <c:pt idx="1040">
                  <c:v>675.67</c:v>
                </c:pt>
                <c:pt idx="1041">
                  <c:v>676.346</c:v>
                </c:pt>
                <c:pt idx="1042">
                  <c:v>676.71299999999997</c:v>
                </c:pt>
                <c:pt idx="1043">
                  <c:v>677.18299999999999</c:v>
                </c:pt>
                <c:pt idx="1044">
                  <c:v>677.67499999999995</c:v>
                </c:pt>
                <c:pt idx="1045">
                  <c:v>678.24699999999996</c:v>
                </c:pt>
                <c:pt idx="1046">
                  <c:v>678.62400000000002</c:v>
                </c:pt>
                <c:pt idx="1047">
                  <c:v>679.27499999999998</c:v>
                </c:pt>
                <c:pt idx="1048">
                  <c:v>679.70100000000002</c:v>
                </c:pt>
                <c:pt idx="1049">
                  <c:v>680.21799999999996</c:v>
                </c:pt>
                <c:pt idx="1050">
                  <c:v>680.66800000000001</c:v>
                </c:pt>
                <c:pt idx="1051">
                  <c:v>681.23</c:v>
                </c:pt>
                <c:pt idx="1052">
                  <c:v>681.70399999999995</c:v>
                </c:pt>
                <c:pt idx="1053">
                  <c:v>682.14599999999996</c:v>
                </c:pt>
                <c:pt idx="1054">
                  <c:v>682.77800000000002</c:v>
                </c:pt>
                <c:pt idx="1055">
                  <c:v>683.09299999999996</c:v>
                </c:pt>
                <c:pt idx="1056">
                  <c:v>683.82100000000003</c:v>
                </c:pt>
                <c:pt idx="1057">
                  <c:v>684.22</c:v>
                </c:pt>
                <c:pt idx="1058">
                  <c:v>684.85500000000002</c:v>
                </c:pt>
                <c:pt idx="1059">
                  <c:v>684.95399999999995</c:v>
                </c:pt>
                <c:pt idx="1060">
                  <c:v>685.71600000000001</c:v>
                </c:pt>
                <c:pt idx="1061">
                  <c:v>686.077</c:v>
                </c:pt>
                <c:pt idx="1062">
                  <c:v>686.82</c:v>
                </c:pt>
                <c:pt idx="1063">
                  <c:v>687.16099999999994</c:v>
                </c:pt>
                <c:pt idx="1064">
                  <c:v>687.70500000000004</c:v>
                </c:pt>
                <c:pt idx="1065">
                  <c:v>688.27800000000002</c:v>
                </c:pt>
                <c:pt idx="1066">
                  <c:v>688.827</c:v>
                </c:pt>
                <c:pt idx="1067">
                  <c:v>689.01700000000005</c:v>
                </c:pt>
                <c:pt idx="1068">
                  <c:v>689.72</c:v>
                </c:pt>
                <c:pt idx="1069">
                  <c:v>690.197</c:v>
                </c:pt>
                <c:pt idx="1070">
                  <c:v>690.76599999999996</c:v>
                </c:pt>
                <c:pt idx="1071">
                  <c:v>691.11800000000005</c:v>
                </c:pt>
                <c:pt idx="1072">
                  <c:v>691.60900000000004</c:v>
                </c:pt>
                <c:pt idx="1073">
                  <c:v>692.16499999999996</c:v>
                </c:pt>
                <c:pt idx="1074">
                  <c:v>692.62400000000002</c:v>
                </c:pt>
                <c:pt idx="1075">
                  <c:v>693.26400000000001</c:v>
                </c:pt>
                <c:pt idx="1076">
                  <c:v>693.69500000000005</c:v>
                </c:pt>
                <c:pt idx="1077">
                  <c:v>694.25099999999998</c:v>
                </c:pt>
                <c:pt idx="1078">
                  <c:v>694.70899999999995</c:v>
                </c:pt>
                <c:pt idx="1079">
                  <c:v>695.12400000000002</c:v>
                </c:pt>
                <c:pt idx="1080">
                  <c:v>695.67700000000002</c:v>
                </c:pt>
                <c:pt idx="1081">
                  <c:v>696.17399999999998</c:v>
                </c:pt>
                <c:pt idx="1082">
                  <c:v>696.65599999999995</c:v>
                </c:pt>
                <c:pt idx="1083">
                  <c:v>697.12099999999998</c:v>
                </c:pt>
                <c:pt idx="1084">
                  <c:v>697.64599999999996</c:v>
                </c:pt>
                <c:pt idx="1085">
                  <c:v>698</c:v>
                </c:pt>
                <c:pt idx="1086">
                  <c:v>698.64499999999998</c:v>
                </c:pt>
                <c:pt idx="1087">
                  <c:v>699.22</c:v>
                </c:pt>
                <c:pt idx="1088">
                  <c:v>699.68799999999999</c:v>
                </c:pt>
                <c:pt idx="1089">
                  <c:v>700.16800000000001</c:v>
                </c:pt>
                <c:pt idx="1090">
                  <c:v>700.73800000000006</c:v>
                </c:pt>
                <c:pt idx="1091">
                  <c:v>701.17899999999997</c:v>
                </c:pt>
                <c:pt idx="1092">
                  <c:v>701.73199999999997</c:v>
                </c:pt>
                <c:pt idx="1093">
                  <c:v>702.25099999999998</c:v>
                </c:pt>
                <c:pt idx="1094">
                  <c:v>702.67499999999995</c:v>
                </c:pt>
                <c:pt idx="1095">
                  <c:v>703.35500000000002</c:v>
                </c:pt>
                <c:pt idx="1096">
                  <c:v>703.70799999999997</c:v>
                </c:pt>
                <c:pt idx="1097">
                  <c:v>704.16</c:v>
                </c:pt>
                <c:pt idx="1098">
                  <c:v>704.72199999999998</c:v>
                </c:pt>
                <c:pt idx="1099">
                  <c:v>705.26599999999996</c:v>
                </c:pt>
                <c:pt idx="1100">
                  <c:v>705.56600000000003</c:v>
                </c:pt>
                <c:pt idx="1101">
                  <c:v>706.322</c:v>
                </c:pt>
                <c:pt idx="1102">
                  <c:v>706.61599999999999</c:v>
                </c:pt>
                <c:pt idx="1103">
                  <c:v>707.19299999999998</c:v>
                </c:pt>
                <c:pt idx="1104">
                  <c:v>707.62400000000002</c:v>
                </c:pt>
                <c:pt idx="1105">
                  <c:v>708.23199999999997</c:v>
                </c:pt>
                <c:pt idx="1106">
                  <c:v>708.74</c:v>
                </c:pt>
                <c:pt idx="1107">
                  <c:v>709.178</c:v>
                </c:pt>
                <c:pt idx="1108">
                  <c:v>709.70799999999997</c:v>
                </c:pt>
                <c:pt idx="1109">
                  <c:v>710.22400000000005</c:v>
                </c:pt>
                <c:pt idx="1110">
                  <c:v>710.63599999999997</c:v>
                </c:pt>
                <c:pt idx="1111">
                  <c:v>711.06700000000001</c:v>
                </c:pt>
                <c:pt idx="1112">
                  <c:v>711.60199999999998</c:v>
                </c:pt>
                <c:pt idx="1113">
                  <c:v>712.11400000000003</c:v>
                </c:pt>
                <c:pt idx="1114">
                  <c:v>712.63900000000001</c:v>
                </c:pt>
                <c:pt idx="1115">
                  <c:v>713.18700000000001</c:v>
                </c:pt>
                <c:pt idx="1116">
                  <c:v>713.68700000000001</c:v>
                </c:pt>
                <c:pt idx="1117">
                  <c:v>714.18600000000004</c:v>
                </c:pt>
                <c:pt idx="1118">
                  <c:v>714.72199999999998</c:v>
                </c:pt>
                <c:pt idx="1119">
                  <c:v>715.20500000000004</c:v>
                </c:pt>
                <c:pt idx="1120">
                  <c:v>715.65800000000002</c:v>
                </c:pt>
                <c:pt idx="1121">
                  <c:v>716.17499999999995</c:v>
                </c:pt>
                <c:pt idx="1122">
                  <c:v>716.62099999999998</c:v>
                </c:pt>
                <c:pt idx="1123">
                  <c:v>717.12099999999998</c:v>
                </c:pt>
                <c:pt idx="1124">
                  <c:v>717.56700000000001</c:v>
                </c:pt>
                <c:pt idx="1125">
                  <c:v>718.11500000000001</c:v>
                </c:pt>
                <c:pt idx="1126">
                  <c:v>718.69299999999998</c:v>
                </c:pt>
                <c:pt idx="1127">
                  <c:v>719.16899999999998</c:v>
                </c:pt>
                <c:pt idx="1128">
                  <c:v>719.678</c:v>
                </c:pt>
                <c:pt idx="1129">
                  <c:v>720.14599999999996</c:v>
                </c:pt>
                <c:pt idx="1130">
                  <c:v>720.64</c:v>
                </c:pt>
                <c:pt idx="1131">
                  <c:v>721.19200000000001</c:v>
                </c:pt>
                <c:pt idx="1132">
                  <c:v>721.63400000000001</c:v>
                </c:pt>
                <c:pt idx="1133">
                  <c:v>722.255</c:v>
                </c:pt>
                <c:pt idx="1134">
                  <c:v>722.56299999999999</c:v>
                </c:pt>
                <c:pt idx="1135">
                  <c:v>723.12400000000002</c:v>
                </c:pt>
                <c:pt idx="1136">
                  <c:v>723.66200000000003</c:v>
                </c:pt>
                <c:pt idx="1137">
                  <c:v>724.11800000000005</c:v>
                </c:pt>
                <c:pt idx="1138">
                  <c:v>724.69500000000005</c:v>
                </c:pt>
                <c:pt idx="1139">
                  <c:v>725.06500000000005</c:v>
                </c:pt>
                <c:pt idx="1140">
                  <c:v>725.61500000000001</c:v>
                </c:pt>
                <c:pt idx="1141">
                  <c:v>725.97799999999995</c:v>
                </c:pt>
                <c:pt idx="1142">
                  <c:v>726.67499999999995</c:v>
                </c:pt>
                <c:pt idx="1143">
                  <c:v>727.12900000000002</c:v>
                </c:pt>
                <c:pt idx="1144">
                  <c:v>727.52499999999998</c:v>
                </c:pt>
                <c:pt idx="1145">
                  <c:v>728.11199999999997</c:v>
                </c:pt>
                <c:pt idx="1146">
                  <c:v>728.61400000000003</c:v>
                </c:pt>
                <c:pt idx="1147">
                  <c:v>729.05499999999995</c:v>
                </c:pt>
                <c:pt idx="1148">
                  <c:v>729.57500000000005</c:v>
                </c:pt>
                <c:pt idx="1149">
                  <c:v>730.11900000000003</c:v>
                </c:pt>
                <c:pt idx="1150">
                  <c:v>730.56500000000005</c:v>
                </c:pt>
                <c:pt idx="1151">
                  <c:v>731.053</c:v>
                </c:pt>
                <c:pt idx="1152">
                  <c:v>731.61199999999997</c:v>
                </c:pt>
                <c:pt idx="1153">
                  <c:v>732.101</c:v>
                </c:pt>
                <c:pt idx="1154">
                  <c:v>732.66099999999994</c:v>
                </c:pt>
                <c:pt idx="1155">
                  <c:v>733.11199999999997</c:v>
                </c:pt>
                <c:pt idx="1156">
                  <c:v>733.62199999999996</c:v>
                </c:pt>
                <c:pt idx="1157">
                  <c:v>734.11900000000003</c:v>
                </c:pt>
                <c:pt idx="1158">
                  <c:v>734.59799999999996</c:v>
                </c:pt>
                <c:pt idx="1159">
                  <c:v>735.10400000000004</c:v>
                </c:pt>
                <c:pt idx="1160">
                  <c:v>735.59400000000005</c:v>
                </c:pt>
                <c:pt idx="1161">
                  <c:v>736.07</c:v>
                </c:pt>
                <c:pt idx="1162">
                  <c:v>736.57399999999996</c:v>
                </c:pt>
                <c:pt idx="1163">
                  <c:v>737.09100000000001</c:v>
                </c:pt>
                <c:pt idx="1164">
                  <c:v>737.56600000000003</c:v>
                </c:pt>
                <c:pt idx="1165">
                  <c:v>738.08299999999997</c:v>
                </c:pt>
                <c:pt idx="1166">
                  <c:v>738.55</c:v>
                </c:pt>
                <c:pt idx="1167">
                  <c:v>739.03700000000003</c:v>
                </c:pt>
                <c:pt idx="1168">
                  <c:v>739.57799999999997</c:v>
                </c:pt>
                <c:pt idx="1169">
                  <c:v>740.07399999999996</c:v>
                </c:pt>
                <c:pt idx="1170">
                  <c:v>740.59699999999998</c:v>
                </c:pt>
                <c:pt idx="1171">
                  <c:v>741.1</c:v>
                </c:pt>
                <c:pt idx="1172">
                  <c:v>741.57799999999997</c:v>
                </c:pt>
                <c:pt idx="1173">
                  <c:v>742.06200000000001</c:v>
                </c:pt>
                <c:pt idx="1174">
                  <c:v>742.58199999999999</c:v>
                </c:pt>
                <c:pt idx="1175">
                  <c:v>743.06200000000001</c:v>
                </c:pt>
                <c:pt idx="1176">
                  <c:v>743.58199999999999</c:v>
                </c:pt>
                <c:pt idx="1177">
                  <c:v>744.11500000000001</c:v>
                </c:pt>
                <c:pt idx="1178">
                  <c:v>744.54499999999996</c:v>
                </c:pt>
                <c:pt idx="1179">
                  <c:v>745.13599999999997</c:v>
                </c:pt>
                <c:pt idx="1180">
                  <c:v>745.59500000000003</c:v>
                </c:pt>
                <c:pt idx="1181">
                  <c:v>746.07899999999995</c:v>
                </c:pt>
                <c:pt idx="1182">
                  <c:v>746.56299999999999</c:v>
                </c:pt>
                <c:pt idx="1183">
                  <c:v>747.02599999999995</c:v>
                </c:pt>
                <c:pt idx="1184">
                  <c:v>747.57799999999997</c:v>
                </c:pt>
                <c:pt idx="1185">
                  <c:v>748.07100000000003</c:v>
                </c:pt>
                <c:pt idx="1186">
                  <c:v>748.601</c:v>
                </c:pt>
                <c:pt idx="1187">
                  <c:v>749.04</c:v>
                </c:pt>
                <c:pt idx="1188">
                  <c:v>749.55100000000004</c:v>
                </c:pt>
                <c:pt idx="1189">
                  <c:v>750.01700000000005</c:v>
                </c:pt>
                <c:pt idx="1190">
                  <c:v>750.61099999999999</c:v>
                </c:pt>
                <c:pt idx="1191">
                  <c:v>751.06</c:v>
                </c:pt>
                <c:pt idx="1192">
                  <c:v>751.55799999999999</c:v>
                </c:pt>
                <c:pt idx="1193">
                  <c:v>752.02599999999995</c:v>
                </c:pt>
                <c:pt idx="1194">
                  <c:v>752.62599999999998</c:v>
                </c:pt>
                <c:pt idx="1195">
                  <c:v>753.06899999999996</c:v>
                </c:pt>
                <c:pt idx="1196">
                  <c:v>753.56</c:v>
                </c:pt>
                <c:pt idx="1197">
                  <c:v>754.08799999999997</c:v>
                </c:pt>
                <c:pt idx="1198">
                  <c:v>754.59299999999996</c:v>
                </c:pt>
                <c:pt idx="1199">
                  <c:v>755.03300000000002</c:v>
                </c:pt>
                <c:pt idx="1200">
                  <c:v>755.62400000000002</c:v>
                </c:pt>
                <c:pt idx="1201">
                  <c:v>756.10500000000002</c:v>
                </c:pt>
                <c:pt idx="1202">
                  <c:v>756.55600000000004</c:v>
                </c:pt>
                <c:pt idx="1203">
                  <c:v>757.05600000000004</c:v>
                </c:pt>
                <c:pt idx="1204">
                  <c:v>757.50199999999995</c:v>
                </c:pt>
                <c:pt idx="1205">
                  <c:v>758.00199999999995</c:v>
                </c:pt>
                <c:pt idx="1206">
                  <c:v>758.54399999999998</c:v>
                </c:pt>
                <c:pt idx="1207">
                  <c:v>759.02</c:v>
                </c:pt>
                <c:pt idx="1208">
                  <c:v>759.55499999999995</c:v>
                </c:pt>
                <c:pt idx="1209">
                  <c:v>760.072</c:v>
                </c:pt>
                <c:pt idx="1210">
                  <c:v>760.51300000000003</c:v>
                </c:pt>
                <c:pt idx="1211">
                  <c:v>761.10199999999998</c:v>
                </c:pt>
                <c:pt idx="1212">
                  <c:v>761.58</c:v>
                </c:pt>
                <c:pt idx="1213">
                  <c:v>762.08600000000001</c:v>
                </c:pt>
                <c:pt idx="1214">
                  <c:v>762.572</c:v>
                </c:pt>
                <c:pt idx="1215">
                  <c:v>763.07299999999998</c:v>
                </c:pt>
                <c:pt idx="1216">
                  <c:v>763.56299999999999</c:v>
                </c:pt>
                <c:pt idx="1217">
                  <c:v>764.06700000000001</c:v>
                </c:pt>
                <c:pt idx="1218">
                  <c:v>764.50599999999997</c:v>
                </c:pt>
                <c:pt idx="1219">
                  <c:v>765.05600000000004</c:v>
                </c:pt>
                <c:pt idx="1220">
                  <c:v>765.53700000000003</c:v>
                </c:pt>
                <c:pt idx="1221">
                  <c:v>766.05899999999997</c:v>
                </c:pt>
                <c:pt idx="1222">
                  <c:v>766.53399999999999</c:v>
                </c:pt>
                <c:pt idx="1223">
                  <c:v>767.13</c:v>
                </c:pt>
                <c:pt idx="1224">
                  <c:v>767.59400000000005</c:v>
                </c:pt>
                <c:pt idx="1225">
                  <c:v>768.08299999999997</c:v>
                </c:pt>
                <c:pt idx="1226">
                  <c:v>768.55899999999997</c:v>
                </c:pt>
                <c:pt idx="1227">
                  <c:v>769.10699999999997</c:v>
                </c:pt>
                <c:pt idx="1228">
                  <c:v>769.55799999999999</c:v>
                </c:pt>
                <c:pt idx="1229">
                  <c:v>770.05600000000004</c:v>
                </c:pt>
                <c:pt idx="1230">
                  <c:v>770.56899999999996</c:v>
                </c:pt>
                <c:pt idx="1231">
                  <c:v>771.09299999999996</c:v>
                </c:pt>
                <c:pt idx="1232">
                  <c:v>771.601</c:v>
                </c:pt>
                <c:pt idx="1233">
                  <c:v>772.12699999999995</c:v>
                </c:pt>
                <c:pt idx="1234">
                  <c:v>772.59299999999996</c:v>
                </c:pt>
                <c:pt idx="1235">
                  <c:v>773.03300000000002</c:v>
                </c:pt>
                <c:pt idx="1236">
                  <c:v>773.58399999999995</c:v>
                </c:pt>
                <c:pt idx="1237">
                  <c:v>774.08500000000004</c:v>
                </c:pt>
                <c:pt idx="1238">
                  <c:v>774.63</c:v>
                </c:pt>
                <c:pt idx="1239">
                  <c:v>775.16099999999994</c:v>
                </c:pt>
                <c:pt idx="1240">
                  <c:v>775.65200000000004</c:v>
                </c:pt>
                <c:pt idx="1241">
                  <c:v>776.13499999999999</c:v>
                </c:pt>
                <c:pt idx="1242">
                  <c:v>776.59400000000005</c:v>
                </c:pt>
                <c:pt idx="1243">
                  <c:v>777.13699999999994</c:v>
                </c:pt>
                <c:pt idx="1244">
                  <c:v>777.62599999999998</c:v>
                </c:pt>
                <c:pt idx="1245">
                  <c:v>778.15899999999999</c:v>
                </c:pt>
                <c:pt idx="1246">
                  <c:v>778.56</c:v>
                </c:pt>
                <c:pt idx="1247">
                  <c:v>779.15</c:v>
                </c:pt>
                <c:pt idx="1248">
                  <c:v>779.62900000000002</c:v>
                </c:pt>
                <c:pt idx="1249">
                  <c:v>780.08100000000002</c:v>
                </c:pt>
                <c:pt idx="1250">
                  <c:v>780.65499999999997</c:v>
                </c:pt>
                <c:pt idx="1251">
                  <c:v>781.13099999999997</c:v>
                </c:pt>
                <c:pt idx="1252">
                  <c:v>781.62</c:v>
                </c:pt>
                <c:pt idx="1253">
                  <c:v>782.06500000000005</c:v>
                </c:pt>
                <c:pt idx="1254">
                  <c:v>782.65499999999997</c:v>
                </c:pt>
                <c:pt idx="1255">
                  <c:v>783.13499999999999</c:v>
                </c:pt>
                <c:pt idx="1256">
                  <c:v>783.65200000000004</c:v>
                </c:pt>
                <c:pt idx="1257">
                  <c:v>784.17700000000002</c:v>
                </c:pt>
                <c:pt idx="1258">
                  <c:v>784.63400000000001</c:v>
                </c:pt>
                <c:pt idx="1259">
                  <c:v>785.19299999999998</c:v>
                </c:pt>
                <c:pt idx="1260">
                  <c:v>785.65099999999995</c:v>
                </c:pt>
                <c:pt idx="1261">
                  <c:v>786.18799999999999</c:v>
                </c:pt>
                <c:pt idx="1262">
                  <c:v>786.70100000000002</c:v>
                </c:pt>
                <c:pt idx="1263">
                  <c:v>787.19799999999998</c:v>
                </c:pt>
                <c:pt idx="1264">
                  <c:v>787.67499999999995</c:v>
                </c:pt>
                <c:pt idx="1265">
                  <c:v>788.17399999999998</c:v>
                </c:pt>
                <c:pt idx="1266">
                  <c:v>788.74199999999996</c:v>
                </c:pt>
                <c:pt idx="1267">
                  <c:v>789.17200000000003</c:v>
                </c:pt>
                <c:pt idx="1268">
                  <c:v>789.68</c:v>
                </c:pt>
                <c:pt idx="1269">
                  <c:v>790.13599999999997</c:v>
                </c:pt>
                <c:pt idx="1270">
                  <c:v>790.65300000000002</c:v>
                </c:pt>
                <c:pt idx="1271">
                  <c:v>791.20500000000004</c:v>
                </c:pt>
                <c:pt idx="1272">
                  <c:v>791.75300000000004</c:v>
                </c:pt>
                <c:pt idx="1273">
                  <c:v>792.17499999999995</c:v>
                </c:pt>
                <c:pt idx="1274">
                  <c:v>792.68799999999999</c:v>
                </c:pt>
                <c:pt idx="1275">
                  <c:v>793.23800000000006</c:v>
                </c:pt>
                <c:pt idx="1276">
                  <c:v>793.69</c:v>
                </c:pt>
                <c:pt idx="1277">
                  <c:v>794.21</c:v>
                </c:pt>
                <c:pt idx="1278">
                  <c:v>794.72699999999998</c:v>
                </c:pt>
                <c:pt idx="1279">
                  <c:v>795.26</c:v>
                </c:pt>
                <c:pt idx="1280">
                  <c:v>795.74699999999996</c:v>
                </c:pt>
                <c:pt idx="1281">
                  <c:v>796.29300000000001</c:v>
                </c:pt>
                <c:pt idx="1282">
                  <c:v>796.78300000000002</c:v>
                </c:pt>
                <c:pt idx="1283">
                  <c:v>797.28800000000001</c:v>
                </c:pt>
                <c:pt idx="1284">
                  <c:v>797.73900000000003</c:v>
                </c:pt>
                <c:pt idx="1285">
                  <c:v>798.28</c:v>
                </c:pt>
                <c:pt idx="1286">
                  <c:v>798.79600000000005</c:v>
                </c:pt>
                <c:pt idx="1287">
                  <c:v>799.27099999999996</c:v>
                </c:pt>
                <c:pt idx="1288">
                  <c:v>799.79899999999998</c:v>
                </c:pt>
                <c:pt idx="1289">
                  <c:v>800.28899999999999</c:v>
                </c:pt>
                <c:pt idx="1290">
                  <c:v>800.77800000000002</c:v>
                </c:pt>
                <c:pt idx="1291">
                  <c:v>801.26499999999999</c:v>
                </c:pt>
                <c:pt idx="1292">
                  <c:v>801.81500000000005</c:v>
                </c:pt>
                <c:pt idx="1293">
                  <c:v>802.35799999999995</c:v>
                </c:pt>
                <c:pt idx="1294">
                  <c:v>802.85799999999995</c:v>
                </c:pt>
                <c:pt idx="1295">
                  <c:v>803.27800000000002</c:v>
                </c:pt>
                <c:pt idx="1296">
                  <c:v>803.84</c:v>
                </c:pt>
                <c:pt idx="1297">
                  <c:v>804.31</c:v>
                </c:pt>
                <c:pt idx="1298">
                  <c:v>804.84799999999996</c:v>
                </c:pt>
                <c:pt idx="1299">
                  <c:v>805.31899999999996</c:v>
                </c:pt>
                <c:pt idx="1300">
                  <c:v>805.82100000000003</c:v>
                </c:pt>
                <c:pt idx="1301">
                  <c:v>806.30899999999997</c:v>
                </c:pt>
                <c:pt idx="1302">
                  <c:v>806.85400000000004</c:v>
                </c:pt>
                <c:pt idx="1303">
                  <c:v>807.34400000000005</c:v>
                </c:pt>
                <c:pt idx="1304">
                  <c:v>807.83699999999999</c:v>
                </c:pt>
                <c:pt idx="1305">
                  <c:v>808.35900000000004</c:v>
                </c:pt>
                <c:pt idx="1306">
                  <c:v>808.875</c:v>
                </c:pt>
                <c:pt idx="1307">
                  <c:v>809.34299999999996</c:v>
                </c:pt>
                <c:pt idx="1308">
                  <c:v>809.846</c:v>
                </c:pt>
                <c:pt idx="1309">
                  <c:v>810.32100000000003</c:v>
                </c:pt>
                <c:pt idx="1310">
                  <c:v>810.94500000000005</c:v>
                </c:pt>
                <c:pt idx="1311">
                  <c:v>811.34199999999998</c:v>
                </c:pt>
                <c:pt idx="1312">
                  <c:v>811.89200000000005</c:v>
                </c:pt>
                <c:pt idx="1313">
                  <c:v>812.42600000000004</c:v>
                </c:pt>
                <c:pt idx="1314">
                  <c:v>812.92899999999997</c:v>
                </c:pt>
                <c:pt idx="1315">
                  <c:v>813.33399999999995</c:v>
                </c:pt>
                <c:pt idx="1316">
                  <c:v>813.94799999999998</c:v>
                </c:pt>
                <c:pt idx="1317">
                  <c:v>814.41399999999999</c:v>
                </c:pt>
                <c:pt idx="1318">
                  <c:v>814.94899999999996</c:v>
                </c:pt>
                <c:pt idx="1319">
                  <c:v>815.43299999999999</c:v>
                </c:pt>
                <c:pt idx="1320">
                  <c:v>815.94299999999998</c:v>
                </c:pt>
                <c:pt idx="1321">
                  <c:v>816.43799999999999</c:v>
                </c:pt>
                <c:pt idx="1322">
                  <c:v>816.91800000000001</c:v>
                </c:pt>
                <c:pt idx="1323">
                  <c:v>817.43799999999999</c:v>
                </c:pt>
                <c:pt idx="1324">
                  <c:v>817.91399999999999</c:v>
                </c:pt>
                <c:pt idx="1325">
                  <c:v>818.48099999999999</c:v>
                </c:pt>
                <c:pt idx="1326">
                  <c:v>818.95399999999995</c:v>
                </c:pt>
                <c:pt idx="1327">
                  <c:v>819.47199999999998</c:v>
                </c:pt>
                <c:pt idx="1328">
                  <c:v>819.97400000000005</c:v>
                </c:pt>
                <c:pt idx="1329">
                  <c:v>820.428</c:v>
                </c:pt>
                <c:pt idx="1330">
                  <c:v>820.94600000000003</c:v>
                </c:pt>
                <c:pt idx="1331">
                  <c:v>821.48199999999997</c:v>
                </c:pt>
                <c:pt idx="1332">
                  <c:v>821.98299999999995</c:v>
                </c:pt>
                <c:pt idx="1333">
                  <c:v>822.46600000000001</c:v>
                </c:pt>
                <c:pt idx="1334">
                  <c:v>822.995</c:v>
                </c:pt>
                <c:pt idx="1335">
                  <c:v>823.49800000000005</c:v>
                </c:pt>
                <c:pt idx="1336">
                  <c:v>823.96799999999996</c:v>
                </c:pt>
                <c:pt idx="1337">
                  <c:v>824.48199999999997</c:v>
                </c:pt>
                <c:pt idx="1338">
                  <c:v>824.94799999999998</c:v>
                </c:pt>
                <c:pt idx="1339">
                  <c:v>825.54399999999998</c:v>
                </c:pt>
                <c:pt idx="1340">
                  <c:v>825.93600000000004</c:v>
                </c:pt>
                <c:pt idx="1341">
                  <c:v>826.48099999999999</c:v>
                </c:pt>
                <c:pt idx="1342">
                  <c:v>826.95500000000004</c:v>
                </c:pt>
                <c:pt idx="1343">
                  <c:v>827.49800000000005</c:v>
                </c:pt>
                <c:pt idx="1344">
                  <c:v>828.00400000000002</c:v>
                </c:pt>
                <c:pt idx="1345">
                  <c:v>828.58100000000002</c:v>
                </c:pt>
                <c:pt idx="1346">
                  <c:v>829.03700000000003</c:v>
                </c:pt>
                <c:pt idx="1347">
                  <c:v>829.49599999999998</c:v>
                </c:pt>
                <c:pt idx="1348">
                  <c:v>830.01700000000005</c:v>
                </c:pt>
                <c:pt idx="1349">
                  <c:v>830.54499999999996</c:v>
                </c:pt>
                <c:pt idx="1350">
                  <c:v>830.947</c:v>
                </c:pt>
                <c:pt idx="1351">
                  <c:v>831.56899999999996</c:v>
                </c:pt>
                <c:pt idx="1352">
                  <c:v>831.98500000000001</c:v>
                </c:pt>
                <c:pt idx="1353">
                  <c:v>832.63800000000003</c:v>
                </c:pt>
                <c:pt idx="1354">
                  <c:v>833.08600000000001</c:v>
                </c:pt>
                <c:pt idx="1355">
                  <c:v>833.52800000000002</c:v>
                </c:pt>
                <c:pt idx="1356">
                  <c:v>834.15700000000004</c:v>
                </c:pt>
                <c:pt idx="1357">
                  <c:v>834.54399999999998</c:v>
                </c:pt>
                <c:pt idx="1358">
                  <c:v>835.15300000000002</c:v>
                </c:pt>
                <c:pt idx="1359">
                  <c:v>835.62</c:v>
                </c:pt>
                <c:pt idx="1360">
                  <c:v>836.05899999999997</c:v>
                </c:pt>
                <c:pt idx="1361">
                  <c:v>836.524</c:v>
                </c:pt>
                <c:pt idx="1362">
                  <c:v>837.09799999999996</c:v>
                </c:pt>
                <c:pt idx="1363">
                  <c:v>837.60599999999999</c:v>
                </c:pt>
                <c:pt idx="1364">
                  <c:v>838.12400000000002</c:v>
                </c:pt>
                <c:pt idx="1365">
                  <c:v>838.61099999999999</c:v>
                </c:pt>
                <c:pt idx="1366">
                  <c:v>839.15300000000002</c:v>
                </c:pt>
                <c:pt idx="1367">
                  <c:v>839.66499999999996</c:v>
                </c:pt>
                <c:pt idx="1368">
                  <c:v>840.11099999999999</c:v>
                </c:pt>
                <c:pt idx="1369">
                  <c:v>840.63300000000004</c:v>
                </c:pt>
                <c:pt idx="1370">
                  <c:v>841.19399999999996</c:v>
                </c:pt>
                <c:pt idx="1371">
                  <c:v>841.64300000000003</c:v>
                </c:pt>
                <c:pt idx="1372">
                  <c:v>842.17100000000005</c:v>
                </c:pt>
                <c:pt idx="1373">
                  <c:v>842.68399999999997</c:v>
                </c:pt>
                <c:pt idx="1374">
                  <c:v>843.21199999999999</c:v>
                </c:pt>
                <c:pt idx="1375">
                  <c:v>843.68299999999999</c:v>
                </c:pt>
                <c:pt idx="1376">
                  <c:v>844.17499999999995</c:v>
                </c:pt>
                <c:pt idx="1377">
                  <c:v>844.73500000000001</c:v>
                </c:pt>
                <c:pt idx="1378">
                  <c:v>845.21299999999997</c:v>
                </c:pt>
                <c:pt idx="1379">
                  <c:v>845.67499999999995</c:v>
                </c:pt>
                <c:pt idx="1380">
                  <c:v>846.17</c:v>
                </c:pt>
                <c:pt idx="1381">
                  <c:v>846.77800000000002</c:v>
                </c:pt>
                <c:pt idx="1382">
                  <c:v>847.25</c:v>
                </c:pt>
                <c:pt idx="1383">
                  <c:v>847.75800000000004</c:v>
                </c:pt>
                <c:pt idx="1384">
                  <c:v>848.28499999999997</c:v>
                </c:pt>
                <c:pt idx="1385">
                  <c:v>848.68799999999999</c:v>
                </c:pt>
                <c:pt idx="1386">
                  <c:v>849.2</c:v>
                </c:pt>
                <c:pt idx="1387">
                  <c:v>849.77700000000004</c:v>
                </c:pt>
                <c:pt idx="1388">
                  <c:v>850.30799999999999</c:v>
                </c:pt>
                <c:pt idx="1389">
                  <c:v>850.79700000000003</c:v>
                </c:pt>
                <c:pt idx="1390">
                  <c:v>851.34</c:v>
                </c:pt>
                <c:pt idx="1391">
                  <c:v>851.74800000000005</c:v>
                </c:pt>
                <c:pt idx="1392">
                  <c:v>852.34199999999998</c:v>
                </c:pt>
                <c:pt idx="1393">
                  <c:v>852.78</c:v>
                </c:pt>
                <c:pt idx="1394">
                  <c:v>853.327</c:v>
                </c:pt>
                <c:pt idx="1395">
                  <c:v>853.76599999999996</c:v>
                </c:pt>
                <c:pt idx="1396">
                  <c:v>854.32600000000002</c:v>
                </c:pt>
                <c:pt idx="1397">
                  <c:v>854.81299999999999</c:v>
                </c:pt>
                <c:pt idx="1398">
                  <c:v>855.26400000000001</c:v>
                </c:pt>
                <c:pt idx="1399">
                  <c:v>855.83900000000006</c:v>
                </c:pt>
                <c:pt idx="1400">
                  <c:v>856.28300000000002</c:v>
                </c:pt>
                <c:pt idx="1401">
                  <c:v>856.78399999999999</c:v>
                </c:pt>
                <c:pt idx="1402">
                  <c:v>857.35199999999998</c:v>
                </c:pt>
                <c:pt idx="1403">
                  <c:v>857.86500000000001</c:v>
                </c:pt>
                <c:pt idx="1404">
                  <c:v>858.35699999999997</c:v>
                </c:pt>
                <c:pt idx="1405">
                  <c:v>858.94399999999996</c:v>
                </c:pt>
                <c:pt idx="1406">
                  <c:v>859.35299999999995</c:v>
                </c:pt>
                <c:pt idx="1407">
                  <c:v>859.81799999999998</c:v>
                </c:pt>
                <c:pt idx="1408">
                  <c:v>860.37099999999998</c:v>
                </c:pt>
                <c:pt idx="1409">
                  <c:v>860.89400000000001</c:v>
                </c:pt>
                <c:pt idx="1410">
                  <c:v>861.471</c:v>
                </c:pt>
                <c:pt idx="1411">
                  <c:v>862.01900000000001</c:v>
                </c:pt>
                <c:pt idx="1412">
                  <c:v>862.43499999999995</c:v>
                </c:pt>
                <c:pt idx="1413">
                  <c:v>862.98</c:v>
                </c:pt>
                <c:pt idx="1414">
                  <c:v>863.44299999999998</c:v>
                </c:pt>
                <c:pt idx="1415">
                  <c:v>863.98400000000004</c:v>
                </c:pt>
                <c:pt idx="1416">
                  <c:v>864.49400000000003</c:v>
                </c:pt>
                <c:pt idx="1417">
                  <c:v>865.02099999999996</c:v>
                </c:pt>
                <c:pt idx="1418">
                  <c:v>865.495</c:v>
                </c:pt>
                <c:pt idx="1419">
                  <c:v>866.07</c:v>
                </c:pt>
                <c:pt idx="1420">
                  <c:v>866.56200000000001</c:v>
                </c:pt>
                <c:pt idx="1421">
                  <c:v>867.04700000000003</c:v>
                </c:pt>
                <c:pt idx="1422">
                  <c:v>867.54700000000003</c:v>
                </c:pt>
                <c:pt idx="1423">
                  <c:v>868.08299999999997</c:v>
                </c:pt>
                <c:pt idx="1424">
                  <c:v>868.55</c:v>
                </c:pt>
                <c:pt idx="1425">
                  <c:v>869.125</c:v>
                </c:pt>
                <c:pt idx="1426">
                  <c:v>869.57600000000002</c:v>
                </c:pt>
                <c:pt idx="1427">
                  <c:v>870.08399999999995</c:v>
                </c:pt>
                <c:pt idx="1428">
                  <c:v>870.58900000000006</c:v>
                </c:pt>
                <c:pt idx="1429">
                  <c:v>871.07299999999998</c:v>
                </c:pt>
                <c:pt idx="1430">
                  <c:v>871.64599999999996</c:v>
                </c:pt>
                <c:pt idx="1431">
                  <c:v>872.16099999999994</c:v>
                </c:pt>
                <c:pt idx="1432">
                  <c:v>872.68100000000004</c:v>
                </c:pt>
                <c:pt idx="1433">
                  <c:v>873.19399999999996</c:v>
                </c:pt>
                <c:pt idx="1434">
                  <c:v>873.71</c:v>
                </c:pt>
                <c:pt idx="1435">
                  <c:v>874.15700000000004</c:v>
                </c:pt>
                <c:pt idx="1436">
                  <c:v>874.66099999999994</c:v>
                </c:pt>
                <c:pt idx="1437">
                  <c:v>875.11599999999999</c:v>
                </c:pt>
                <c:pt idx="1438">
                  <c:v>875.65800000000002</c:v>
                </c:pt>
                <c:pt idx="1439">
                  <c:v>876.125</c:v>
                </c:pt>
                <c:pt idx="1440">
                  <c:v>876.71500000000003</c:v>
                </c:pt>
                <c:pt idx="1441">
                  <c:v>877.23800000000006</c:v>
                </c:pt>
                <c:pt idx="1442">
                  <c:v>877.69200000000001</c:v>
                </c:pt>
                <c:pt idx="1443">
                  <c:v>878.37400000000002</c:v>
                </c:pt>
                <c:pt idx="1444">
                  <c:v>878.80899999999997</c:v>
                </c:pt>
                <c:pt idx="1445">
                  <c:v>879.33900000000006</c:v>
                </c:pt>
                <c:pt idx="1446">
                  <c:v>879.86</c:v>
                </c:pt>
                <c:pt idx="1447">
                  <c:v>880.28</c:v>
                </c:pt>
                <c:pt idx="1448">
                  <c:v>880.85400000000004</c:v>
                </c:pt>
                <c:pt idx="1449">
                  <c:v>881.37</c:v>
                </c:pt>
                <c:pt idx="1450">
                  <c:v>881.84900000000005</c:v>
                </c:pt>
                <c:pt idx="1451">
                  <c:v>882.41700000000003</c:v>
                </c:pt>
                <c:pt idx="1452">
                  <c:v>882.88699999999994</c:v>
                </c:pt>
                <c:pt idx="1453">
                  <c:v>883.44299999999998</c:v>
                </c:pt>
                <c:pt idx="1454">
                  <c:v>883.995</c:v>
                </c:pt>
                <c:pt idx="1455">
                  <c:v>884.46600000000001</c:v>
                </c:pt>
                <c:pt idx="1456">
                  <c:v>884.96699999999998</c:v>
                </c:pt>
                <c:pt idx="1457">
                  <c:v>885.42</c:v>
                </c:pt>
                <c:pt idx="1458">
                  <c:v>885.98400000000004</c:v>
                </c:pt>
                <c:pt idx="1459">
                  <c:v>886.44899999999996</c:v>
                </c:pt>
                <c:pt idx="1460">
                  <c:v>887.197</c:v>
                </c:pt>
                <c:pt idx="1461">
                  <c:v>887.48900000000003</c:v>
                </c:pt>
                <c:pt idx="1462">
                  <c:v>888.101</c:v>
                </c:pt>
                <c:pt idx="1463">
                  <c:v>888.64400000000001</c:v>
                </c:pt>
                <c:pt idx="1464">
                  <c:v>889.10299999999995</c:v>
                </c:pt>
                <c:pt idx="1465">
                  <c:v>889.57399999999996</c:v>
                </c:pt>
                <c:pt idx="1466">
                  <c:v>890.06600000000003</c:v>
                </c:pt>
                <c:pt idx="1467">
                  <c:v>890.56299999999999</c:v>
                </c:pt>
                <c:pt idx="1468">
                  <c:v>891.10699999999997</c:v>
                </c:pt>
                <c:pt idx="1469">
                  <c:v>891.6</c:v>
                </c:pt>
                <c:pt idx="1470">
                  <c:v>892.12</c:v>
                </c:pt>
                <c:pt idx="1471">
                  <c:v>892.62300000000005</c:v>
                </c:pt>
                <c:pt idx="1472">
                  <c:v>893.11</c:v>
                </c:pt>
                <c:pt idx="1473">
                  <c:v>893.702</c:v>
                </c:pt>
                <c:pt idx="1474">
                  <c:v>894.14400000000001</c:v>
                </c:pt>
                <c:pt idx="1475">
                  <c:v>894.68700000000001</c:v>
                </c:pt>
                <c:pt idx="1476">
                  <c:v>895.18700000000001</c:v>
                </c:pt>
                <c:pt idx="1477">
                  <c:v>895.63499999999999</c:v>
                </c:pt>
                <c:pt idx="1478">
                  <c:v>896.22</c:v>
                </c:pt>
                <c:pt idx="1479">
                  <c:v>896.79600000000005</c:v>
                </c:pt>
                <c:pt idx="1480">
                  <c:v>897.29100000000005</c:v>
                </c:pt>
                <c:pt idx="1481">
                  <c:v>897.755</c:v>
                </c:pt>
                <c:pt idx="1482">
                  <c:v>898.22799999999995</c:v>
                </c:pt>
                <c:pt idx="1483">
                  <c:v>898.75900000000001</c:v>
                </c:pt>
                <c:pt idx="1484">
                  <c:v>899.25300000000004</c:v>
                </c:pt>
                <c:pt idx="1485">
                  <c:v>899.81500000000005</c:v>
                </c:pt>
                <c:pt idx="1486">
                  <c:v>900.28399999999999</c:v>
                </c:pt>
                <c:pt idx="1487">
                  <c:v>900.82</c:v>
                </c:pt>
                <c:pt idx="1488">
                  <c:v>901.30799999999999</c:v>
                </c:pt>
                <c:pt idx="1489">
                  <c:v>901.9</c:v>
                </c:pt>
                <c:pt idx="1490">
                  <c:v>902.32899999999995</c:v>
                </c:pt>
                <c:pt idx="1491">
                  <c:v>902.89499999999998</c:v>
                </c:pt>
                <c:pt idx="1492">
                  <c:v>903.38400000000001</c:v>
                </c:pt>
                <c:pt idx="1493">
                  <c:v>903.85699999999997</c:v>
                </c:pt>
                <c:pt idx="1494">
                  <c:v>904.41</c:v>
                </c:pt>
                <c:pt idx="1495">
                  <c:v>904.84299999999996</c:v>
                </c:pt>
                <c:pt idx="1496">
                  <c:v>905.42700000000002</c:v>
                </c:pt>
                <c:pt idx="1497">
                  <c:v>905.92899999999997</c:v>
                </c:pt>
                <c:pt idx="1498">
                  <c:v>906.43</c:v>
                </c:pt>
                <c:pt idx="1499">
                  <c:v>906.96600000000001</c:v>
                </c:pt>
                <c:pt idx="1500">
                  <c:v>907.524</c:v>
                </c:pt>
                <c:pt idx="1501">
                  <c:v>907.99199999999996</c:v>
                </c:pt>
                <c:pt idx="1502">
                  <c:v>908.47299999999996</c:v>
                </c:pt>
                <c:pt idx="1503">
                  <c:v>908.98500000000001</c:v>
                </c:pt>
                <c:pt idx="1504">
                  <c:v>909.42700000000002</c:v>
                </c:pt>
                <c:pt idx="1505">
                  <c:v>909.94100000000003</c:v>
                </c:pt>
                <c:pt idx="1506">
                  <c:v>910.51599999999996</c:v>
                </c:pt>
                <c:pt idx="1507">
                  <c:v>911.03700000000003</c:v>
                </c:pt>
                <c:pt idx="1508">
                  <c:v>911.42600000000004</c:v>
                </c:pt>
                <c:pt idx="1509">
                  <c:v>912</c:v>
                </c:pt>
                <c:pt idx="1510">
                  <c:v>912.43499999999995</c:v>
                </c:pt>
                <c:pt idx="1511">
                  <c:v>913.00300000000004</c:v>
                </c:pt>
                <c:pt idx="1512">
                  <c:v>913.51199999999994</c:v>
                </c:pt>
                <c:pt idx="1513">
                  <c:v>914.02300000000002</c:v>
                </c:pt>
                <c:pt idx="1514">
                  <c:v>914.56899999999996</c:v>
                </c:pt>
                <c:pt idx="1515">
                  <c:v>915.07600000000002</c:v>
                </c:pt>
                <c:pt idx="1516">
                  <c:v>915.46699999999998</c:v>
                </c:pt>
                <c:pt idx="1517">
                  <c:v>916.178</c:v>
                </c:pt>
                <c:pt idx="1518">
                  <c:v>916.70399999999995</c:v>
                </c:pt>
                <c:pt idx="1519">
                  <c:v>917.01099999999997</c:v>
                </c:pt>
                <c:pt idx="1520">
                  <c:v>917.52700000000004</c:v>
                </c:pt>
                <c:pt idx="1521">
                  <c:v>918.33799999999997</c:v>
                </c:pt>
                <c:pt idx="1522">
                  <c:v>918.84</c:v>
                </c:pt>
                <c:pt idx="1523">
                  <c:v>919.43</c:v>
                </c:pt>
                <c:pt idx="1524">
                  <c:v>919.72400000000005</c:v>
                </c:pt>
                <c:pt idx="1525">
                  <c:v>920.26199999999994</c:v>
                </c:pt>
                <c:pt idx="1526">
                  <c:v>920.86800000000005</c:v>
                </c:pt>
                <c:pt idx="1527">
                  <c:v>921.16700000000003</c:v>
                </c:pt>
                <c:pt idx="1528">
                  <c:v>921.70299999999997</c:v>
                </c:pt>
                <c:pt idx="1529">
                  <c:v>922.38699999999994</c:v>
                </c:pt>
                <c:pt idx="1530">
                  <c:v>922.86599999999999</c:v>
                </c:pt>
                <c:pt idx="1531">
                  <c:v>923.30700000000002</c:v>
                </c:pt>
                <c:pt idx="1532">
                  <c:v>923.83900000000006</c:v>
                </c:pt>
                <c:pt idx="1533">
                  <c:v>924.48</c:v>
                </c:pt>
                <c:pt idx="1534">
                  <c:v>924.83399999999995</c:v>
                </c:pt>
                <c:pt idx="1535">
                  <c:v>925.30399999999997</c:v>
                </c:pt>
                <c:pt idx="1536">
                  <c:v>925.86900000000003</c:v>
                </c:pt>
                <c:pt idx="1537">
                  <c:v>926.41899999999998</c:v>
                </c:pt>
                <c:pt idx="1538">
                  <c:v>926.80100000000004</c:v>
                </c:pt>
                <c:pt idx="1539">
                  <c:v>927.47799999999995</c:v>
                </c:pt>
                <c:pt idx="1540">
                  <c:v>927.92899999999997</c:v>
                </c:pt>
                <c:pt idx="1541">
                  <c:v>928.56100000000004</c:v>
                </c:pt>
                <c:pt idx="1542">
                  <c:v>928.99300000000005</c:v>
                </c:pt>
                <c:pt idx="1543">
                  <c:v>929.57</c:v>
                </c:pt>
                <c:pt idx="1544">
                  <c:v>930.00699999999995</c:v>
                </c:pt>
                <c:pt idx="1545">
                  <c:v>930.61099999999999</c:v>
                </c:pt>
                <c:pt idx="1546">
                  <c:v>931.173</c:v>
                </c:pt>
                <c:pt idx="1547">
                  <c:v>931.72299999999996</c:v>
                </c:pt>
                <c:pt idx="1548">
                  <c:v>931.98400000000004</c:v>
                </c:pt>
                <c:pt idx="1549">
                  <c:v>932.60900000000004</c:v>
                </c:pt>
                <c:pt idx="1550">
                  <c:v>933.01</c:v>
                </c:pt>
                <c:pt idx="1551">
                  <c:v>933.654</c:v>
                </c:pt>
                <c:pt idx="1552">
                  <c:v>934.1</c:v>
                </c:pt>
                <c:pt idx="1553">
                  <c:v>934.596</c:v>
                </c:pt>
                <c:pt idx="1554">
                  <c:v>935.24599999999998</c:v>
                </c:pt>
                <c:pt idx="1555">
                  <c:v>935.88300000000004</c:v>
                </c:pt>
                <c:pt idx="1556">
                  <c:v>936.18399999999997</c:v>
                </c:pt>
                <c:pt idx="1557">
                  <c:v>936.87099999999998</c:v>
                </c:pt>
                <c:pt idx="1558">
                  <c:v>937.39099999999996</c:v>
                </c:pt>
                <c:pt idx="1559">
                  <c:v>937.78899999999999</c:v>
                </c:pt>
                <c:pt idx="1560">
                  <c:v>938.30899999999997</c:v>
                </c:pt>
                <c:pt idx="1561">
                  <c:v>938.95799999999997</c:v>
                </c:pt>
                <c:pt idx="1562">
                  <c:v>939.43600000000004</c:v>
                </c:pt>
                <c:pt idx="1563">
                  <c:v>939.91200000000003</c:v>
                </c:pt>
                <c:pt idx="1564">
                  <c:v>940.44799999999998</c:v>
                </c:pt>
                <c:pt idx="1565">
                  <c:v>940.97900000000004</c:v>
                </c:pt>
                <c:pt idx="1566">
                  <c:v>941.55799999999999</c:v>
                </c:pt>
                <c:pt idx="1567">
                  <c:v>942.04100000000005</c:v>
                </c:pt>
                <c:pt idx="1568">
                  <c:v>942.6</c:v>
                </c:pt>
                <c:pt idx="1569">
                  <c:v>943.10500000000002</c:v>
                </c:pt>
                <c:pt idx="1570">
                  <c:v>943.66499999999996</c:v>
                </c:pt>
                <c:pt idx="1571">
                  <c:v>944.10400000000004</c:v>
                </c:pt>
                <c:pt idx="1572">
                  <c:v>944.68100000000004</c:v>
                </c:pt>
                <c:pt idx="1573">
                  <c:v>945.13</c:v>
                </c:pt>
                <c:pt idx="1574">
                  <c:v>945.72400000000005</c:v>
                </c:pt>
                <c:pt idx="1575">
                  <c:v>946.28399999999999</c:v>
                </c:pt>
                <c:pt idx="1576">
                  <c:v>946.72799999999995</c:v>
                </c:pt>
                <c:pt idx="1577">
                  <c:v>947.26499999999999</c:v>
                </c:pt>
                <c:pt idx="1578">
                  <c:v>947.81700000000001</c:v>
                </c:pt>
                <c:pt idx="1579">
                  <c:v>948.33900000000006</c:v>
                </c:pt>
                <c:pt idx="1580">
                  <c:v>948.88900000000001</c:v>
                </c:pt>
                <c:pt idx="1581">
                  <c:v>949.34100000000001</c:v>
                </c:pt>
                <c:pt idx="1582">
                  <c:v>949.85500000000002</c:v>
                </c:pt>
                <c:pt idx="1583">
                  <c:v>950.42100000000005</c:v>
                </c:pt>
                <c:pt idx="1584">
                  <c:v>950.976</c:v>
                </c:pt>
                <c:pt idx="1585">
                  <c:v>951.48699999999997</c:v>
                </c:pt>
                <c:pt idx="1586">
                  <c:v>951.976</c:v>
                </c:pt>
                <c:pt idx="1587">
                  <c:v>952.51900000000001</c:v>
                </c:pt>
                <c:pt idx="1588">
                  <c:v>953.13300000000004</c:v>
                </c:pt>
                <c:pt idx="1589">
                  <c:v>953.61400000000003</c:v>
                </c:pt>
                <c:pt idx="1590">
                  <c:v>954.05799999999999</c:v>
                </c:pt>
                <c:pt idx="1591">
                  <c:v>954.62699999999995</c:v>
                </c:pt>
                <c:pt idx="1592">
                  <c:v>955.173</c:v>
                </c:pt>
                <c:pt idx="1593">
                  <c:v>955.66300000000001</c:v>
                </c:pt>
                <c:pt idx="1594">
                  <c:v>956.26400000000001</c:v>
                </c:pt>
                <c:pt idx="1595">
                  <c:v>956.68899999999996</c:v>
                </c:pt>
                <c:pt idx="1596">
                  <c:v>957.29100000000005</c:v>
                </c:pt>
                <c:pt idx="1597">
                  <c:v>957.80700000000002</c:v>
                </c:pt>
                <c:pt idx="1598">
                  <c:v>958.3</c:v>
                </c:pt>
                <c:pt idx="1599">
                  <c:v>958.82</c:v>
                </c:pt>
                <c:pt idx="1600">
                  <c:v>959.36</c:v>
                </c:pt>
                <c:pt idx="1601">
                  <c:v>959.94799999999998</c:v>
                </c:pt>
                <c:pt idx="1602">
                  <c:v>960.45799999999997</c:v>
                </c:pt>
                <c:pt idx="1603">
                  <c:v>960.952</c:v>
                </c:pt>
                <c:pt idx="1604">
                  <c:v>961.54700000000003</c:v>
                </c:pt>
                <c:pt idx="1605">
                  <c:v>961.97799999999995</c:v>
                </c:pt>
                <c:pt idx="1606">
                  <c:v>962.529</c:v>
                </c:pt>
                <c:pt idx="1607">
                  <c:v>963.10400000000004</c:v>
                </c:pt>
                <c:pt idx="1608">
                  <c:v>963.61</c:v>
                </c:pt>
                <c:pt idx="1609">
                  <c:v>964.13199999999995</c:v>
                </c:pt>
                <c:pt idx="1610">
                  <c:v>964.70299999999997</c:v>
                </c:pt>
                <c:pt idx="1611">
                  <c:v>965.21600000000001</c:v>
                </c:pt>
                <c:pt idx="1612">
                  <c:v>965.76099999999997</c:v>
                </c:pt>
                <c:pt idx="1613">
                  <c:v>966.22799999999995</c:v>
                </c:pt>
                <c:pt idx="1614">
                  <c:v>966.774</c:v>
                </c:pt>
                <c:pt idx="1615">
                  <c:v>967.32299999999998</c:v>
                </c:pt>
                <c:pt idx="1616">
                  <c:v>967.88199999999995</c:v>
                </c:pt>
                <c:pt idx="1617">
                  <c:v>968.4</c:v>
                </c:pt>
                <c:pt idx="1618">
                  <c:v>968.87599999999998</c:v>
                </c:pt>
                <c:pt idx="1619">
                  <c:v>969.37300000000005</c:v>
                </c:pt>
                <c:pt idx="1620">
                  <c:v>969.952</c:v>
                </c:pt>
                <c:pt idx="1621">
                  <c:v>970.51199999999994</c:v>
                </c:pt>
                <c:pt idx="1622">
                  <c:v>970.97699999999998</c:v>
                </c:pt>
                <c:pt idx="1623">
                  <c:v>971.59299999999996</c:v>
                </c:pt>
                <c:pt idx="1624">
                  <c:v>972.04700000000003</c:v>
                </c:pt>
                <c:pt idx="1625">
                  <c:v>972.64200000000005</c:v>
                </c:pt>
                <c:pt idx="1626">
                  <c:v>973.14</c:v>
                </c:pt>
                <c:pt idx="1627">
                  <c:v>973.72799999999995</c:v>
                </c:pt>
                <c:pt idx="1628">
                  <c:v>974.16600000000005</c:v>
                </c:pt>
                <c:pt idx="1629">
                  <c:v>974.73299999999995</c:v>
                </c:pt>
                <c:pt idx="1630">
                  <c:v>975.22500000000002</c:v>
                </c:pt>
                <c:pt idx="1631">
                  <c:v>975.827</c:v>
                </c:pt>
                <c:pt idx="1632">
                  <c:v>976.31500000000005</c:v>
                </c:pt>
                <c:pt idx="1633">
                  <c:v>976.84400000000005</c:v>
                </c:pt>
                <c:pt idx="1634">
                  <c:v>977.37300000000005</c:v>
                </c:pt>
                <c:pt idx="1635">
                  <c:v>977.92700000000002</c:v>
                </c:pt>
                <c:pt idx="1636">
                  <c:v>978.43899999999996</c:v>
                </c:pt>
                <c:pt idx="1637">
                  <c:v>978.97299999999996</c:v>
                </c:pt>
                <c:pt idx="1638">
                  <c:v>979.50400000000002</c:v>
                </c:pt>
                <c:pt idx="1639">
                  <c:v>980.01599999999996</c:v>
                </c:pt>
                <c:pt idx="1640">
                  <c:v>980.56799999999998</c:v>
                </c:pt>
                <c:pt idx="1641">
                  <c:v>981.04899999999998</c:v>
                </c:pt>
                <c:pt idx="1642">
                  <c:v>981.61199999999997</c:v>
                </c:pt>
                <c:pt idx="1643">
                  <c:v>982.15700000000004</c:v>
                </c:pt>
                <c:pt idx="1644">
                  <c:v>982.673</c:v>
                </c:pt>
                <c:pt idx="1645">
                  <c:v>983.197</c:v>
                </c:pt>
                <c:pt idx="1646">
                  <c:v>983.67700000000002</c:v>
                </c:pt>
                <c:pt idx="1647">
                  <c:v>984.274</c:v>
                </c:pt>
                <c:pt idx="1648">
                  <c:v>984.88800000000003</c:v>
                </c:pt>
                <c:pt idx="1649">
                  <c:v>985.34500000000003</c:v>
                </c:pt>
                <c:pt idx="1650">
                  <c:v>985.89300000000003</c:v>
                </c:pt>
                <c:pt idx="1651">
                  <c:v>986.41899999999998</c:v>
                </c:pt>
                <c:pt idx="1652">
                  <c:v>987.01700000000005</c:v>
                </c:pt>
                <c:pt idx="1653">
                  <c:v>987.56200000000001</c:v>
                </c:pt>
                <c:pt idx="1654">
                  <c:v>988.04</c:v>
                </c:pt>
                <c:pt idx="1655">
                  <c:v>988.61300000000006</c:v>
                </c:pt>
                <c:pt idx="1656">
                  <c:v>989.12099999999998</c:v>
                </c:pt>
                <c:pt idx="1657">
                  <c:v>989.71799999999996</c:v>
                </c:pt>
                <c:pt idx="1658">
                  <c:v>990.20500000000004</c:v>
                </c:pt>
                <c:pt idx="1659">
                  <c:v>990.75699999999995</c:v>
                </c:pt>
                <c:pt idx="1660">
                  <c:v>991.24599999999998</c:v>
                </c:pt>
                <c:pt idx="1661">
                  <c:v>991.827</c:v>
                </c:pt>
                <c:pt idx="1662">
                  <c:v>992.35299999999995</c:v>
                </c:pt>
                <c:pt idx="1663">
                  <c:v>992.89300000000003</c:v>
                </c:pt>
                <c:pt idx="1664">
                  <c:v>993.40800000000002</c:v>
                </c:pt>
                <c:pt idx="1665">
                  <c:v>993.93899999999996</c:v>
                </c:pt>
                <c:pt idx="1666">
                  <c:v>994.51</c:v>
                </c:pt>
                <c:pt idx="1667">
                  <c:v>995.101</c:v>
                </c:pt>
                <c:pt idx="1668">
                  <c:v>995.64400000000001</c:v>
                </c:pt>
                <c:pt idx="1669">
                  <c:v>996.255</c:v>
                </c:pt>
                <c:pt idx="1670">
                  <c:v>996.77</c:v>
                </c:pt>
                <c:pt idx="1671">
                  <c:v>997.24199999999996</c:v>
                </c:pt>
                <c:pt idx="1672">
                  <c:v>997.779</c:v>
                </c:pt>
                <c:pt idx="1673">
                  <c:v>998.29200000000003</c:v>
                </c:pt>
                <c:pt idx="1674">
                  <c:v>998.91499999999996</c:v>
                </c:pt>
                <c:pt idx="1675">
                  <c:v>999.40599999999995</c:v>
                </c:pt>
                <c:pt idx="1676">
                  <c:v>999.96799999999996</c:v>
                </c:pt>
                <c:pt idx="1677">
                  <c:v>1000.67</c:v>
                </c:pt>
                <c:pt idx="1678">
                  <c:v>1000.995</c:v>
                </c:pt>
                <c:pt idx="1679">
                  <c:v>1001.513</c:v>
                </c:pt>
                <c:pt idx="1680">
                  <c:v>1002.0940000000001</c:v>
                </c:pt>
                <c:pt idx="1681">
                  <c:v>1002.84</c:v>
                </c:pt>
                <c:pt idx="1682">
                  <c:v>1003.2190000000001</c:v>
                </c:pt>
                <c:pt idx="1683">
                  <c:v>1003.7140000000001</c:v>
                </c:pt>
                <c:pt idx="1684">
                  <c:v>1004.395</c:v>
                </c:pt>
                <c:pt idx="1685">
                  <c:v>1005.34</c:v>
                </c:pt>
                <c:pt idx="1686">
                  <c:v>1005.3920000000001</c:v>
                </c:pt>
                <c:pt idx="1687">
                  <c:v>1006.239</c:v>
                </c:pt>
                <c:pt idx="1688">
                  <c:v>1006.737</c:v>
                </c:pt>
                <c:pt idx="1689">
                  <c:v>1006.828</c:v>
                </c:pt>
                <c:pt idx="1690">
                  <c:v>1007.696</c:v>
                </c:pt>
                <c:pt idx="1691">
                  <c:v>1008.237</c:v>
                </c:pt>
                <c:pt idx="1692">
                  <c:v>1008.836</c:v>
                </c:pt>
                <c:pt idx="1693">
                  <c:v>1009.253</c:v>
                </c:pt>
                <c:pt idx="1694">
                  <c:v>1009.832</c:v>
                </c:pt>
                <c:pt idx="1695">
                  <c:v>1010.2569999999999</c:v>
                </c:pt>
                <c:pt idx="1696">
                  <c:v>1010.802</c:v>
                </c:pt>
                <c:pt idx="1697">
                  <c:v>1011.328</c:v>
                </c:pt>
                <c:pt idx="1698">
                  <c:v>1011.915</c:v>
                </c:pt>
                <c:pt idx="1699">
                  <c:v>1012.603</c:v>
                </c:pt>
                <c:pt idx="1700">
                  <c:v>1013.034</c:v>
                </c:pt>
                <c:pt idx="1701">
                  <c:v>1013.5069999999999</c:v>
                </c:pt>
                <c:pt idx="1702">
                  <c:v>1014.174</c:v>
                </c:pt>
                <c:pt idx="1703">
                  <c:v>1014.78</c:v>
                </c:pt>
                <c:pt idx="1704">
                  <c:v>1015.3150000000001</c:v>
                </c:pt>
                <c:pt idx="1705">
                  <c:v>1015.822</c:v>
                </c:pt>
                <c:pt idx="1706">
                  <c:v>1016.454</c:v>
                </c:pt>
                <c:pt idx="1707">
                  <c:v>1016.946</c:v>
                </c:pt>
                <c:pt idx="1708">
                  <c:v>1017.558</c:v>
                </c:pt>
                <c:pt idx="1709">
                  <c:v>1017.989</c:v>
                </c:pt>
                <c:pt idx="1710">
                  <c:v>1018.585</c:v>
                </c:pt>
                <c:pt idx="1711">
                  <c:v>1019.0410000000001</c:v>
                </c:pt>
                <c:pt idx="1712">
                  <c:v>1019.651</c:v>
                </c:pt>
                <c:pt idx="1713">
                  <c:v>1020.227</c:v>
                </c:pt>
                <c:pt idx="1714">
                  <c:v>1020.778</c:v>
                </c:pt>
                <c:pt idx="1715">
                  <c:v>1021.31</c:v>
                </c:pt>
                <c:pt idx="1716">
                  <c:v>1021.874</c:v>
                </c:pt>
                <c:pt idx="1717">
                  <c:v>1022.401</c:v>
                </c:pt>
              </c:numCache>
            </c:numRef>
          </c:xVal>
          <c:yVal>
            <c:numRef>
              <c:f>'Paramagnetic Thermal'!$L$35:$L$1764</c:f>
              <c:numCache>
                <c:formatCode>General</c:formatCode>
                <c:ptCount val="1730"/>
                <c:pt idx="0">
                  <c:v>0</c:v>
                </c:pt>
                <c:pt idx="1">
                  <c:v>-0.217</c:v>
                </c:pt>
                <c:pt idx="2">
                  <c:v>-0.33500000000000002</c:v>
                </c:pt>
                <c:pt idx="3">
                  <c:v>-0.10100000000000001</c:v>
                </c:pt>
                <c:pt idx="4">
                  <c:v>-8.2000000000000003E-2</c:v>
                </c:pt>
                <c:pt idx="5">
                  <c:v>-1.2999999999999999E-2</c:v>
                </c:pt>
                <c:pt idx="6">
                  <c:v>1.2999999999999999E-2</c:v>
                </c:pt>
                <c:pt idx="7">
                  <c:v>-0.159</c:v>
                </c:pt>
                <c:pt idx="8">
                  <c:v>-8.8999999999999996E-2</c:v>
                </c:pt>
                <c:pt idx="9">
                  <c:v>8.4000000000000005E-2</c:v>
                </c:pt>
                <c:pt idx="10">
                  <c:v>-0.13800000000000001</c:v>
                </c:pt>
                <c:pt idx="11">
                  <c:v>-1.2E-2</c:v>
                </c:pt>
                <c:pt idx="12">
                  <c:v>6.4000000000000001E-2</c:v>
                </c:pt>
                <c:pt idx="13">
                  <c:v>-0.184</c:v>
                </c:pt>
                <c:pt idx="14">
                  <c:v>9.5000000000000001E-2</c:v>
                </c:pt>
                <c:pt idx="15">
                  <c:v>0.13500000000000001</c:v>
                </c:pt>
                <c:pt idx="16">
                  <c:v>4.2000000000000003E-2</c:v>
                </c:pt>
                <c:pt idx="17">
                  <c:v>7.5999999999999998E-2</c:v>
                </c:pt>
                <c:pt idx="18">
                  <c:v>6.5000000000000002E-2</c:v>
                </c:pt>
                <c:pt idx="19">
                  <c:v>0.11700000000000001</c:v>
                </c:pt>
                <c:pt idx="20">
                  <c:v>3.9E-2</c:v>
                </c:pt>
                <c:pt idx="21">
                  <c:v>-3.9E-2</c:v>
                </c:pt>
                <c:pt idx="22">
                  <c:v>0.17599999999999999</c:v>
                </c:pt>
                <c:pt idx="23">
                  <c:v>8.8999999999999996E-2</c:v>
                </c:pt>
                <c:pt idx="24">
                  <c:v>2.5000000000000001E-2</c:v>
                </c:pt>
                <c:pt idx="25">
                  <c:v>0.23899999999999999</c:v>
                </c:pt>
                <c:pt idx="26">
                  <c:v>7.9000000000000001E-2</c:v>
                </c:pt>
                <c:pt idx="27">
                  <c:v>0.17</c:v>
                </c:pt>
                <c:pt idx="28">
                  <c:v>-0.109</c:v>
                </c:pt>
                <c:pt idx="29">
                  <c:v>-2.4E-2</c:v>
                </c:pt>
                <c:pt idx="30">
                  <c:v>0.192</c:v>
                </c:pt>
                <c:pt idx="31">
                  <c:v>0.25</c:v>
                </c:pt>
                <c:pt idx="32">
                  <c:v>-0.151</c:v>
                </c:pt>
                <c:pt idx="33">
                  <c:v>0.11</c:v>
                </c:pt>
                <c:pt idx="34">
                  <c:v>0.33700000000000002</c:v>
                </c:pt>
                <c:pt idx="35">
                  <c:v>0.14499999999999999</c:v>
                </c:pt>
                <c:pt idx="36">
                  <c:v>0.06</c:v>
                </c:pt>
                <c:pt idx="37">
                  <c:v>0.14299999999999999</c:v>
                </c:pt>
                <c:pt idx="38">
                  <c:v>0.20100000000000001</c:v>
                </c:pt>
                <c:pt idx="39">
                  <c:v>0.28899999999999998</c:v>
                </c:pt>
                <c:pt idx="40">
                  <c:v>0.36899999999999999</c:v>
                </c:pt>
                <c:pt idx="41">
                  <c:v>-5.6000000000000001E-2</c:v>
                </c:pt>
                <c:pt idx="42">
                  <c:v>0.33300000000000002</c:v>
                </c:pt>
                <c:pt idx="43">
                  <c:v>0.151</c:v>
                </c:pt>
                <c:pt idx="44">
                  <c:v>0.184</c:v>
                </c:pt>
                <c:pt idx="45">
                  <c:v>0.248</c:v>
                </c:pt>
                <c:pt idx="46">
                  <c:v>0.375</c:v>
                </c:pt>
                <c:pt idx="47">
                  <c:v>0.19700000000000001</c:v>
                </c:pt>
                <c:pt idx="48">
                  <c:v>0.20499999999999999</c:v>
                </c:pt>
                <c:pt idx="49">
                  <c:v>0.23799999999999999</c:v>
                </c:pt>
                <c:pt idx="50">
                  <c:v>0.314</c:v>
                </c:pt>
                <c:pt idx="51">
                  <c:v>0.155</c:v>
                </c:pt>
                <c:pt idx="52">
                  <c:v>0.495</c:v>
                </c:pt>
                <c:pt idx="53">
                  <c:v>0.53200000000000003</c:v>
                </c:pt>
                <c:pt idx="54">
                  <c:v>0.156</c:v>
                </c:pt>
                <c:pt idx="55">
                  <c:v>0.30099999999999999</c:v>
                </c:pt>
                <c:pt idx="56">
                  <c:v>0.33400000000000002</c:v>
                </c:pt>
                <c:pt idx="57">
                  <c:v>0.23899999999999999</c:v>
                </c:pt>
                <c:pt idx="58">
                  <c:v>0.35899999999999999</c:v>
                </c:pt>
                <c:pt idx="59">
                  <c:v>0.32600000000000001</c:v>
                </c:pt>
                <c:pt idx="60">
                  <c:v>0.222</c:v>
                </c:pt>
                <c:pt idx="61">
                  <c:v>0.33300000000000002</c:v>
                </c:pt>
                <c:pt idx="62">
                  <c:v>0.313</c:v>
                </c:pt>
                <c:pt idx="63">
                  <c:v>0.36399999999999999</c:v>
                </c:pt>
                <c:pt idx="64">
                  <c:v>0.111</c:v>
                </c:pt>
                <c:pt idx="65">
                  <c:v>0.32200000000000001</c:v>
                </c:pt>
                <c:pt idx="66">
                  <c:v>0.31900000000000001</c:v>
                </c:pt>
                <c:pt idx="67">
                  <c:v>0.53900000000000003</c:v>
                </c:pt>
                <c:pt idx="68">
                  <c:v>0.64600000000000002</c:v>
                </c:pt>
                <c:pt idx="69">
                  <c:v>0.502</c:v>
                </c:pt>
                <c:pt idx="70">
                  <c:v>0.69099999999999995</c:v>
                </c:pt>
                <c:pt idx="71">
                  <c:v>0.39200000000000002</c:v>
                </c:pt>
                <c:pt idx="72">
                  <c:v>0.41899999999999998</c:v>
                </c:pt>
                <c:pt idx="73">
                  <c:v>0.23200000000000001</c:v>
                </c:pt>
                <c:pt idx="74">
                  <c:v>0.25</c:v>
                </c:pt>
                <c:pt idx="75">
                  <c:v>6.8000000000000005E-2</c:v>
                </c:pt>
                <c:pt idx="76">
                  <c:v>0.318</c:v>
                </c:pt>
                <c:pt idx="77">
                  <c:v>0.38700000000000001</c:v>
                </c:pt>
                <c:pt idx="78">
                  <c:v>0.214</c:v>
                </c:pt>
                <c:pt idx="79">
                  <c:v>0.16400000000000001</c:v>
                </c:pt>
                <c:pt idx="80">
                  <c:v>0.217</c:v>
                </c:pt>
                <c:pt idx="81">
                  <c:v>0.218</c:v>
                </c:pt>
                <c:pt idx="82">
                  <c:v>0.32</c:v>
                </c:pt>
                <c:pt idx="83">
                  <c:v>0.46800000000000003</c:v>
                </c:pt>
                <c:pt idx="84">
                  <c:v>0.55100000000000005</c:v>
                </c:pt>
                <c:pt idx="85">
                  <c:v>0.32</c:v>
                </c:pt>
                <c:pt idx="86">
                  <c:v>0.45300000000000001</c:v>
                </c:pt>
                <c:pt idx="87">
                  <c:v>0.17100000000000001</c:v>
                </c:pt>
                <c:pt idx="88">
                  <c:v>0.155</c:v>
                </c:pt>
                <c:pt idx="89">
                  <c:v>0.29899999999999999</c:v>
                </c:pt>
                <c:pt idx="90">
                  <c:v>0.21</c:v>
                </c:pt>
                <c:pt idx="91">
                  <c:v>0.23100000000000001</c:v>
                </c:pt>
                <c:pt idx="92">
                  <c:v>0.11899999999999999</c:v>
                </c:pt>
                <c:pt idx="93">
                  <c:v>0.222</c:v>
                </c:pt>
                <c:pt idx="94">
                  <c:v>0.39800000000000002</c:v>
                </c:pt>
                <c:pt idx="95">
                  <c:v>0.26</c:v>
                </c:pt>
                <c:pt idx="96">
                  <c:v>0.19900000000000001</c:v>
                </c:pt>
                <c:pt idx="97">
                  <c:v>0.36099999999999999</c:v>
                </c:pt>
                <c:pt idx="98">
                  <c:v>0.32600000000000001</c:v>
                </c:pt>
                <c:pt idx="99">
                  <c:v>0.496</c:v>
                </c:pt>
                <c:pt idx="100">
                  <c:v>0.42699999999999999</c:v>
                </c:pt>
                <c:pt idx="101">
                  <c:v>0.43</c:v>
                </c:pt>
                <c:pt idx="102">
                  <c:v>0.39300000000000002</c:v>
                </c:pt>
                <c:pt idx="103">
                  <c:v>0.20300000000000001</c:v>
                </c:pt>
                <c:pt idx="104">
                  <c:v>0.374</c:v>
                </c:pt>
                <c:pt idx="105">
                  <c:v>0.37</c:v>
                </c:pt>
                <c:pt idx="106">
                  <c:v>0.219</c:v>
                </c:pt>
                <c:pt idx="107">
                  <c:v>0.35499999999999998</c:v>
                </c:pt>
                <c:pt idx="108">
                  <c:v>0.34</c:v>
                </c:pt>
                <c:pt idx="109">
                  <c:v>0.17599999999999999</c:v>
                </c:pt>
                <c:pt idx="110">
                  <c:v>0.41799999999999998</c:v>
                </c:pt>
                <c:pt idx="111">
                  <c:v>0.53800000000000003</c:v>
                </c:pt>
                <c:pt idx="112">
                  <c:v>0.44400000000000001</c:v>
                </c:pt>
                <c:pt idx="113">
                  <c:v>0.505</c:v>
                </c:pt>
                <c:pt idx="114">
                  <c:v>0.44</c:v>
                </c:pt>
                <c:pt idx="115">
                  <c:v>0.40300000000000002</c:v>
                </c:pt>
                <c:pt idx="116">
                  <c:v>0.36599999999999999</c:v>
                </c:pt>
                <c:pt idx="117">
                  <c:v>0.29099999999999998</c:v>
                </c:pt>
                <c:pt idx="118">
                  <c:v>0.17799999999999999</c:v>
                </c:pt>
                <c:pt idx="119">
                  <c:v>0.443</c:v>
                </c:pt>
                <c:pt idx="120">
                  <c:v>0.313</c:v>
                </c:pt>
                <c:pt idx="121">
                  <c:v>0.34599999999999997</c:v>
                </c:pt>
                <c:pt idx="122">
                  <c:v>0.40799999999999997</c:v>
                </c:pt>
                <c:pt idx="123">
                  <c:v>0.27800000000000002</c:v>
                </c:pt>
                <c:pt idx="124">
                  <c:v>0.39900000000000002</c:v>
                </c:pt>
                <c:pt idx="125">
                  <c:v>0.23</c:v>
                </c:pt>
                <c:pt idx="126">
                  <c:v>0.30199999999999999</c:v>
                </c:pt>
                <c:pt idx="127">
                  <c:v>0.255</c:v>
                </c:pt>
                <c:pt idx="128">
                  <c:v>0.47399999999999998</c:v>
                </c:pt>
                <c:pt idx="129">
                  <c:v>0.52</c:v>
                </c:pt>
                <c:pt idx="130">
                  <c:v>0.57299999999999995</c:v>
                </c:pt>
                <c:pt idx="131">
                  <c:v>0.60699999999999998</c:v>
                </c:pt>
                <c:pt idx="132">
                  <c:v>0.84299999999999997</c:v>
                </c:pt>
                <c:pt idx="133">
                  <c:v>0.89</c:v>
                </c:pt>
                <c:pt idx="134">
                  <c:v>1.0069999999999999</c:v>
                </c:pt>
                <c:pt idx="135">
                  <c:v>0.94</c:v>
                </c:pt>
                <c:pt idx="136">
                  <c:v>0.95699999999999996</c:v>
                </c:pt>
                <c:pt idx="137">
                  <c:v>0.85199999999999998</c:v>
                </c:pt>
                <c:pt idx="138">
                  <c:v>0.77800000000000002</c:v>
                </c:pt>
                <c:pt idx="139">
                  <c:v>0.66300000000000003</c:v>
                </c:pt>
                <c:pt idx="140">
                  <c:v>0.73499999999999999</c:v>
                </c:pt>
                <c:pt idx="141">
                  <c:v>0.78</c:v>
                </c:pt>
                <c:pt idx="142">
                  <c:v>0.63800000000000001</c:v>
                </c:pt>
                <c:pt idx="143">
                  <c:v>0.80700000000000005</c:v>
                </c:pt>
                <c:pt idx="144">
                  <c:v>0.71699999999999997</c:v>
                </c:pt>
                <c:pt idx="145">
                  <c:v>0.90400000000000003</c:v>
                </c:pt>
                <c:pt idx="146">
                  <c:v>0.92200000000000004</c:v>
                </c:pt>
                <c:pt idx="147">
                  <c:v>0.66100000000000003</c:v>
                </c:pt>
                <c:pt idx="148">
                  <c:v>0.59499999999999997</c:v>
                </c:pt>
                <c:pt idx="149">
                  <c:v>0.623</c:v>
                </c:pt>
                <c:pt idx="150">
                  <c:v>0.73599999999999999</c:v>
                </c:pt>
                <c:pt idx="151">
                  <c:v>0.76600000000000001</c:v>
                </c:pt>
                <c:pt idx="152">
                  <c:v>0.9</c:v>
                </c:pt>
                <c:pt idx="153">
                  <c:v>0.88500000000000001</c:v>
                </c:pt>
                <c:pt idx="154">
                  <c:v>0.86</c:v>
                </c:pt>
                <c:pt idx="155">
                  <c:v>0.83799999999999997</c:v>
                </c:pt>
                <c:pt idx="156">
                  <c:v>0.87</c:v>
                </c:pt>
                <c:pt idx="157">
                  <c:v>1.157</c:v>
                </c:pt>
                <c:pt idx="158">
                  <c:v>1.0169999999999999</c:v>
                </c:pt>
                <c:pt idx="159">
                  <c:v>1.1819999999999999</c:v>
                </c:pt>
                <c:pt idx="160">
                  <c:v>0.94699999999999995</c:v>
                </c:pt>
                <c:pt idx="161">
                  <c:v>0.93799999999999994</c:v>
                </c:pt>
                <c:pt idx="162">
                  <c:v>0.879</c:v>
                </c:pt>
                <c:pt idx="163">
                  <c:v>0.91400000000000003</c:v>
                </c:pt>
                <c:pt idx="164">
                  <c:v>1.17</c:v>
                </c:pt>
                <c:pt idx="165">
                  <c:v>1.1359999999999999</c:v>
                </c:pt>
                <c:pt idx="166">
                  <c:v>1.381</c:v>
                </c:pt>
                <c:pt idx="167">
                  <c:v>1.268</c:v>
                </c:pt>
                <c:pt idx="168">
                  <c:v>1.1830000000000001</c:v>
                </c:pt>
                <c:pt idx="169">
                  <c:v>1.147</c:v>
                </c:pt>
                <c:pt idx="170">
                  <c:v>0.876</c:v>
                </c:pt>
                <c:pt idx="171">
                  <c:v>0.98</c:v>
                </c:pt>
                <c:pt idx="172">
                  <c:v>0.76600000000000001</c:v>
                </c:pt>
                <c:pt idx="173">
                  <c:v>0.621</c:v>
                </c:pt>
                <c:pt idx="174">
                  <c:v>0.58799999999999997</c:v>
                </c:pt>
                <c:pt idx="175">
                  <c:v>0.81200000000000006</c:v>
                </c:pt>
                <c:pt idx="176">
                  <c:v>0.88400000000000001</c:v>
                </c:pt>
                <c:pt idx="177">
                  <c:v>0.45900000000000002</c:v>
                </c:pt>
                <c:pt idx="178">
                  <c:v>0.5</c:v>
                </c:pt>
                <c:pt idx="179">
                  <c:v>0.67</c:v>
                </c:pt>
                <c:pt idx="180">
                  <c:v>0.71699999999999997</c:v>
                </c:pt>
                <c:pt idx="181">
                  <c:v>0.75</c:v>
                </c:pt>
                <c:pt idx="182">
                  <c:v>0.60199999999999998</c:v>
                </c:pt>
                <c:pt idx="183">
                  <c:v>0.67400000000000004</c:v>
                </c:pt>
                <c:pt idx="184">
                  <c:v>0.80200000000000005</c:v>
                </c:pt>
                <c:pt idx="185">
                  <c:v>0.71899999999999997</c:v>
                </c:pt>
                <c:pt idx="186">
                  <c:v>0.82099999999999995</c:v>
                </c:pt>
                <c:pt idx="187">
                  <c:v>0.47799999999999998</c:v>
                </c:pt>
                <c:pt idx="188">
                  <c:v>0.56799999999999995</c:v>
                </c:pt>
                <c:pt idx="189">
                  <c:v>0.318</c:v>
                </c:pt>
                <c:pt idx="190">
                  <c:v>0.56799999999999995</c:v>
                </c:pt>
                <c:pt idx="191">
                  <c:v>0.38</c:v>
                </c:pt>
                <c:pt idx="192">
                  <c:v>0.41199999999999998</c:v>
                </c:pt>
                <c:pt idx="193">
                  <c:v>0.50900000000000001</c:v>
                </c:pt>
                <c:pt idx="194">
                  <c:v>0.91700000000000004</c:v>
                </c:pt>
                <c:pt idx="195">
                  <c:v>0.81399999999999995</c:v>
                </c:pt>
                <c:pt idx="196">
                  <c:v>1.052</c:v>
                </c:pt>
                <c:pt idx="197">
                  <c:v>0.81499999999999995</c:v>
                </c:pt>
                <c:pt idx="198">
                  <c:v>0.64900000000000002</c:v>
                </c:pt>
                <c:pt idx="199">
                  <c:v>0.80200000000000005</c:v>
                </c:pt>
                <c:pt idx="200">
                  <c:v>0.76800000000000002</c:v>
                </c:pt>
                <c:pt idx="201">
                  <c:v>0.84899999999999998</c:v>
                </c:pt>
                <c:pt idx="202">
                  <c:v>0.86699999999999999</c:v>
                </c:pt>
                <c:pt idx="203">
                  <c:v>1.0369999999999999</c:v>
                </c:pt>
                <c:pt idx="204">
                  <c:v>1.0580000000000001</c:v>
                </c:pt>
                <c:pt idx="205">
                  <c:v>0.89400000000000002</c:v>
                </c:pt>
                <c:pt idx="206">
                  <c:v>0.85799999999999998</c:v>
                </c:pt>
                <c:pt idx="207">
                  <c:v>0.995</c:v>
                </c:pt>
                <c:pt idx="208">
                  <c:v>0.95</c:v>
                </c:pt>
                <c:pt idx="209">
                  <c:v>1.0129999999999999</c:v>
                </c:pt>
                <c:pt idx="210">
                  <c:v>1.1359999999999999</c:v>
                </c:pt>
                <c:pt idx="211">
                  <c:v>1.0669999999999999</c:v>
                </c:pt>
                <c:pt idx="212">
                  <c:v>1.0449999999999999</c:v>
                </c:pt>
                <c:pt idx="213">
                  <c:v>1.014</c:v>
                </c:pt>
                <c:pt idx="214">
                  <c:v>0.98899999999999999</c:v>
                </c:pt>
                <c:pt idx="215">
                  <c:v>1.0740000000000001</c:v>
                </c:pt>
                <c:pt idx="216">
                  <c:v>0.94</c:v>
                </c:pt>
                <c:pt idx="217">
                  <c:v>0.71399999999999997</c:v>
                </c:pt>
                <c:pt idx="218">
                  <c:v>0.92300000000000004</c:v>
                </c:pt>
                <c:pt idx="219">
                  <c:v>0.85399999999999998</c:v>
                </c:pt>
                <c:pt idx="220">
                  <c:v>0.91200000000000003</c:v>
                </c:pt>
                <c:pt idx="221">
                  <c:v>1.01</c:v>
                </c:pt>
                <c:pt idx="222">
                  <c:v>1.2230000000000001</c:v>
                </c:pt>
                <c:pt idx="223">
                  <c:v>1.1120000000000001</c:v>
                </c:pt>
                <c:pt idx="224">
                  <c:v>0.98099999999999998</c:v>
                </c:pt>
                <c:pt idx="225">
                  <c:v>0.97499999999999998</c:v>
                </c:pt>
                <c:pt idx="226">
                  <c:v>1.1180000000000001</c:v>
                </c:pt>
                <c:pt idx="227">
                  <c:v>1.0720000000000001</c:v>
                </c:pt>
                <c:pt idx="228">
                  <c:v>0.82599999999999996</c:v>
                </c:pt>
                <c:pt idx="229">
                  <c:v>0.97099999999999997</c:v>
                </c:pt>
                <c:pt idx="230">
                  <c:v>1.0580000000000001</c:v>
                </c:pt>
                <c:pt idx="231">
                  <c:v>1.133</c:v>
                </c:pt>
                <c:pt idx="232">
                  <c:v>1.1779999999999999</c:v>
                </c:pt>
                <c:pt idx="233">
                  <c:v>1.121</c:v>
                </c:pt>
                <c:pt idx="234">
                  <c:v>1.1579999999999999</c:v>
                </c:pt>
                <c:pt idx="235">
                  <c:v>1.1459999999999999</c:v>
                </c:pt>
                <c:pt idx="236">
                  <c:v>1.1220000000000001</c:v>
                </c:pt>
                <c:pt idx="237">
                  <c:v>1.0569999999999999</c:v>
                </c:pt>
                <c:pt idx="238">
                  <c:v>0.94899999999999995</c:v>
                </c:pt>
                <c:pt idx="239">
                  <c:v>1.1819999999999999</c:v>
                </c:pt>
                <c:pt idx="240">
                  <c:v>1.038</c:v>
                </c:pt>
                <c:pt idx="241">
                  <c:v>1.0629999999999999</c:v>
                </c:pt>
                <c:pt idx="242">
                  <c:v>0.92700000000000005</c:v>
                </c:pt>
                <c:pt idx="243">
                  <c:v>0.98099999999999998</c:v>
                </c:pt>
                <c:pt idx="244">
                  <c:v>1.044</c:v>
                </c:pt>
                <c:pt idx="245">
                  <c:v>1.0649999999999999</c:v>
                </c:pt>
                <c:pt idx="246">
                  <c:v>1.1930000000000001</c:v>
                </c:pt>
                <c:pt idx="247">
                  <c:v>1.2669999999999999</c:v>
                </c:pt>
                <c:pt idx="248">
                  <c:v>1.2170000000000001</c:v>
                </c:pt>
                <c:pt idx="249">
                  <c:v>1.208</c:v>
                </c:pt>
                <c:pt idx="250">
                  <c:v>1.1850000000000001</c:v>
                </c:pt>
                <c:pt idx="251">
                  <c:v>1.2829999999999999</c:v>
                </c:pt>
                <c:pt idx="252">
                  <c:v>1.226</c:v>
                </c:pt>
                <c:pt idx="253">
                  <c:v>1.2609999999999999</c:v>
                </c:pt>
                <c:pt idx="254">
                  <c:v>1.2370000000000001</c:v>
                </c:pt>
                <c:pt idx="255">
                  <c:v>1.367</c:v>
                </c:pt>
                <c:pt idx="256">
                  <c:v>1.43</c:v>
                </c:pt>
                <c:pt idx="257">
                  <c:v>1.3149999999999999</c:v>
                </c:pt>
                <c:pt idx="258">
                  <c:v>1.329</c:v>
                </c:pt>
                <c:pt idx="259">
                  <c:v>1.4219999999999999</c:v>
                </c:pt>
                <c:pt idx="260">
                  <c:v>1.3839999999999999</c:v>
                </c:pt>
                <c:pt idx="261">
                  <c:v>1.125</c:v>
                </c:pt>
                <c:pt idx="262">
                  <c:v>1.2090000000000001</c:v>
                </c:pt>
                <c:pt idx="263">
                  <c:v>1.2070000000000001</c:v>
                </c:pt>
                <c:pt idx="264">
                  <c:v>1.224</c:v>
                </c:pt>
                <c:pt idx="265">
                  <c:v>1.4379999999999999</c:v>
                </c:pt>
                <c:pt idx="266">
                  <c:v>1.4330000000000001</c:v>
                </c:pt>
                <c:pt idx="267">
                  <c:v>1.4359999999999999</c:v>
                </c:pt>
                <c:pt idx="268">
                  <c:v>1.4970000000000001</c:v>
                </c:pt>
                <c:pt idx="269">
                  <c:v>1.389</c:v>
                </c:pt>
                <c:pt idx="270">
                  <c:v>1.4059999999999999</c:v>
                </c:pt>
                <c:pt idx="271">
                  <c:v>1.208</c:v>
                </c:pt>
                <c:pt idx="272">
                  <c:v>1.113</c:v>
                </c:pt>
                <c:pt idx="273">
                  <c:v>1.1140000000000001</c:v>
                </c:pt>
                <c:pt idx="274">
                  <c:v>1.0449999999999999</c:v>
                </c:pt>
                <c:pt idx="275">
                  <c:v>1.1879999999999999</c:v>
                </c:pt>
                <c:pt idx="276">
                  <c:v>1.2210000000000001</c:v>
                </c:pt>
                <c:pt idx="277">
                  <c:v>1.57</c:v>
                </c:pt>
                <c:pt idx="278">
                  <c:v>1.66</c:v>
                </c:pt>
                <c:pt idx="279">
                  <c:v>1.8839999999999999</c:v>
                </c:pt>
                <c:pt idx="280">
                  <c:v>1.653</c:v>
                </c:pt>
                <c:pt idx="281">
                  <c:v>1.6930000000000001</c:v>
                </c:pt>
                <c:pt idx="282">
                  <c:v>1.605</c:v>
                </c:pt>
                <c:pt idx="283">
                  <c:v>1.6579999999999999</c:v>
                </c:pt>
                <c:pt idx="284">
                  <c:v>1.86</c:v>
                </c:pt>
                <c:pt idx="285">
                  <c:v>1.984</c:v>
                </c:pt>
                <c:pt idx="286">
                  <c:v>1.875</c:v>
                </c:pt>
                <c:pt idx="287">
                  <c:v>1.825</c:v>
                </c:pt>
                <c:pt idx="288">
                  <c:v>1.8680000000000001</c:v>
                </c:pt>
                <c:pt idx="289">
                  <c:v>1.698</c:v>
                </c:pt>
                <c:pt idx="290">
                  <c:v>1.8260000000000001</c:v>
                </c:pt>
                <c:pt idx="291">
                  <c:v>1.7789999999999999</c:v>
                </c:pt>
                <c:pt idx="292">
                  <c:v>1.758</c:v>
                </c:pt>
                <c:pt idx="293">
                  <c:v>1.728</c:v>
                </c:pt>
                <c:pt idx="294">
                  <c:v>1.8280000000000001</c:v>
                </c:pt>
                <c:pt idx="295">
                  <c:v>1.5920000000000001</c:v>
                </c:pt>
                <c:pt idx="296">
                  <c:v>1.536</c:v>
                </c:pt>
                <c:pt idx="297">
                  <c:v>1.63</c:v>
                </c:pt>
                <c:pt idx="298">
                  <c:v>1.3759999999999999</c:v>
                </c:pt>
                <c:pt idx="299">
                  <c:v>1.538</c:v>
                </c:pt>
                <c:pt idx="300">
                  <c:v>1.4590000000000001</c:v>
                </c:pt>
                <c:pt idx="301">
                  <c:v>1.3069999999999999</c:v>
                </c:pt>
                <c:pt idx="302">
                  <c:v>1.351</c:v>
                </c:pt>
                <c:pt idx="303">
                  <c:v>1.512</c:v>
                </c:pt>
                <c:pt idx="304">
                  <c:v>1.5329999999999999</c:v>
                </c:pt>
                <c:pt idx="305">
                  <c:v>1.5609999999999999</c:v>
                </c:pt>
                <c:pt idx="306">
                  <c:v>1.546</c:v>
                </c:pt>
                <c:pt idx="307">
                  <c:v>1.72</c:v>
                </c:pt>
                <c:pt idx="308">
                  <c:v>1.6919999999999999</c:v>
                </c:pt>
                <c:pt idx="309">
                  <c:v>1.8069999999999999</c:v>
                </c:pt>
                <c:pt idx="310">
                  <c:v>1.746</c:v>
                </c:pt>
                <c:pt idx="311">
                  <c:v>1.7549999999999999</c:v>
                </c:pt>
                <c:pt idx="312">
                  <c:v>1.82</c:v>
                </c:pt>
                <c:pt idx="313">
                  <c:v>1.966</c:v>
                </c:pt>
                <c:pt idx="314">
                  <c:v>2.1869999999999998</c:v>
                </c:pt>
                <c:pt idx="315">
                  <c:v>2.0979999999999999</c:v>
                </c:pt>
                <c:pt idx="316">
                  <c:v>2.1019999999999999</c:v>
                </c:pt>
                <c:pt idx="317">
                  <c:v>2.2629999999999999</c:v>
                </c:pt>
                <c:pt idx="318">
                  <c:v>2.0739999999999998</c:v>
                </c:pt>
                <c:pt idx="319">
                  <c:v>2.2080000000000002</c:v>
                </c:pt>
                <c:pt idx="320">
                  <c:v>1.903</c:v>
                </c:pt>
                <c:pt idx="321">
                  <c:v>2.0169999999999999</c:v>
                </c:pt>
                <c:pt idx="322">
                  <c:v>1.766</c:v>
                </c:pt>
                <c:pt idx="323">
                  <c:v>1.865</c:v>
                </c:pt>
                <c:pt idx="324">
                  <c:v>1.833</c:v>
                </c:pt>
                <c:pt idx="325">
                  <c:v>1.9430000000000001</c:v>
                </c:pt>
                <c:pt idx="326">
                  <c:v>1.956</c:v>
                </c:pt>
                <c:pt idx="327">
                  <c:v>2.0579999999999998</c:v>
                </c:pt>
                <c:pt idx="328">
                  <c:v>2.153</c:v>
                </c:pt>
                <c:pt idx="329">
                  <c:v>2.004</c:v>
                </c:pt>
                <c:pt idx="330">
                  <c:v>2.1589999999999998</c:v>
                </c:pt>
                <c:pt idx="331">
                  <c:v>2.1150000000000002</c:v>
                </c:pt>
                <c:pt idx="332">
                  <c:v>2.1480000000000001</c:v>
                </c:pt>
                <c:pt idx="333">
                  <c:v>2.2650000000000001</c:v>
                </c:pt>
                <c:pt idx="334">
                  <c:v>2.1389999999999998</c:v>
                </c:pt>
                <c:pt idx="335">
                  <c:v>2.3919999999999999</c:v>
                </c:pt>
                <c:pt idx="336">
                  <c:v>2.2530000000000001</c:v>
                </c:pt>
                <c:pt idx="337">
                  <c:v>2.4649999999999999</c:v>
                </c:pt>
                <c:pt idx="338">
                  <c:v>2.4729999999999999</c:v>
                </c:pt>
                <c:pt idx="339">
                  <c:v>2.5339999999999998</c:v>
                </c:pt>
                <c:pt idx="340">
                  <c:v>2.544</c:v>
                </c:pt>
                <c:pt idx="341">
                  <c:v>2.6859999999999999</c:v>
                </c:pt>
                <c:pt idx="342">
                  <c:v>2.6259999999999999</c:v>
                </c:pt>
                <c:pt idx="343">
                  <c:v>2.5760000000000001</c:v>
                </c:pt>
                <c:pt idx="344">
                  <c:v>2.5609999999999999</c:v>
                </c:pt>
                <c:pt idx="345">
                  <c:v>2.4910000000000001</c:v>
                </c:pt>
                <c:pt idx="346">
                  <c:v>2.484</c:v>
                </c:pt>
                <c:pt idx="347">
                  <c:v>2.552</c:v>
                </c:pt>
                <c:pt idx="348">
                  <c:v>2.484</c:v>
                </c:pt>
                <c:pt idx="349">
                  <c:v>2.419</c:v>
                </c:pt>
                <c:pt idx="350">
                  <c:v>2.4079999999999999</c:v>
                </c:pt>
                <c:pt idx="351">
                  <c:v>2.3260000000000001</c:v>
                </c:pt>
                <c:pt idx="352">
                  <c:v>2.206</c:v>
                </c:pt>
                <c:pt idx="353">
                  <c:v>2.2360000000000002</c:v>
                </c:pt>
                <c:pt idx="354">
                  <c:v>2.3079999999999998</c:v>
                </c:pt>
                <c:pt idx="355">
                  <c:v>2.0750000000000002</c:v>
                </c:pt>
                <c:pt idx="356">
                  <c:v>2.3439999999999999</c:v>
                </c:pt>
                <c:pt idx="357">
                  <c:v>2.3719999999999999</c:v>
                </c:pt>
                <c:pt idx="358">
                  <c:v>2.3639999999999999</c:v>
                </c:pt>
                <c:pt idx="359">
                  <c:v>2.37</c:v>
                </c:pt>
                <c:pt idx="360">
                  <c:v>2.4140000000000001</c:v>
                </c:pt>
                <c:pt idx="361">
                  <c:v>2.5539999999999998</c:v>
                </c:pt>
                <c:pt idx="362">
                  <c:v>2.339</c:v>
                </c:pt>
                <c:pt idx="363">
                  <c:v>2.5760000000000001</c:v>
                </c:pt>
                <c:pt idx="364">
                  <c:v>2.3220000000000001</c:v>
                </c:pt>
                <c:pt idx="365">
                  <c:v>2.4529999999999998</c:v>
                </c:pt>
                <c:pt idx="366">
                  <c:v>2.552</c:v>
                </c:pt>
                <c:pt idx="367">
                  <c:v>2.7120000000000002</c:v>
                </c:pt>
                <c:pt idx="368">
                  <c:v>2.6349999999999998</c:v>
                </c:pt>
                <c:pt idx="369">
                  <c:v>2.847</c:v>
                </c:pt>
                <c:pt idx="370">
                  <c:v>3.0489999999999999</c:v>
                </c:pt>
                <c:pt idx="371">
                  <c:v>2.9750000000000001</c:v>
                </c:pt>
                <c:pt idx="372">
                  <c:v>2.96</c:v>
                </c:pt>
                <c:pt idx="373">
                  <c:v>3.024</c:v>
                </c:pt>
                <c:pt idx="374">
                  <c:v>3.07</c:v>
                </c:pt>
                <c:pt idx="375">
                  <c:v>2.855</c:v>
                </c:pt>
                <c:pt idx="376">
                  <c:v>3.0539999999999998</c:v>
                </c:pt>
                <c:pt idx="377">
                  <c:v>2.7749999999999999</c:v>
                </c:pt>
                <c:pt idx="378">
                  <c:v>2.9969999999999999</c:v>
                </c:pt>
                <c:pt idx="379">
                  <c:v>3.0510000000000002</c:v>
                </c:pt>
                <c:pt idx="380">
                  <c:v>2.9460000000000002</c:v>
                </c:pt>
                <c:pt idx="381">
                  <c:v>2.7949999999999999</c:v>
                </c:pt>
                <c:pt idx="382">
                  <c:v>2.56</c:v>
                </c:pt>
                <c:pt idx="383">
                  <c:v>2.613</c:v>
                </c:pt>
                <c:pt idx="384">
                  <c:v>2.82</c:v>
                </c:pt>
                <c:pt idx="385">
                  <c:v>2.6850000000000001</c:v>
                </c:pt>
                <c:pt idx="386">
                  <c:v>2.64</c:v>
                </c:pt>
                <c:pt idx="387">
                  <c:v>2.7770000000000001</c:v>
                </c:pt>
                <c:pt idx="388">
                  <c:v>2.72</c:v>
                </c:pt>
                <c:pt idx="389">
                  <c:v>2.7789999999999999</c:v>
                </c:pt>
                <c:pt idx="390">
                  <c:v>2.766</c:v>
                </c:pt>
                <c:pt idx="391">
                  <c:v>3.05</c:v>
                </c:pt>
                <c:pt idx="392">
                  <c:v>2.9910000000000001</c:v>
                </c:pt>
                <c:pt idx="393">
                  <c:v>3.0880000000000001</c:v>
                </c:pt>
                <c:pt idx="394">
                  <c:v>3.1379999999999999</c:v>
                </c:pt>
                <c:pt idx="395">
                  <c:v>3.0830000000000002</c:v>
                </c:pt>
                <c:pt idx="396">
                  <c:v>3.149</c:v>
                </c:pt>
                <c:pt idx="397">
                  <c:v>3.129</c:v>
                </c:pt>
                <c:pt idx="398">
                  <c:v>3.2029999999999998</c:v>
                </c:pt>
                <c:pt idx="399">
                  <c:v>3.1739999999999999</c:v>
                </c:pt>
                <c:pt idx="400">
                  <c:v>3.371</c:v>
                </c:pt>
                <c:pt idx="401">
                  <c:v>3.4910000000000001</c:v>
                </c:pt>
                <c:pt idx="402">
                  <c:v>3.4710000000000001</c:v>
                </c:pt>
                <c:pt idx="403">
                  <c:v>3.5169999999999999</c:v>
                </c:pt>
                <c:pt idx="404">
                  <c:v>3.4390000000000001</c:v>
                </c:pt>
                <c:pt idx="405">
                  <c:v>3.202</c:v>
                </c:pt>
                <c:pt idx="406">
                  <c:v>3.05</c:v>
                </c:pt>
                <c:pt idx="407">
                  <c:v>3.016</c:v>
                </c:pt>
                <c:pt idx="408">
                  <c:v>3.1869999999999998</c:v>
                </c:pt>
                <c:pt idx="409">
                  <c:v>3.32</c:v>
                </c:pt>
                <c:pt idx="410">
                  <c:v>3.4009999999999998</c:v>
                </c:pt>
                <c:pt idx="411">
                  <c:v>3.2810000000000001</c:v>
                </c:pt>
                <c:pt idx="412">
                  <c:v>3.0619999999999998</c:v>
                </c:pt>
                <c:pt idx="413">
                  <c:v>3.1749999999999998</c:v>
                </c:pt>
                <c:pt idx="414">
                  <c:v>3.3130000000000002</c:v>
                </c:pt>
                <c:pt idx="415">
                  <c:v>3.3519999999999999</c:v>
                </c:pt>
                <c:pt idx="416">
                  <c:v>3.5579999999999998</c:v>
                </c:pt>
                <c:pt idx="417">
                  <c:v>3.5129999999999999</c:v>
                </c:pt>
                <c:pt idx="418">
                  <c:v>3.5579999999999998</c:v>
                </c:pt>
                <c:pt idx="419">
                  <c:v>3.7</c:v>
                </c:pt>
                <c:pt idx="420">
                  <c:v>3.5259999999999998</c:v>
                </c:pt>
                <c:pt idx="421">
                  <c:v>3.6539999999999999</c:v>
                </c:pt>
                <c:pt idx="422">
                  <c:v>3.5390000000000001</c:v>
                </c:pt>
                <c:pt idx="423">
                  <c:v>3.7029999999999998</c:v>
                </c:pt>
                <c:pt idx="424">
                  <c:v>3.6419999999999999</c:v>
                </c:pt>
                <c:pt idx="425">
                  <c:v>3.6560000000000001</c:v>
                </c:pt>
                <c:pt idx="426">
                  <c:v>3.948</c:v>
                </c:pt>
                <c:pt idx="427">
                  <c:v>3.8650000000000002</c:v>
                </c:pt>
                <c:pt idx="428">
                  <c:v>3.81</c:v>
                </c:pt>
                <c:pt idx="429">
                  <c:v>3.7869999999999999</c:v>
                </c:pt>
                <c:pt idx="430">
                  <c:v>3.6560000000000001</c:v>
                </c:pt>
                <c:pt idx="431">
                  <c:v>3.669</c:v>
                </c:pt>
                <c:pt idx="432">
                  <c:v>3.4009999999999998</c:v>
                </c:pt>
                <c:pt idx="433">
                  <c:v>3.3610000000000002</c:v>
                </c:pt>
                <c:pt idx="434">
                  <c:v>3.4950000000000001</c:v>
                </c:pt>
                <c:pt idx="435">
                  <c:v>3.4140000000000001</c:v>
                </c:pt>
                <c:pt idx="436">
                  <c:v>3.5350000000000001</c:v>
                </c:pt>
                <c:pt idx="437">
                  <c:v>3.355</c:v>
                </c:pt>
                <c:pt idx="438">
                  <c:v>3.6760000000000002</c:v>
                </c:pt>
                <c:pt idx="439">
                  <c:v>3.4020000000000001</c:v>
                </c:pt>
                <c:pt idx="440">
                  <c:v>3.476</c:v>
                </c:pt>
                <c:pt idx="441">
                  <c:v>3.4569999999999999</c:v>
                </c:pt>
                <c:pt idx="442">
                  <c:v>3.6429999999999998</c:v>
                </c:pt>
                <c:pt idx="443">
                  <c:v>3.7789999999999999</c:v>
                </c:pt>
                <c:pt idx="444">
                  <c:v>3.7440000000000002</c:v>
                </c:pt>
                <c:pt idx="445">
                  <c:v>3.8809999999999998</c:v>
                </c:pt>
                <c:pt idx="446">
                  <c:v>3.8849999999999998</c:v>
                </c:pt>
                <c:pt idx="447">
                  <c:v>3.99</c:v>
                </c:pt>
                <c:pt idx="448">
                  <c:v>3.95</c:v>
                </c:pt>
                <c:pt idx="449">
                  <c:v>3.7429999999999999</c:v>
                </c:pt>
                <c:pt idx="450">
                  <c:v>3.7229999999999999</c:v>
                </c:pt>
                <c:pt idx="451">
                  <c:v>3.754</c:v>
                </c:pt>
                <c:pt idx="452">
                  <c:v>3.6720000000000002</c:v>
                </c:pt>
                <c:pt idx="453">
                  <c:v>3.9140000000000001</c:v>
                </c:pt>
                <c:pt idx="454">
                  <c:v>3.86</c:v>
                </c:pt>
                <c:pt idx="455">
                  <c:v>3.7919999999999998</c:v>
                </c:pt>
                <c:pt idx="456">
                  <c:v>3.8330000000000002</c:v>
                </c:pt>
                <c:pt idx="457">
                  <c:v>3.7069999999999999</c:v>
                </c:pt>
                <c:pt idx="458">
                  <c:v>3.7610000000000001</c:v>
                </c:pt>
                <c:pt idx="459">
                  <c:v>3.8479999999999999</c:v>
                </c:pt>
                <c:pt idx="460">
                  <c:v>4.0119999999999996</c:v>
                </c:pt>
                <c:pt idx="461">
                  <c:v>3.9620000000000002</c:v>
                </c:pt>
                <c:pt idx="462">
                  <c:v>4.1820000000000004</c:v>
                </c:pt>
                <c:pt idx="463">
                  <c:v>4.0759999999999996</c:v>
                </c:pt>
                <c:pt idx="464">
                  <c:v>3.9</c:v>
                </c:pt>
                <c:pt idx="465">
                  <c:v>3.9470000000000001</c:v>
                </c:pt>
                <c:pt idx="466">
                  <c:v>4.069</c:v>
                </c:pt>
                <c:pt idx="467">
                  <c:v>4.1779999999999999</c:v>
                </c:pt>
                <c:pt idx="468">
                  <c:v>4.1689999999999996</c:v>
                </c:pt>
                <c:pt idx="469">
                  <c:v>4.2329999999999997</c:v>
                </c:pt>
                <c:pt idx="470">
                  <c:v>4.07</c:v>
                </c:pt>
                <c:pt idx="471">
                  <c:v>4.149</c:v>
                </c:pt>
                <c:pt idx="472">
                  <c:v>4.0259999999999998</c:v>
                </c:pt>
                <c:pt idx="473">
                  <c:v>4.1479999999999997</c:v>
                </c:pt>
                <c:pt idx="474">
                  <c:v>4.2210000000000001</c:v>
                </c:pt>
                <c:pt idx="475">
                  <c:v>4.21</c:v>
                </c:pt>
                <c:pt idx="476">
                  <c:v>4.0750000000000002</c:v>
                </c:pt>
                <c:pt idx="477">
                  <c:v>4.3120000000000003</c:v>
                </c:pt>
                <c:pt idx="478">
                  <c:v>4.2939999999999996</c:v>
                </c:pt>
                <c:pt idx="479">
                  <c:v>4.3540000000000001</c:v>
                </c:pt>
                <c:pt idx="480">
                  <c:v>4.2050000000000001</c:v>
                </c:pt>
                <c:pt idx="481">
                  <c:v>4.3440000000000003</c:v>
                </c:pt>
                <c:pt idx="482">
                  <c:v>4.4809999999999999</c:v>
                </c:pt>
                <c:pt idx="483">
                  <c:v>4.258</c:v>
                </c:pt>
                <c:pt idx="484">
                  <c:v>4.4770000000000003</c:v>
                </c:pt>
                <c:pt idx="485">
                  <c:v>4.4939999999999998</c:v>
                </c:pt>
                <c:pt idx="486">
                  <c:v>4.6390000000000002</c:v>
                </c:pt>
                <c:pt idx="487">
                  <c:v>4.5359999999999996</c:v>
                </c:pt>
                <c:pt idx="488">
                  <c:v>4.6769999999999996</c:v>
                </c:pt>
                <c:pt idx="489">
                  <c:v>4.6440000000000001</c:v>
                </c:pt>
                <c:pt idx="490">
                  <c:v>4.6900000000000004</c:v>
                </c:pt>
                <c:pt idx="491">
                  <c:v>4.8579999999999997</c:v>
                </c:pt>
                <c:pt idx="492">
                  <c:v>4.9880000000000004</c:v>
                </c:pt>
                <c:pt idx="493">
                  <c:v>5.1879999999999997</c:v>
                </c:pt>
                <c:pt idx="494">
                  <c:v>5.1779999999999999</c:v>
                </c:pt>
                <c:pt idx="495">
                  <c:v>5.2649999999999997</c:v>
                </c:pt>
                <c:pt idx="496">
                  <c:v>5.165</c:v>
                </c:pt>
                <c:pt idx="497">
                  <c:v>5.4409999999999998</c:v>
                </c:pt>
                <c:pt idx="498">
                  <c:v>5.327</c:v>
                </c:pt>
                <c:pt idx="499">
                  <c:v>5.5579999999999998</c:v>
                </c:pt>
                <c:pt idx="500">
                  <c:v>5.375</c:v>
                </c:pt>
                <c:pt idx="501">
                  <c:v>5.5060000000000002</c:v>
                </c:pt>
                <c:pt idx="502">
                  <c:v>5.4939999999999998</c:v>
                </c:pt>
                <c:pt idx="503">
                  <c:v>5.5540000000000003</c:v>
                </c:pt>
                <c:pt idx="504">
                  <c:v>5.81</c:v>
                </c:pt>
                <c:pt idx="505">
                  <c:v>5.7439999999999998</c:v>
                </c:pt>
                <c:pt idx="506">
                  <c:v>5.7190000000000003</c:v>
                </c:pt>
                <c:pt idx="507">
                  <c:v>5.6539999999999999</c:v>
                </c:pt>
                <c:pt idx="508">
                  <c:v>5.5670000000000002</c:v>
                </c:pt>
                <c:pt idx="509">
                  <c:v>5.8460000000000001</c:v>
                </c:pt>
                <c:pt idx="510">
                  <c:v>5.9450000000000003</c:v>
                </c:pt>
                <c:pt idx="511">
                  <c:v>6.0709999999999997</c:v>
                </c:pt>
                <c:pt idx="512">
                  <c:v>5.9160000000000004</c:v>
                </c:pt>
                <c:pt idx="513">
                  <c:v>5.9779999999999998</c:v>
                </c:pt>
                <c:pt idx="514">
                  <c:v>6.2549999999999999</c:v>
                </c:pt>
                <c:pt idx="515">
                  <c:v>6.2009999999999996</c:v>
                </c:pt>
                <c:pt idx="516">
                  <c:v>6.4690000000000003</c:v>
                </c:pt>
                <c:pt idx="517">
                  <c:v>6.649</c:v>
                </c:pt>
                <c:pt idx="518">
                  <c:v>6.8170000000000002</c:v>
                </c:pt>
                <c:pt idx="519">
                  <c:v>7.1319999999999997</c:v>
                </c:pt>
                <c:pt idx="520">
                  <c:v>7.391</c:v>
                </c:pt>
                <c:pt idx="521">
                  <c:v>7.7930000000000001</c:v>
                </c:pt>
                <c:pt idx="522">
                  <c:v>7.9980000000000002</c:v>
                </c:pt>
                <c:pt idx="523">
                  <c:v>8.3019999999999996</c:v>
                </c:pt>
                <c:pt idx="524">
                  <c:v>8.8010000000000002</c:v>
                </c:pt>
                <c:pt idx="525">
                  <c:v>8.9649999999999999</c:v>
                </c:pt>
                <c:pt idx="526">
                  <c:v>9.1289999999999996</c:v>
                </c:pt>
                <c:pt idx="527">
                  <c:v>9.3670000000000009</c:v>
                </c:pt>
                <c:pt idx="528">
                  <c:v>9.4890000000000008</c:v>
                </c:pt>
                <c:pt idx="529">
                  <c:v>9.6809999999999992</c:v>
                </c:pt>
                <c:pt idx="530">
                  <c:v>9.8620000000000001</c:v>
                </c:pt>
                <c:pt idx="531">
                  <c:v>9.8610000000000007</c:v>
                </c:pt>
                <c:pt idx="532">
                  <c:v>10.090999999999999</c:v>
                </c:pt>
                <c:pt idx="533">
                  <c:v>10.563000000000001</c:v>
                </c:pt>
                <c:pt idx="534">
                  <c:v>10.882</c:v>
                </c:pt>
                <c:pt idx="535">
                  <c:v>11.141999999999999</c:v>
                </c:pt>
                <c:pt idx="536">
                  <c:v>11.694000000000001</c:v>
                </c:pt>
                <c:pt idx="537">
                  <c:v>12.063000000000001</c:v>
                </c:pt>
                <c:pt idx="538">
                  <c:v>12.68</c:v>
                </c:pt>
                <c:pt idx="539">
                  <c:v>13.371</c:v>
                </c:pt>
                <c:pt idx="540">
                  <c:v>13.893000000000001</c:v>
                </c:pt>
                <c:pt idx="541">
                  <c:v>14.324999999999999</c:v>
                </c:pt>
                <c:pt idx="542">
                  <c:v>14.752000000000001</c:v>
                </c:pt>
                <c:pt idx="543">
                  <c:v>15.351000000000001</c:v>
                </c:pt>
                <c:pt idx="544">
                  <c:v>15.853999999999999</c:v>
                </c:pt>
                <c:pt idx="545">
                  <c:v>16.210999999999999</c:v>
                </c:pt>
                <c:pt idx="546">
                  <c:v>16.282</c:v>
                </c:pt>
                <c:pt idx="547">
                  <c:v>16.675000000000001</c:v>
                </c:pt>
                <c:pt idx="548">
                  <c:v>16.847999999999999</c:v>
                </c:pt>
                <c:pt idx="549">
                  <c:v>16.974</c:v>
                </c:pt>
                <c:pt idx="550">
                  <c:v>17.416</c:v>
                </c:pt>
                <c:pt idx="551">
                  <c:v>17.422000000000001</c:v>
                </c:pt>
                <c:pt idx="552">
                  <c:v>17.613</c:v>
                </c:pt>
                <c:pt idx="553">
                  <c:v>17.759</c:v>
                </c:pt>
                <c:pt idx="554">
                  <c:v>17.82</c:v>
                </c:pt>
                <c:pt idx="555">
                  <c:v>18.114000000000001</c:v>
                </c:pt>
                <c:pt idx="556">
                  <c:v>18.34</c:v>
                </c:pt>
                <c:pt idx="557">
                  <c:v>18.491</c:v>
                </c:pt>
                <c:pt idx="558">
                  <c:v>18.559999999999999</c:v>
                </c:pt>
                <c:pt idx="559">
                  <c:v>18.855</c:v>
                </c:pt>
                <c:pt idx="560">
                  <c:v>19.239999999999998</c:v>
                </c:pt>
                <c:pt idx="561">
                  <c:v>19.594999999999999</c:v>
                </c:pt>
                <c:pt idx="562">
                  <c:v>19.814</c:v>
                </c:pt>
                <c:pt idx="563">
                  <c:v>20.138999999999999</c:v>
                </c:pt>
                <c:pt idx="564">
                  <c:v>20.28</c:v>
                </c:pt>
                <c:pt idx="565">
                  <c:v>20.677</c:v>
                </c:pt>
                <c:pt idx="566">
                  <c:v>21.233000000000001</c:v>
                </c:pt>
                <c:pt idx="567">
                  <c:v>21.596</c:v>
                </c:pt>
                <c:pt idx="568">
                  <c:v>21.748000000000001</c:v>
                </c:pt>
                <c:pt idx="569">
                  <c:v>22.097000000000001</c:v>
                </c:pt>
                <c:pt idx="570">
                  <c:v>22.459</c:v>
                </c:pt>
                <c:pt idx="571">
                  <c:v>22.596</c:v>
                </c:pt>
                <c:pt idx="572">
                  <c:v>22.795999999999999</c:v>
                </c:pt>
                <c:pt idx="573">
                  <c:v>23.327999999999999</c:v>
                </c:pt>
                <c:pt idx="574">
                  <c:v>23.602</c:v>
                </c:pt>
                <c:pt idx="575">
                  <c:v>24.023</c:v>
                </c:pt>
                <c:pt idx="576">
                  <c:v>24.359000000000002</c:v>
                </c:pt>
                <c:pt idx="577">
                  <c:v>24.629000000000001</c:v>
                </c:pt>
                <c:pt idx="578">
                  <c:v>25.113</c:v>
                </c:pt>
                <c:pt idx="579">
                  <c:v>25.462</c:v>
                </c:pt>
                <c:pt idx="580">
                  <c:v>26.05</c:v>
                </c:pt>
                <c:pt idx="581">
                  <c:v>26.327000000000002</c:v>
                </c:pt>
                <c:pt idx="582">
                  <c:v>26.856999999999999</c:v>
                </c:pt>
                <c:pt idx="583">
                  <c:v>27.297000000000001</c:v>
                </c:pt>
                <c:pt idx="584">
                  <c:v>27.675999999999998</c:v>
                </c:pt>
                <c:pt idx="585">
                  <c:v>28.085999999999999</c:v>
                </c:pt>
                <c:pt idx="586">
                  <c:v>28.55</c:v>
                </c:pt>
                <c:pt idx="587">
                  <c:v>29.065999999999999</c:v>
                </c:pt>
                <c:pt idx="588">
                  <c:v>29.492999999999999</c:v>
                </c:pt>
                <c:pt idx="589">
                  <c:v>29.888999999999999</c:v>
                </c:pt>
                <c:pt idx="590">
                  <c:v>30.157</c:v>
                </c:pt>
                <c:pt idx="591">
                  <c:v>30.559000000000001</c:v>
                </c:pt>
                <c:pt idx="592">
                  <c:v>31.033999999999999</c:v>
                </c:pt>
                <c:pt idx="593">
                  <c:v>31.472000000000001</c:v>
                </c:pt>
                <c:pt idx="594">
                  <c:v>31.84</c:v>
                </c:pt>
                <c:pt idx="595">
                  <c:v>32.317999999999998</c:v>
                </c:pt>
                <c:pt idx="596">
                  <c:v>32.872</c:v>
                </c:pt>
                <c:pt idx="597">
                  <c:v>33.256</c:v>
                </c:pt>
                <c:pt idx="598">
                  <c:v>33.512</c:v>
                </c:pt>
                <c:pt idx="599">
                  <c:v>33.741</c:v>
                </c:pt>
                <c:pt idx="600">
                  <c:v>34.127000000000002</c:v>
                </c:pt>
                <c:pt idx="601">
                  <c:v>34.377000000000002</c:v>
                </c:pt>
                <c:pt idx="602">
                  <c:v>34.56</c:v>
                </c:pt>
                <c:pt idx="603">
                  <c:v>34.996000000000002</c:v>
                </c:pt>
                <c:pt idx="604">
                  <c:v>35.362000000000002</c:v>
                </c:pt>
                <c:pt idx="605">
                  <c:v>35.558</c:v>
                </c:pt>
                <c:pt idx="606">
                  <c:v>36.024999999999999</c:v>
                </c:pt>
                <c:pt idx="607">
                  <c:v>36.344999999999999</c:v>
                </c:pt>
                <c:pt idx="608">
                  <c:v>36.631999999999998</c:v>
                </c:pt>
                <c:pt idx="609">
                  <c:v>36.906999999999996</c:v>
                </c:pt>
                <c:pt idx="610">
                  <c:v>37.366999999999997</c:v>
                </c:pt>
                <c:pt idx="611">
                  <c:v>37.621000000000002</c:v>
                </c:pt>
                <c:pt idx="612">
                  <c:v>37.759</c:v>
                </c:pt>
                <c:pt idx="613">
                  <c:v>38.332000000000001</c:v>
                </c:pt>
                <c:pt idx="614">
                  <c:v>38.475999999999999</c:v>
                </c:pt>
                <c:pt idx="615">
                  <c:v>38.92</c:v>
                </c:pt>
                <c:pt idx="616">
                  <c:v>39.456000000000003</c:v>
                </c:pt>
                <c:pt idx="617">
                  <c:v>39.820999999999998</c:v>
                </c:pt>
                <c:pt idx="618">
                  <c:v>40.052</c:v>
                </c:pt>
                <c:pt idx="619">
                  <c:v>40.281999999999996</c:v>
                </c:pt>
                <c:pt idx="620">
                  <c:v>40.512999999999998</c:v>
                </c:pt>
                <c:pt idx="621">
                  <c:v>40.96</c:v>
                </c:pt>
                <c:pt idx="622">
                  <c:v>41.103000000000002</c:v>
                </c:pt>
                <c:pt idx="623">
                  <c:v>41.261000000000003</c:v>
                </c:pt>
                <c:pt idx="624">
                  <c:v>41.466000000000001</c:v>
                </c:pt>
                <c:pt idx="625">
                  <c:v>41.92</c:v>
                </c:pt>
                <c:pt idx="626">
                  <c:v>41.953000000000003</c:v>
                </c:pt>
                <c:pt idx="627">
                  <c:v>42.26</c:v>
                </c:pt>
                <c:pt idx="628">
                  <c:v>42.462000000000003</c:v>
                </c:pt>
                <c:pt idx="629">
                  <c:v>42.857999999999997</c:v>
                </c:pt>
                <c:pt idx="630">
                  <c:v>42.898000000000003</c:v>
                </c:pt>
                <c:pt idx="631">
                  <c:v>43.125</c:v>
                </c:pt>
                <c:pt idx="632">
                  <c:v>43.317</c:v>
                </c:pt>
                <c:pt idx="633">
                  <c:v>43.353000000000002</c:v>
                </c:pt>
                <c:pt idx="634">
                  <c:v>43.688000000000002</c:v>
                </c:pt>
                <c:pt idx="635">
                  <c:v>43.932000000000002</c:v>
                </c:pt>
                <c:pt idx="636">
                  <c:v>43.938000000000002</c:v>
                </c:pt>
                <c:pt idx="637">
                  <c:v>44.194000000000003</c:v>
                </c:pt>
                <c:pt idx="638">
                  <c:v>44.502000000000002</c:v>
                </c:pt>
                <c:pt idx="639">
                  <c:v>44.587000000000003</c:v>
                </c:pt>
                <c:pt idx="640">
                  <c:v>44.82</c:v>
                </c:pt>
                <c:pt idx="641">
                  <c:v>44.966999999999999</c:v>
                </c:pt>
                <c:pt idx="642">
                  <c:v>45.296999999999997</c:v>
                </c:pt>
                <c:pt idx="643">
                  <c:v>45.372</c:v>
                </c:pt>
                <c:pt idx="644">
                  <c:v>45.722999999999999</c:v>
                </c:pt>
                <c:pt idx="645">
                  <c:v>45.853999999999999</c:v>
                </c:pt>
                <c:pt idx="646">
                  <c:v>46.097000000000001</c:v>
                </c:pt>
                <c:pt idx="647">
                  <c:v>46.091999999999999</c:v>
                </c:pt>
                <c:pt idx="648">
                  <c:v>46.347999999999999</c:v>
                </c:pt>
                <c:pt idx="649">
                  <c:v>46.469000000000001</c:v>
                </c:pt>
                <c:pt idx="650">
                  <c:v>46.561999999999998</c:v>
                </c:pt>
                <c:pt idx="651">
                  <c:v>46.648000000000003</c:v>
                </c:pt>
                <c:pt idx="652">
                  <c:v>46.902000000000001</c:v>
                </c:pt>
                <c:pt idx="653">
                  <c:v>46.692</c:v>
                </c:pt>
                <c:pt idx="654">
                  <c:v>46.631999999999998</c:v>
                </c:pt>
                <c:pt idx="655">
                  <c:v>46.631</c:v>
                </c:pt>
                <c:pt idx="656">
                  <c:v>46.962000000000003</c:v>
                </c:pt>
                <c:pt idx="657">
                  <c:v>47.014000000000003</c:v>
                </c:pt>
                <c:pt idx="658">
                  <c:v>47.238999999999997</c:v>
                </c:pt>
                <c:pt idx="659">
                  <c:v>47.570999999999998</c:v>
                </c:pt>
                <c:pt idx="660">
                  <c:v>47.4</c:v>
                </c:pt>
                <c:pt idx="661">
                  <c:v>47.561</c:v>
                </c:pt>
                <c:pt idx="662">
                  <c:v>47.3</c:v>
                </c:pt>
                <c:pt idx="663">
                  <c:v>47.356999999999999</c:v>
                </c:pt>
                <c:pt idx="664">
                  <c:v>47.851999999999997</c:v>
                </c:pt>
                <c:pt idx="665">
                  <c:v>48.41</c:v>
                </c:pt>
                <c:pt idx="666">
                  <c:v>48.877000000000002</c:v>
                </c:pt>
                <c:pt idx="667">
                  <c:v>49.304000000000002</c:v>
                </c:pt>
                <c:pt idx="668">
                  <c:v>49.472000000000001</c:v>
                </c:pt>
                <c:pt idx="669">
                  <c:v>49.718000000000004</c:v>
                </c:pt>
                <c:pt idx="670">
                  <c:v>49.478999999999999</c:v>
                </c:pt>
                <c:pt idx="671">
                  <c:v>49.612000000000002</c:v>
                </c:pt>
                <c:pt idx="672">
                  <c:v>49.969000000000001</c:v>
                </c:pt>
                <c:pt idx="673">
                  <c:v>50.667999999999999</c:v>
                </c:pt>
                <c:pt idx="674">
                  <c:v>50.802999999999997</c:v>
                </c:pt>
                <c:pt idx="675">
                  <c:v>51.274999999999999</c:v>
                </c:pt>
                <c:pt idx="676">
                  <c:v>51.579000000000001</c:v>
                </c:pt>
                <c:pt idx="677">
                  <c:v>51.671999999999997</c:v>
                </c:pt>
                <c:pt idx="678">
                  <c:v>51.975999999999999</c:v>
                </c:pt>
                <c:pt idx="679">
                  <c:v>52.430999999999997</c:v>
                </c:pt>
                <c:pt idx="680">
                  <c:v>53.302999999999997</c:v>
                </c:pt>
                <c:pt idx="681">
                  <c:v>54.158000000000001</c:v>
                </c:pt>
                <c:pt idx="682">
                  <c:v>54.960999999999999</c:v>
                </c:pt>
                <c:pt idx="683">
                  <c:v>55.997</c:v>
                </c:pt>
                <c:pt idx="684">
                  <c:v>56.991</c:v>
                </c:pt>
                <c:pt idx="685">
                  <c:v>58.484999999999999</c:v>
                </c:pt>
                <c:pt idx="686">
                  <c:v>59.526000000000003</c:v>
                </c:pt>
                <c:pt idx="687">
                  <c:v>60.82</c:v>
                </c:pt>
                <c:pt idx="688">
                  <c:v>61.874000000000002</c:v>
                </c:pt>
                <c:pt idx="689">
                  <c:v>62.73</c:v>
                </c:pt>
                <c:pt idx="690">
                  <c:v>63.807000000000002</c:v>
                </c:pt>
                <c:pt idx="691">
                  <c:v>64.918999999999997</c:v>
                </c:pt>
                <c:pt idx="692">
                  <c:v>65.686000000000007</c:v>
                </c:pt>
                <c:pt idx="693">
                  <c:v>66.387</c:v>
                </c:pt>
                <c:pt idx="694">
                  <c:v>66.655000000000001</c:v>
                </c:pt>
                <c:pt idx="695">
                  <c:v>66.799000000000007</c:v>
                </c:pt>
                <c:pt idx="696">
                  <c:v>66.759</c:v>
                </c:pt>
                <c:pt idx="697">
                  <c:v>66.561000000000007</c:v>
                </c:pt>
                <c:pt idx="698">
                  <c:v>66.22</c:v>
                </c:pt>
                <c:pt idx="699">
                  <c:v>66.432000000000002</c:v>
                </c:pt>
                <c:pt idx="700">
                  <c:v>66.585999999999999</c:v>
                </c:pt>
                <c:pt idx="701">
                  <c:v>66.736000000000004</c:v>
                </c:pt>
                <c:pt idx="702">
                  <c:v>66.878</c:v>
                </c:pt>
                <c:pt idx="703">
                  <c:v>66.849000000000004</c:v>
                </c:pt>
                <c:pt idx="704">
                  <c:v>66.48</c:v>
                </c:pt>
                <c:pt idx="705">
                  <c:v>66.262</c:v>
                </c:pt>
                <c:pt idx="706">
                  <c:v>66.444000000000003</c:v>
                </c:pt>
                <c:pt idx="707">
                  <c:v>66.174000000000007</c:v>
                </c:pt>
                <c:pt idx="708">
                  <c:v>66.218000000000004</c:v>
                </c:pt>
                <c:pt idx="709">
                  <c:v>66.364000000000004</c:v>
                </c:pt>
                <c:pt idx="710">
                  <c:v>66.052999999999997</c:v>
                </c:pt>
                <c:pt idx="711">
                  <c:v>65.989999999999995</c:v>
                </c:pt>
                <c:pt idx="712">
                  <c:v>66.128</c:v>
                </c:pt>
                <c:pt idx="713">
                  <c:v>66.14</c:v>
                </c:pt>
                <c:pt idx="714">
                  <c:v>66.563000000000002</c:v>
                </c:pt>
                <c:pt idx="715">
                  <c:v>66.917000000000002</c:v>
                </c:pt>
                <c:pt idx="716">
                  <c:v>67.254000000000005</c:v>
                </c:pt>
                <c:pt idx="717">
                  <c:v>67.405000000000001</c:v>
                </c:pt>
                <c:pt idx="718">
                  <c:v>67.673000000000002</c:v>
                </c:pt>
                <c:pt idx="719">
                  <c:v>68.084000000000003</c:v>
                </c:pt>
                <c:pt idx="720">
                  <c:v>68.057000000000002</c:v>
                </c:pt>
                <c:pt idx="721">
                  <c:v>68.28</c:v>
                </c:pt>
                <c:pt idx="722">
                  <c:v>68.094999999999999</c:v>
                </c:pt>
                <c:pt idx="723">
                  <c:v>67.545000000000002</c:v>
                </c:pt>
                <c:pt idx="724">
                  <c:v>67.537999999999997</c:v>
                </c:pt>
                <c:pt idx="725">
                  <c:v>67.206999999999994</c:v>
                </c:pt>
                <c:pt idx="726">
                  <c:v>66.683000000000007</c:v>
                </c:pt>
                <c:pt idx="727">
                  <c:v>66.456999999999994</c:v>
                </c:pt>
                <c:pt idx="728">
                  <c:v>66.126000000000005</c:v>
                </c:pt>
                <c:pt idx="729">
                  <c:v>65.727000000000004</c:v>
                </c:pt>
                <c:pt idx="730">
                  <c:v>65.468000000000004</c:v>
                </c:pt>
                <c:pt idx="731">
                  <c:v>65.295000000000002</c:v>
                </c:pt>
                <c:pt idx="732">
                  <c:v>64.881</c:v>
                </c:pt>
                <c:pt idx="733">
                  <c:v>64.733000000000004</c:v>
                </c:pt>
                <c:pt idx="734">
                  <c:v>64.087000000000003</c:v>
                </c:pt>
                <c:pt idx="735">
                  <c:v>63.856000000000002</c:v>
                </c:pt>
                <c:pt idx="736">
                  <c:v>63.423000000000002</c:v>
                </c:pt>
                <c:pt idx="737">
                  <c:v>63.070999999999998</c:v>
                </c:pt>
                <c:pt idx="738">
                  <c:v>62.993000000000002</c:v>
                </c:pt>
                <c:pt idx="739">
                  <c:v>62.924999999999997</c:v>
                </c:pt>
                <c:pt idx="740">
                  <c:v>62.765000000000001</c:v>
                </c:pt>
                <c:pt idx="741">
                  <c:v>62.796999999999997</c:v>
                </c:pt>
                <c:pt idx="742">
                  <c:v>62.847999999999999</c:v>
                </c:pt>
                <c:pt idx="743">
                  <c:v>62.838000000000001</c:v>
                </c:pt>
                <c:pt idx="744">
                  <c:v>62.911999999999999</c:v>
                </c:pt>
                <c:pt idx="745">
                  <c:v>63.195</c:v>
                </c:pt>
                <c:pt idx="746">
                  <c:v>62.981999999999999</c:v>
                </c:pt>
                <c:pt idx="747">
                  <c:v>63.113999999999997</c:v>
                </c:pt>
                <c:pt idx="748">
                  <c:v>63.292000000000002</c:v>
                </c:pt>
                <c:pt idx="749">
                  <c:v>63.491999999999997</c:v>
                </c:pt>
                <c:pt idx="750">
                  <c:v>63.607999999999997</c:v>
                </c:pt>
                <c:pt idx="751">
                  <c:v>63.543999999999997</c:v>
                </c:pt>
                <c:pt idx="752">
                  <c:v>63.529000000000003</c:v>
                </c:pt>
                <c:pt idx="753">
                  <c:v>63.191000000000003</c:v>
                </c:pt>
                <c:pt idx="754">
                  <c:v>63.026000000000003</c:v>
                </c:pt>
                <c:pt idx="755">
                  <c:v>62.906999999999996</c:v>
                </c:pt>
                <c:pt idx="756">
                  <c:v>62.637999999999998</c:v>
                </c:pt>
                <c:pt idx="757">
                  <c:v>62.249000000000002</c:v>
                </c:pt>
                <c:pt idx="758">
                  <c:v>61.944000000000003</c:v>
                </c:pt>
                <c:pt idx="759">
                  <c:v>62.094000000000001</c:v>
                </c:pt>
                <c:pt idx="760">
                  <c:v>61.698999999999998</c:v>
                </c:pt>
                <c:pt idx="761">
                  <c:v>61.732999999999997</c:v>
                </c:pt>
                <c:pt idx="762">
                  <c:v>61.414999999999999</c:v>
                </c:pt>
                <c:pt idx="763">
                  <c:v>60.981000000000002</c:v>
                </c:pt>
                <c:pt idx="764">
                  <c:v>60.939</c:v>
                </c:pt>
                <c:pt idx="765">
                  <c:v>60.555</c:v>
                </c:pt>
                <c:pt idx="766">
                  <c:v>60.170999999999999</c:v>
                </c:pt>
                <c:pt idx="767">
                  <c:v>60.104999999999997</c:v>
                </c:pt>
                <c:pt idx="768">
                  <c:v>59.704999999999998</c:v>
                </c:pt>
                <c:pt idx="769">
                  <c:v>59.747999999999998</c:v>
                </c:pt>
                <c:pt idx="770">
                  <c:v>59.71</c:v>
                </c:pt>
                <c:pt idx="771">
                  <c:v>59.430999999999997</c:v>
                </c:pt>
                <c:pt idx="772">
                  <c:v>59.295999999999999</c:v>
                </c:pt>
                <c:pt idx="773">
                  <c:v>59.212000000000003</c:v>
                </c:pt>
                <c:pt idx="774">
                  <c:v>59.165999999999997</c:v>
                </c:pt>
                <c:pt idx="775">
                  <c:v>58.920999999999999</c:v>
                </c:pt>
                <c:pt idx="776">
                  <c:v>59.161999999999999</c:v>
                </c:pt>
                <c:pt idx="777">
                  <c:v>59.014000000000003</c:v>
                </c:pt>
                <c:pt idx="778">
                  <c:v>58.865000000000002</c:v>
                </c:pt>
                <c:pt idx="779">
                  <c:v>58.616</c:v>
                </c:pt>
                <c:pt idx="780">
                  <c:v>58.469000000000001</c:v>
                </c:pt>
                <c:pt idx="781">
                  <c:v>58.238999999999997</c:v>
                </c:pt>
                <c:pt idx="782">
                  <c:v>57.863999999999997</c:v>
                </c:pt>
                <c:pt idx="783">
                  <c:v>57.706000000000003</c:v>
                </c:pt>
                <c:pt idx="784">
                  <c:v>57.337000000000003</c:v>
                </c:pt>
                <c:pt idx="785">
                  <c:v>56.948</c:v>
                </c:pt>
                <c:pt idx="786">
                  <c:v>56.59</c:v>
                </c:pt>
                <c:pt idx="787">
                  <c:v>55.957999999999998</c:v>
                </c:pt>
                <c:pt idx="788">
                  <c:v>55.633000000000003</c:v>
                </c:pt>
                <c:pt idx="789">
                  <c:v>55.209000000000003</c:v>
                </c:pt>
                <c:pt idx="790">
                  <c:v>54.957000000000001</c:v>
                </c:pt>
                <c:pt idx="791">
                  <c:v>54.279000000000003</c:v>
                </c:pt>
                <c:pt idx="792">
                  <c:v>54.317999999999998</c:v>
                </c:pt>
                <c:pt idx="793">
                  <c:v>53.98</c:v>
                </c:pt>
                <c:pt idx="794">
                  <c:v>53.731999999999999</c:v>
                </c:pt>
                <c:pt idx="795">
                  <c:v>53.442999999999998</c:v>
                </c:pt>
                <c:pt idx="796">
                  <c:v>53.106000000000002</c:v>
                </c:pt>
                <c:pt idx="797">
                  <c:v>52.636000000000003</c:v>
                </c:pt>
                <c:pt idx="798">
                  <c:v>52.131</c:v>
                </c:pt>
                <c:pt idx="799">
                  <c:v>51.984000000000002</c:v>
                </c:pt>
                <c:pt idx="800">
                  <c:v>51.420999999999999</c:v>
                </c:pt>
                <c:pt idx="801">
                  <c:v>51.25</c:v>
                </c:pt>
                <c:pt idx="802">
                  <c:v>50.9</c:v>
                </c:pt>
                <c:pt idx="803">
                  <c:v>50.398000000000003</c:v>
                </c:pt>
                <c:pt idx="804">
                  <c:v>50.264000000000003</c:v>
                </c:pt>
                <c:pt idx="805">
                  <c:v>49.957000000000001</c:v>
                </c:pt>
                <c:pt idx="806">
                  <c:v>49.488999999999997</c:v>
                </c:pt>
                <c:pt idx="807">
                  <c:v>49.218000000000004</c:v>
                </c:pt>
                <c:pt idx="808">
                  <c:v>48.656999999999996</c:v>
                </c:pt>
                <c:pt idx="809">
                  <c:v>48.548999999999999</c:v>
                </c:pt>
                <c:pt idx="810">
                  <c:v>48.341000000000001</c:v>
                </c:pt>
                <c:pt idx="811">
                  <c:v>48.01</c:v>
                </c:pt>
                <c:pt idx="812">
                  <c:v>47.603999999999999</c:v>
                </c:pt>
                <c:pt idx="813">
                  <c:v>47.341000000000001</c:v>
                </c:pt>
                <c:pt idx="814">
                  <c:v>46.962000000000003</c:v>
                </c:pt>
                <c:pt idx="815">
                  <c:v>46.465000000000003</c:v>
                </c:pt>
                <c:pt idx="816">
                  <c:v>46.268999999999998</c:v>
                </c:pt>
                <c:pt idx="817">
                  <c:v>45.722000000000001</c:v>
                </c:pt>
                <c:pt idx="818">
                  <c:v>45.371000000000002</c:v>
                </c:pt>
                <c:pt idx="819">
                  <c:v>44.865000000000002</c:v>
                </c:pt>
                <c:pt idx="820">
                  <c:v>44.472000000000001</c:v>
                </c:pt>
                <c:pt idx="821">
                  <c:v>44.024999999999999</c:v>
                </c:pt>
                <c:pt idx="822">
                  <c:v>43.613</c:v>
                </c:pt>
                <c:pt idx="823">
                  <c:v>43.415999999999997</c:v>
                </c:pt>
                <c:pt idx="824">
                  <c:v>43.168999999999997</c:v>
                </c:pt>
                <c:pt idx="825">
                  <c:v>42.576000000000001</c:v>
                </c:pt>
                <c:pt idx="826">
                  <c:v>42.274000000000001</c:v>
                </c:pt>
                <c:pt idx="827">
                  <c:v>41.944000000000003</c:v>
                </c:pt>
                <c:pt idx="828">
                  <c:v>41.48</c:v>
                </c:pt>
                <c:pt idx="829">
                  <c:v>41.173999999999999</c:v>
                </c:pt>
                <c:pt idx="830">
                  <c:v>40.929000000000002</c:v>
                </c:pt>
                <c:pt idx="831">
                  <c:v>40.468000000000004</c:v>
                </c:pt>
                <c:pt idx="832">
                  <c:v>39.953000000000003</c:v>
                </c:pt>
                <c:pt idx="833">
                  <c:v>39.798999999999999</c:v>
                </c:pt>
                <c:pt idx="834">
                  <c:v>39.220999999999997</c:v>
                </c:pt>
                <c:pt idx="835">
                  <c:v>38.966999999999999</c:v>
                </c:pt>
                <c:pt idx="836">
                  <c:v>38.697000000000003</c:v>
                </c:pt>
                <c:pt idx="837">
                  <c:v>38.296999999999997</c:v>
                </c:pt>
                <c:pt idx="838">
                  <c:v>37.744</c:v>
                </c:pt>
                <c:pt idx="839">
                  <c:v>37.704999999999998</c:v>
                </c:pt>
                <c:pt idx="840">
                  <c:v>37.232999999999997</c:v>
                </c:pt>
                <c:pt idx="841">
                  <c:v>36.834000000000003</c:v>
                </c:pt>
                <c:pt idx="842">
                  <c:v>36.566000000000003</c:v>
                </c:pt>
                <c:pt idx="843">
                  <c:v>36.244</c:v>
                </c:pt>
                <c:pt idx="844">
                  <c:v>36.262999999999998</c:v>
                </c:pt>
                <c:pt idx="845">
                  <c:v>35.755000000000003</c:v>
                </c:pt>
                <c:pt idx="846">
                  <c:v>35.655000000000001</c:v>
                </c:pt>
                <c:pt idx="847">
                  <c:v>35.444000000000003</c:v>
                </c:pt>
                <c:pt idx="848">
                  <c:v>35.287999999999997</c:v>
                </c:pt>
                <c:pt idx="849">
                  <c:v>34.981999999999999</c:v>
                </c:pt>
                <c:pt idx="850">
                  <c:v>34.460999999999999</c:v>
                </c:pt>
                <c:pt idx="851">
                  <c:v>34.198</c:v>
                </c:pt>
                <c:pt idx="852">
                  <c:v>33.732999999999997</c:v>
                </c:pt>
                <c:pt idx="853">
                  <c:v>33.340000000000003</c:v>
                </c:pt>
                <c:pt idx="854">
                  <c:v>32.904000000000003</c:v>
                </c:pt>
                <c:pt idx="855">
                  <c:v>32.606000000000002</c:v>
                </c:pt>
                <c:pt idx="856">
                  <c:v>32.213999999999999</c:v>
                </c:pt>
                <c:pt idx="857">
                  <c:v>32.140999999999998</c:v>
                </c:pt>
                <c:pt idx="858">
                  <c:v>31.777999999999999</c:v>
                </c:pt>
                <c:pt idx="859">
                  <c:v>31.555</c:v>
                </c:pt>
                <c:pt idx="860">
                  <c:v>31.414999999999999</c:v>
                </c:pt>
                <c:pt idx="861">
                  <c:v>30.934000000000001</c:v>
                </c:pt>
                <c:pt idx="862">
                  <c:v>30.471</c:v>
                </c:pt>
                <c:pt idx="863">
                  <c:v>30.076000000000001</c:v>
                </c:pt>
                <c:pt idx="864">
                  <c:v>29.954999999999998</c:v>
                </c:pt>
                <c:pt idx="865">
                  <c:v>29.847999999999999</c:v>
                </c:pt>
                <c:pt idx="866">
                  <c:v>29.635000000000002</c:v>
                </c:pt>
                <c:pt idx="867">
                  <c:v>29.297000000000001</c:v>
                </c:pt>
                <c:pt idx="868">
                  <c:v>29.117999999999999</c:v>
                </c:pt>
                <c:pt idx="869">
                  <c:v>28.939</c:v>
                </c:pt>
                <c:pt idx="870">
                  <c:v>28.588999999999999</c:v>
                </c:pt>
                <c:pt idx="871">
                  <c:v>28.513000000000002</c:v>
                </c:pt>
                <c:pt idx="872">
                  <c:v>28.312000000000001</c:v>
                </c:pt>
                <c:pt idx="873">
                  <c:v>27.981000000000002</c:v>
                </c:pt>
                <c:pt idx="874">
                  <c:v>28.010999999999999</c:v>
                </c:pt>
                <c:pt idx="875">
                  <c:v>27.445</c:v>
                </c:pt>
                <c:pt idx="876">
                  <c:v>27.277000000000001</c:v>
                </c:pt>
                <c:pt idx="877">
                  <c:v>27.065999999999999</c:v>
                </c:pt>
                <c:pt idx="878">
                  <c:v>26.966000000000001</c:v>
                </c:pt>
                <c:pt idx="879">
                  <c:v>26.651</c:v>
                </c:pt>
                <c:pt idx="880">
                  <c:v>26.314</c:v>
                </c:pt>
                <c:pt idx="881">
                  <c:v>26.178999999999998</c:v>
                </c:pt>
                <c:pt idx="882">
                  <c:v>25.875</c:v>
                </c:pt>
                <c:pt idx="883">
                  <c:v>25.69</c:v>
                </c:pt>
                <c:pt idx="884">
                  <c:v>25.477</c:v>
                </c:pt>
                <c:pt idx="885">
                  <c:v>24.98</c:v>
                </c:pt>
                <c:pt idx="886">
                  <c:v>25.081</c:v>
                </c:pt>
                <c:pt idx="887">
                  <c:v>24.856000000000002</c:v>
                </c:pt>
                <c:pt idx="888">
                  <c:v>24.547000000000001</c:v>
                </c:pt>
                <c:pt idx="889">
                  <c:v>24.222999999999999</c:v>
                </c:pt>
                <c:pt idx="890">
                  <c:v>24.085000000000001</c:v>
                </c:pt>
                <c:pt idx="891">
                  <c:v>24.033999999999999</c:v>
                </c:pt>
                <c:pt idx="892">
                  <c:v>23.751999999999999</c:v>
                </c:pt>
                <c:pt idx="893">
                  <c:v>23.55</c:v>
                </c:pt>
                <c:pt idx="894">
                  <c:v>23.488</c:v>
                </c:pt>
                <c:pt idx="895">
                  <c:v>23.06</c:v>
                </c:pt>
                <c:pt idx="896">
                  <c:v>23.108000000000001</c:v>
                </c:pt>
                <c:pt idx="897">
                  <c:v>22.791</c:v>
                </c:pt>
                <c:pt idx="898">
                  <c:v>22.568000000000001</c:v>
                </c:pt>
                <c:pt idx="899">
                  <c:v>22.497</c:v>
                </c:pt>
                <c:pt idx="900">
                  <c:v>22.484999999999999</c:v>
                </c:pt>
                <c:pt idx="901">
                  <c:v>22.381</c:v>
                </c:pt>
                <c:pt idx="902">
                  <c:v>22.265999999999998</c:v>
                </c:pt>
                <c:pt idx="903">
                  <c:v>22.251999999999999</c:v>
                </c:pt>
                <c:pt idx="904">
                  <c:v>21.959</c:v>
                </c:pt>
                <c:pt idx="905">
                  <c:v>22.030999999999999</c:v>
                </c:pt>
                <c:pt idx="906">
                  <c:v>21.818000000000001</c:v>
                </c:pt>
                <c:pt idx="907">
                  <c:v>21.558</c:v>
                </c:pt>
                <c:pt idx="908">
                  <c:v>21.541</c:v>
                </c:pt>
                <c:pt idx="909">
                  <c:v>21.263999999999999</c:v>
                </c:pt>
                <c:pt idx="910">
                  <c:v>21.164999999999999</c:v>
                </c:pt>
                <c:pt idx="911">
                  <c:v>21.067</c:v>
                </c:pt>
                <c:pt idx="912">
                  <c:v>20.907</c:v>
                </c:pt>
                <c:pt idx="913">
                  <c:v>20.725000000000001</c:v>
                </c:pt>
                <c:pt idx="914">
                  <c:v>20.507000000000001</c:v>
                </c:pt>
                <c:pt idx="915">
                  <c:v>20.294</c:v>
                </c:pt>
                <c:pt idx="916">
                  <c:v>20.190999999999999</c:v>
                </c:pt>
                <c:pt idx="917">
                  <c:v>19.855</c:v>
                </c:pt>
                <c:pt idx="918">
                  <c:v>19.898</c:v>
                </c:pt>
                <c:pt idx="919">
                  <c:v>19.608000000000001</c:v>
                </c:pt>
                <c:pt idx="920">
                  <c:v>19.39</c:v>
                </c:pt>
                <c:pt idx="921">
                  <c:v>19.263000000000002</c:v>
                </c:pt>
                <c:pt idx="922">
                  <c:v>19.181000000000001</c:v>
                </c:pt>
                <c:pt idx="923">
                  <c:v>19.126000000000001</c:v>
                </c:pt>
                <c:pt idx="924">
                  <c:v>18.882000000000001</c:v>
                </c:pt>
                <c:pt idx="925">
                  <c:v>18.780999999999999</c:v>
                </c:pt>
                <c:pt idx="926">
                  <c:v>18.756</c:v>
                </c:pt>
                <c:pt idx="927">
                  <c:v>18.613</c:v>
                </c:pt>
                <c:pt idx="928">
                  <c:v>18.498000000000001</c:v>
                </c:pt>
                <c:pt idx="929">
                  <c:v>18.106000000000002</c:v>
                </c:pt>
                <c:pt idx="930">
                  <c:v>18.026</c:v>
                </c:pt>
                <c:pt idx="931">
                  <c:v>17.827999999999999</c:v>
                </c:pt>
                <c:pt idx="932">
                  <c:v>17.916</c:v>
                </c:pt>
                <c:pt idx="933">
                  <c:v>17.899999999999999</c:v>
                </c:pt>
                <c:pt idx="934">
                  <c:v>17.835000000000001</c:v>
                </c:pt>
                <c:pt idx="935">
                  <c:v>17.603999999999999</c:v>
                </c:pt>
                <c:pt idx="936">
                  <c:v>17.718</c:v>
                </c:pt>
                <c:pt idx="937">
                  <c:v>17.7</c:v>
                </c:pt>
                <c:pt idx="938">
                  <c:v>17.722999999999999</c:v>
                </c:pt>
                <c:pt idx="939">
                  <c:v>17.462</c:v>
                </c:pt>
                <c:pt idx="940">
                  <c:v>17.260999999999999</c:v>
                </c:pt>
                <c:pt idx="941">
                  <c:v>17.123000000000001</c:v>
                </c:pt>
                <c:pt idx="942">
                  <c:v>16.957999999999998</c:v>
                </c:pt>
                <c:pt idx="943">
                  <c:v>16.86</c:v>
                </c:pt>
                <c:pt idx="944">
                  <c:v>16.707999999999998</c:v>
                </c:pt>
                <c:pt idx="945">
                  <c:v>16.68</c:v>
                </c:pt>
                <c:pt idx="946">
                  <c:v>16.812000000000001</c:v>
                </c:pt>
                <c:pt idx="947">
                  <c:v>16.741</c:v>
                </c:pt>
                <c:pt idx="948">
                  <c:v>16.684000000000001</c:v>
                </c:pt>
                <c:pt idx="949">
                  <c:v>16.620999999999999</c:v>
                </c:pt>
                <c:pt idx="950">
                  <c:v>16.373000000000001</c:v>
                </c:pt>
                <c:pt idx="951">
                  <c:v>16.363</c:v>
                </c:pt>
                <c:pt idx="952">
                  <c:v>16.175999999999998</c:v>
                </c:pt>
                <c:pt idx="953">
                  <c:v>16.187999999999999</c:v>
                </c:pt>
                <c:pt idx="954">
                  <c:v>15.852</c:v>
                </c:pt>
                <c:pt idx="955">
                  <c:v>15.83</c:v>
                </c:pt>
                <c:pt idx="956">
                  <c:v>15.728999999999999</c:v>
                </c:pt>
                <c:pt idx="957">
                  <c:v>15.371</c:v>
                </c:pt>
                <c:pt idx="958">
                  <c:v>15.388999999999999</c:v>
                </c:pt>
                <c:pt idx="959">
                  <c:v>15.292999999999999</c:v>
                </c:pt>
                <c:pt idx="960">
                  <c:v>15.214</c:v>
                </c:pt>
                <c:pt idx="961">
                  <c:v>15.275</c:v>
                </c:pt>
                <c:pt idx="962">
                  <c:v>15.192</c:v>
                </c:pt>
                <c:pt idx="963">
                  <c:v>15.215</c:v>
                </c:pt>
                <c:pt idx="964">
                  <c:v>15.121</c:v>
                </c:pt>
                <c:pt idx="965">
                  <c:v>14.885999999999999</c:v>
                </c:pt>
                <c:pt idx="966">
                  <c:v>14.919</c:v>
                </c:pt>
                <c:pt idx="967">
                  <c:v>14.942</c:v>
                </c:pt>
                <c:pt idx="968">
                  <c:v>14.731</c:v>
                </c:pt>
                <c:pt idx="969">
                  <c:v>14.866</c:v>
                </c:pt>
                <c:pt idx="970">
                  <c:v>14.635999999999999</c:v>
                </c:pt>
                <c:pt idx="971">
                  <c:v>14.497</c:v>
                </c:pt>
                <c:pt idx="972">
                  <c:v>14.484999999999999</c:v>
                </c:pt>
                <c:pt idx="973">
                  <c:v>14.278</c:v>
                </c:pt>
                <c:pt idx="974">
                  <c:v>14.029</c:v>
                </c:pt>
                <c:pt idx="975">
                  <c:v>13.99</c:v>
                </c:pt>
                <c:pt idx="976">
                  <c:v>13.824999999999999</c:v>
                </c:pt>
                <c:pt idx="977">
                  <c:v>13.708</c:v>
                </c:pt>
                <c:pt idx="978">
                  <c:v>13.569000000000001</c:v>
                </c:pt>
                <c:pt idx="979">
                  <c:v>13.547000000000001</c:v>
                </c:pt>
                <c:pt idx="980">
                  <c:v>13.554</c:v>
                </c:pt>
                <c:pt idx="981">
                  <c:v>13.509</c:v>
                </c:pt>
                <c:pt idx="982">
                  <c:v>13.731</c:v>
                </c:pt>
                <c:pt idx="983">
                  <c:v>13.673999999999999</c:v>
                </c:pt>
                <c:pt idx="984">
                  <c:v>13.584</c:v>
                </c:pt>
                <c:pt idx="985">
                  <c:v>13.465999999999999</c:v>
                </c:pt>
                <c:pt idx="986">
                  <c:v>13.545999999999999</c:v>
                </c:pt>
                <c:pt idx="987">
                  <c:v>13.625999999999999</c:v>
                </c:pt>
                <c:pt idx="988">
                  <c:v>13.506</c:v>
                </c:pt>
                <c:pt idx="989">
                  <c:v>13.476000000000001</c:v>
                </c:pt>
                <c:pt idx="990">
                  <c:v>13.314</c:v>
                </c:pt>
                <c:pt idx="991">
                  <c:v>13.162000000000001</c:v>
                </c:pt>
                <c:pt idx="992">
                  <c:v>13.063000000000001</c:v>
                </c:pt>
                <c:pt idx="993">
                  <c:v>13.037000000000001</c:v>
                </c:pt>
                <c:pt idx="994">
                  <c:v>12.954000000000001</c:v>
                </c:pt>
                <c:pt idx="995">
                  <c:v>12.853</c:v>
                </c:pt>
                <c:pt idx="996">
                  <c:v>12.861000000000001</c:v>
                </c:pt>
                <c:pt idx="997">
                  <c:v>12.811999999999999</c:v>
                </c:pt>
                <c:pt idx="998">
                  <c:v>12.823</c:v>
                </c:pt>
                <c:pt idx="999">
                  <c:v>12.792</c:v>
                </c:pt>
                <c:pt idx="1000">
                  <c:v>12.718999999999999</c:v>
                </c:pt>
                <c:pt idx="1001">
                  <c:v>12.377000000000001</c:v>
                </c:pt>
                <c:pt idx="1002">
                  <c:v>12.318</c:v>
                </c:pt>
                <c:pt idx="1003">
                  <c:v>12.35</c:v>
                </c:pt>
                <c:pt idx="1004">
                  <c:v>12.379</c:v>
                </c:pt>
                <c:pt idx="1005">
                  <c:v>12.257</c:v>
                </c:pt>
                <c:pt idx="1006">
                  <c:v>12.305999999999999</c:v>
                </c:pt>
                <c:pt idx="1007">
                  <c:v>12.237</c:v>
                </c:pt>
                <c:pt idx="1008">
                  <c:v>12.127000000000001</c:v>
                </c:pt>
                <c:pt idx="1009">
                  <c:v>11.971</c:v>
                </c:pt>
                <c:pt idx="1010">
                  <c:v>11.954000000000001</c:v>
                </c:pt>
                <c:pt idx="1011">
                  <c:v>12.092000000000001</c:v>
                </c:pt>
                <c:pt idx="1012">
                  <c:v>12.132999999999999</c:v>
                </c:pt>
                <c:pt idx="1013">
                  <c:v>12.32</c:v>
                </c:pt>
                <c:pt idx="1014">
                  <c:v>12.346</c:v>
                </c:pt>
                <c:pt idx="1015">
                  <c:v>12.304</c:v>
                </c:pt>
                <c:pt idx="1016">
                  <c:v>11.904</c:v>
                </c:pt>
                <c:pt idx="1017">
                  <c:v>12.01</c:v>
                </c:pt>
                <c:pt idx="1018">
                  <c:v>12.036</c:v>
                </c:pt>
                <c:pt idx="1019">
                  <c:v>12.092000000000001</c:v>
                </c:pt>
                <c:pt idx="1020">
                  <c:v>12.053000000000001</c:v>
                </c:pt>
                <c:pt idx="1021">
                  <c:v>12.036</c:v>
                </c:pt>
                <c:pt idx="1022">
                  <c:v>11.912000000000001</c:v>
                </c:pt>
                <c:pt idx="1023">
                  <c:v>11.971</c:v>
                </c:pt>
                <c:pt idx="1024">
                  <c:v>11.945</c:v>
                </c:pt>
                <c:pt idx="1025">
                  <c:v>11.802</c:v>
                </c:pt>
                <c:pt idx="1026">
                  <c:v>11.755000000000001</c:v>
                </c:pt>
                <c:pt idx="1027">
                  <c:v>11.622</c:v>
                </c:pt>
                <c:pt idx="1028">
                  <c:v>11.499000000000001</c:v>
                </c:pt>
                <c:pt idx="1029">
                  <c:v>11.475</c:v>
                </c:pt>
                <c:pt idx="1030">
                  <c:v>11.340999999999999</c:v>
                </c:pt>
                <c:pt idx="1031">
                  <c:v>11.536</c:v>
                </c:pt>
                <c:pt idx="1032">
                  <c:v>11.339</c:v>
                </c:pt>
                <c:pt idx="1033">
                  <c:v>11.398</c:v>
                </c:pt>
                <c:pt idx="1034">
                  <c:v>11.4</c:v>
                </c:pt>
                <c:pt idx="1035">
                  <c:v>11.260999999999999</c:v>
                </c:pt>
                <c:pt idx="1036">
                  <c:v>11.343</c:v>
                </c:pt>
                <c:pt idx="1037">
                  <c:v>11.348000000000001</c:v>
                </c:pt>
                <c:pt idx="1038">
                  <c:v>11.304</c:v>
                </c:pt>
                <c:pt idx="1039">
                  <c:v>11.069000000000001</c:v>
                </c:pt>
                <c:pt idx="1040">
                  <c:v>11.022</c:v>
                </c:pt>
                <c:pt idx="1041">
                  <c:v>11.234999999999999</c:v>
                </c:pt>
                <c:pt idx="1042">
                  <c:v>11.087</c:v>
                </c:pt>
                <c:pt idx="1043">
                  <c:v>10.935</c:v>
                </c:pt>
                <c:pt idx="1044">
                  <c:v>10.916</c:v>
                </c:pt>
                <c:pt idx="1045">
                  <c:v>11.016</c:v>
                </c:pt>
                <c:pt idx="1046">
                  <c:v>11.06</c:v>
                </c:pt>
                <c:pt idx="1047">
                  <c:v>11.067</c:v>
                </c:pt>
                <c:pt idx="1048">
                  <c:v>10.734999999999999</c:v>
                </c:pt>
                <c:pt idx="1049">
                  <c:v>10.912000000000001</c:v>
                </c:pt>
                <c:pt idx="1050">
                  <c:v>11.007</c:v>
                </c:pt>
                <c:pt idx="1051">
                  <c:v>11.087</c:v>
                </c:pt>
                <c:pt idx="1052">
                  <c:v>11.04</c:v>
                </c:pt>
                <c:pt idx="1053">
                  <c:v>10.977</c:v>
                </c:pt>
                <c:pt idx="1054">
                  <c:v>11.095000000000001</c:v>
                </c:pt>
                <c:pt idx="1055">
                  <c:v>11.034000000000001</c:v>
                </c:pt>
                <c:pt idx="1056">
                  <c:v>11.009</c:v>
                </c:pt>
                <c:pt idx="1057">
                  <c:v>10.887</c:v>
                </c:pt>
                <c:pt idx="1058">
                  <c:v>10.957000000000001</c:v>
                </c:pt>
                <c:pt idx="1059">
                  <c:v>10.772</c:v>
                </c:pt>
                <c:pt idx="1060">
                  <c:v>10.699</c:v>
                </c:pt>
                <c:pt idx="1061">
                  <c:v>10.493</c:v>
                </c:pt>
                <c:pt idx="1062">
                  <c:v>10.327999999999999</c:v>
                </c:pt>
                <c:pt idx="1063">
                  <c:v>10.493</c:v>
                </c:pt>
                <c:pt idx="1064">
                  <c:v>10.259</c:v>
                </c:pt>
                <c:pt idx="1065">
                  <c:v>10.483000000000001</c:v>
                </c:pt>
                <c:pt idx="1066">
                  <c:v>10.271000000000001</c:v>
                </c:pt>
                <c:pt idx="1067">
                  <c:v>10.351000000000001</c:v>
                </c:pt>
                <c:pt idx="1068">
                  <c:v>9.9870000000000001</c:v>
                </c:pt>
                <c:pt idx="1069">
                  <c:v>9.8789999999999996</c:v>
                </c:pt>
                <c:pt idx="1070">
                  <c:v>9.9589999999999996</c:v>
                </c:pt>
                <c:pt idx="1071">
                  <c:v>9.8780000000000001</c:v>
                </c:pt>
                <c:pt idx="1072">
                  <c:v>10.098000000000001</c:v>
                </c:pt>
                <c:pt idx="1073">
                  <c:v>10.081</c:v>
                </c:pt>
                <c:pt idx="1074">
                  <c:v>10.064</c:v>
                </c:pt>
                <c:pt idx="1075">
                  <c:v>10.058</c:v>
                </c:pt>
                <c:pt idx="1076">
                  <c:v>10.193</c:v>
                </c:pt>
                <c:pt idx="1077">
                  <c:v>10.166</c:v>
                </c:pt>
                <c:pt idx="1078">
                  <c:v>10.156000000000001</c:v>
                </c:pt>
                <c:pt idx="1079">
                  <c:v>10.096</c:v>
                </c:pt>
                <c:pt idx="1080">
                  <c:v>9.8219999999999992</c:v>
                </c:pt>
                <c:pt idx="1081">
                  <c:v>9.8979999999999997</c:v>
                </c:pt>
                <c:pt idx="1082">
                  <c:v>9.7449999999999992</c:v>
                </c:pt>
                <c:pt idx="1083">
                  <c:v>9.734</c:v>
                </c:pt>
                <c:pt idx="1084">
                  <c:v>9.6150000000000002</c:v>
                </c:pt>
                <c:pt idx="1085">
                  <c:v>9.5980000000000008</c:v>
                </c:pt>
                <c:pt idx="1086">
                  <c:v>9.7750000000000004</c:v>
                </c:pt>
                <c:pt idx="1087">
                  <c:v>9.69</c:v>
                </c:pt>
                <c:pt idx="1088">
                  <c:v>9.64</c:v>
                </c:pt>
                <c:pt idx="1089">
                  <c:v>9.5830000000000002</c:v>
                </c:pt>
                <c:pt idx="1090">
                  <c:v>9.6560000000000006</c:v>
                </c:pt>
                <c:pt idx="1091">
                  <c:v>9.6839999999999993</c:v>
                </c:pt>
                <c:pt idx="1092">
                  <c:v>9.516</c:v>
                </c:pt>
                <c:pt idx="1093">
                  <c:v>9.4960000000000004</c:v>
                </c:pt>
                <c:pt idx="1094">
                  <c:v>9.5630000000000006</c:v>
                </c:pt>
                <c:pt idx="1095">
                  <c:v>9.4849999999999994</c:v>
                </c:pt>
                <c:pt idx="1096">
                  <c:v>9.41</c:v>
                </c:pt>
                <c:pt idx="1097">
                  <c:v>9.4529999999999994</c:v>
                </c:pt>
                <c:pt idx="1098">
                  <c:v>9.2759999999999998</c:v>
                </c:pt>
                <c:pt idx="1099">
                  <c:v>9.0879999999999992</c:v>
                </c:pt>
                <c:pt idx="1100">
                  <c:v>9.0299999999999994</c:v>
                </c:pt>
                <c:pt idx="1101">
                  <c:v>8.875</c:v>
                </c:pt>
                <c:pt idx="1102">
                  <c:v>8.6869999999999994</c:v>
                </c:pt>
                <c:pt idx="1103">
                  <c:v>8.7859999999999996</c:v>
                </c:pt>
                <c:pt idx="1104">
                  <c:v>8.6370000000000005</c:v>
                </c:pt>
                <c:pt idx="1105">
                  <c:v>8.7759999999999998</c:v>
                </c:pt>
                <c:pt idx="1106">
                  <c:v>8.9469999999999992</c:v>
                </c:pt>
                <c:pt idx="1107">
                  <c:v>8.7859999999999996</c:v>
                </c:pt>
                <c:pt idx="1108">
                  <c:v>8.85</c:v>
                </c:pt>
                <c:pt idx="1109">
                  <c:v>8.8510000000000009</c:v>
                </c:pt>
                <c:pt idx="1110">
                  <c:v>8.7309999999999999</c:v>
                </c:pt>
                <c:pt idx="1111">
                  <c:v>8.6649999999999991</c:v>
                </c:pt>
                <c:pt idx="1112">
                  <c:v>8.4459999999999997</c:v>
                </c:pt>
                <c:pt idx="1113">
                  <c:v>8.5310000000000006</c:v>
                </c:pt>
                <c:pt idx="1114">
                  <c:v>8.5380000000000003</c:v>
                </c:pt>
                <c:pt idx="1115">
                  <c:v>8.4990000000000006</c:v>
                </c:pt>
                <c:pt idx="1116">
                  <c:v>8.3759999999999994</c:v>
                </c:pt>
                <c:pt idx="1117">
                  <c:v>8.5709999999999997</c:v>
                </c:pt>
                <c:pt idx="1118">
                  <c:v>8.4730000000000008</c:v>
                </c:pt>
                <c:pt idx="1119">
                  <c:v>8.5269999999999992</c:v>
                </c:pt>
                <c:pt idx="1120">
                  <c:v>8.5779999999999994</c:v>
                </c:pt>
                <c:pt idx="1121">
                  <c:v>8.5500000000000007</c:v>
                </c:pt>
                <c:pt idx="1122">
                  <c:v>8.6180000000000003</c:v>
                </c:pt>
                <c:pt idx="1123">
                  <c:v>8.4740000000000002</c:v>
                </c:pt>
                <c:pt idx="1124">
                  <c:v>8.5180000000000007</c:v>
                </c:pt>
                <c:pt idx="1125">
                  <c:v>8.5519999999999996</c:v>
                </c:pt>
                <c:pt idx="1126">
                  <c:v>8.375</c:v>
                </c:pt>
                <c:pt idx="1127">
                  <c:v>8.4830000000000005</c:v>
                </c:pt>
                <c:pt idx="1128">
                  <c:v>8.2100000000000009</c:v>
                </c:pt>
                <c:pt idx="1129">
                  <c:v>8.2490000000000006</c:v>
                </c:pt>
                <c:pt idx="1130">
                  <c:v>8.3059999999999992</c:v>
                </c:pt>
                <c:pt idx="1131">
                  <c:v>8.3140000000000001</c:v>
                </c:pt>
                <c:pt idx="1132">
                  <c:v>8.375</c:v>
                </c:pt>
                <c:pt idx="1133">
                  <c:v>8.5050000000000008</c:v>
                </c:pt>
                <c:pt idx="1134">
                  <c:v>8.5549999999999997</c:v>
                </c:pt>
                <c:pt idx="1135">
                  <c:v>8.3450000000000006</c:v>
                </c:pt>
                <c:pt idx="1136">
                  <c:v>8.1850000000000005</c:v>
                </c:pt>
                <c:pt idx="1137">
                  <c:v>8.2230000000000008</c:v>
                </c:pt>
                <c:pt idx="1138">
                  <c:v>8.0990000000000002</c:v>
                </c:pt>
                <c:pt idx="1139">
                  <c:v>7.99</c:v>
                </c:pt>
                <c:pt idx="1140">
                  <c:v>7.8689999999999998</c:v>
                </c:pt>
                <c:pt idx="1141">
                  <c:v>7.8559999999999999</c:v>
                </c:pt>
                <c:pt idx="1142">
                  <c:v>8.1310000000000002</c:v>
                </c:pt>
                <c:pt idx="1143">
                  <c:v>7.9009999999999998</c:v>
                </c:pt>
                <c:pt idx="1144">
                  <c:v>7.76</c:v>
                </c:pt>
                <c:pt idx="1145">
                  <c:v>7.8140000000000001</c:v>
                </c:pt>
                <c:pt idx="1146">
                  <c:v>7.5960000000000001</c:v>
                </c:pt>
                <c:pt idx="1147">
                  <c:v>7.6980000000000004</c:v>
                </c:pt>
                <c:pt idx="1148">
                  <c:v>7.7720000000000002</c:v>
                </c:pt>
                <c:pt idx="1149">
                  <c:v>7.8940000000000001</c:v>
                </c:pt>
                <c:pt idx="1150">
                  <c:v>7.7430000000000003</c:v>
                </c:pt>
                <c:pt idx="1151">
                  <c:v>7.8079999999999998</c:v>
                </c:pt>
                <c:pt idx="1152">
                  <c:v>7.85</c:v>
                </c:pt>
                <c:pt idx="1153">
                  <c:v>7.6879999999999997</c:v>
                </c:pt>
                <c:pt idx="1154">
                  <c:v>7.649</c:v>
                </c:pt>
                <c:pt idx="1155">
                  <c:v>7.4589999999999996</c:v>
                </c:pt>
                <c:pt idx="1156">
                  <c:v>7.3840000000000003</c:v>
                </c:pt>
                <c:pt idx="1157">
                  <c:v>7.3639999999999999</c:v>
                </c:pt>
                <c:pt idx="1158">
                  <c:v>7.2960000000000003</c:v>
                </c:pt>
                <c:pt idx="1159">
                  <c:v>7.4</c:v>
                </c:pt>
                <c:pt idx="1160">
                  <c:v>7.5670000000000002</c:v>
                </c:pt>
                <c:pt idx="1161">
                  <c:v>7.319</c:v>
                </c:pt>
                <c:pt idx="1162">
                  <c:v>7.4009999999999998</c:v>
                </c:pt>
                <c:pt idx="1163">
                  <c:v>7.3250000000000002</c:v>
                </c:pt>
                <c:pt idx="1164">
                  <c:v>7.2530000000000001</c:v>
                </c:pt>
                <c:pt idx="1165">
                  <c:v>7.2039999999999997</c:v>
                </c:pt>
                <c:pt idx="1166">
                  <c:v>7.1870000000000003</c:v>
                </c:pt>
                <c:pt idx="1167">
                  <c:v>7.5019999999999998</c:v>
                </c:pt>
                <c:pt idx="1168">
                  <c:v>7.2560000000000002</c:v>
                </c:pt>
                <c:pt idx="1169">
                  <c:v>7.2240000000000002</c:v>
                </c:pt>
                <c:pt idx="1170">
                  <c:v>7.2439999999999998</c:v>
                </c:pt>
                <c:pt idx="1171">
                  <c:v>7.423</c:v>
                </c:pt>
                <c:pt idx="1172">
                  <c:v>7.2389999999999999</c:v>
                </c:pt>
                <c:pt idx="1173">
                  <c:v>7.4329999999999998</c:v>
                </c:pt>
                <c:pt idx="1174">
                  <c:v>7.4240000000000004</c:v>
                </c:pt>
                <c:pt idx="1175">
                  <c:v>7.5579999999999998</c:v>
                </c:pt>
                <c:pt idx="1176">
                  <c:v>7.5369999999999999</c:v>
                </c:pt>
                <c:pt idx="1177">
                  <c:v>7.3490000000000002</c:v>
                </c:pt>
                <c:pt idx="1178">
                  <c:v>7.4740000000000002</c:v>
                </c:pt>
                <c:pt idx="1179">
                  <c:v>7.23</c:v>
                </c:pt>
                <c:pt idx="1180">
                  <c:v>7.2539999999999996</c:v>
                </c:pt>
                <c:pt idx="1181">
                  <c:v>7.1050000000000004</c:v>
                </c:pt>
                <c:pt idx="1182">
                  <c:v>7.1040000000000001</c:v>
                </c:pt>
                <c:pt idx="1183">
                  <c:v>7.18</c:v>
                </c:pt>
                <c:pt idx="1184">
                  <c:v>7.3010000000000002</c:v>
                </c:pt>
                <c:pt idx="1185">
                  <c:v>7.3730000000000002</c:v>
                </c:pt>
                <c:pt idx="1186">
                  <c:v>7.1820000000000004</c:v>
                </c:pt>
                <c:pt idx="1187">
                  <c:v>7.4420000000000002</c:v>
                </c:pt>
                <c:pt idx="1188">
                  <c:v>7.125</c:v>
                </c:pt>
                <c:pt idx="1189">
                  <c:v>7.2990000000000004</c:v>
                </c:pt>
                <c:pt idx="1190">
                  <c:v>7.202</c:v>
                </c:pt>
                <c:pt idx="1191">
                  <c:v>7.0330000000000004</c:v>
                </c:pt>
                <c:pt idx="1192">
                  <c:v>6.9690000000000003</c:v>
                </c:pt>
                <c:pt idx="1193">
                  <c:v>6.694</c:v>
                </c:pt>
                <c:pt idx="1194">
                  <c:v>6.9189999999999996</c:v>
                </c:pt>
                <c:pt idx="1195">
                  <c:v>6.9290000000000003</c:v>
                </c:pt>
                <c:pt idx="1196">
                  <c:v>6.843</c:v>
                </c:pt>
                <c:pt idx="1197">
                  <c:v>6.9290000000000003</c:v>
                </c:pt>
                <c:pt idx="1198">
                  <c:v>7.26</c:v>
                </c:pt>
                <c:pt idx="1199">
                  <c:v>7.0460000000000003</c:v>
                </c:pt>
                <c:pt idx="1200">
                  <c:v>7.0919999999999996</c:v>
                </c:pt>
                <c:pt idx="1201">
                  <c:v>7.3449999999999998</c:v>
                </c:pt>
                <c:pt idx="1202">
                  <c:v>7.2069999999999999</c:v>
                </c:pt>
                <c:pt idx="1203">
                  <c:v>7.4109999999999996</c:v>
                </c:pt>
                <c:pt idx="1204">
                  <c:v>7.117</c:v>
                </c:pt>
                <c:pt idx="1205">
                  <c:v>7.2249999999999996</c:v>
                </c:pt>
                <c:pt idx="1206">
                  <c:v>7.16</c:v>
                </c:pt>
                <c:pt idx="1207">
                  <c:v>7.3319999999999999</c:v>
                </c:pt>
                <c:pt idx="1208">
                  <c:v>7.1369999999999996</c:v>
                </c:pt>
                <c:pt idx="1209">
                  <c:v>7.008</c:v>
                </c:pt>
                <c:pt idx="1210">
                  <c:v>6.8339999999999996</c:v>
                </c:pt>
                <c:pt idx="1211">
                  <c:v>6.681</c:v>
                </c:pt>
                <c:pt idx="1212">
                  <c:v>6.6470000000000002</c:v>
                </c:pt>
                <c:pt idx="1213">
                  <c:v>6.6319999999999997</c:v>
                </c:pt>
                <c:pt idx="1214">
                  <c:v>6.57</c:v>
                </c:pt>
                <c:pt idx="1215">
                  <c:v>6.7510000000000003</c:v>
                </c:pt>
                <c:pt idx="1216">
                  <c:v>6.8390000000000004</c:v>
                </c:pt>
                <c:pt idx="1217">
                  <c:v>6.8150000000000004</c:v>
                </c:pt>
                <c:pt idx="1218">
                  <c:v>6.8970000000000002</c:v>
                </c:pt>
                <c:pt idx="1219">
                  <c:v>7.0720000000000001</c:v>
                </c:pt>
                <c:pt idx="1220">
                  <c:v>7.1139999999999999</c:v>
                </c:pt>
                <c:pt idx="1221">
                  <c:v>7.0839999999999996</c:v>
                </c:pt>
                <c:pt idx="1222">
                  <c:v>6.923</c:v>
                </c:pt>
                <c:pt idx="1223">
                  <c:v>7.2450000000000001</c:v>
                </c:pt>
                <c:pt idx="1224">
                  <c:v>7.16</c:v>
                </c:pt>
                <c:pt idx="1225">
                  <c:v>7.258</c:v>
                </c:pt>
                <c:pt idx="1226">
                  <c:v>7.0179999999999998</c:v>
                </c:pt>
                <c:pt idx="1227">
                  <c:v>7.3449999999999998</c:v>
                </c:pt>
                <c:pt idx="1228">
                  <c:v>7.4509999999999996</c:v>
                </c:pt>
                <c:pt idx="1229">
                  <c:v>7.4240000000000004</c:v>
                </c:pt>
                <c:pt idx="1230">
                  <c:v>7.4930000000000003</c:v>
                </c:pt>
                <c:pt idx="1231">
                  <c:v>7.4480000000000004</c:v>
                </c:pt>
                <c:pt idx="1232">
                  <c:v>7.4649999999999999</c:v>
                </c:pt>
                <c:pt idx="1233">
                  <c:v>7.3109999999999999</c:v>
                </c:pt>
                <c:pt idx="1234">
                  <c:v>7.2489999999999997</c:v>
                </c:pt>
                <c:pt idx="1235">
                  <c:v>7.0590000000000002</c:v>
                </c:pt>
                <c:pt idx="1236">
                  <c:v>6.7560000000000002</c:v>
                </c:pt>
                <c:pt idx="1237">
                  <c:v>6.569</c:v>
                </c:pt>
                <c:pt idx="1238">
                  <c:v>6.5839999999999996</c:v>
                </c:pt>
                <c:pt idx="1239">
                  <c:v>6.4720000000000004</c:v>
                </c:pt>
                <c:pt idx="1240">
                  <c:v>6.4009999999999998</c:v>
                </c:pt>
                <c:pt idx="1241">
                  <c:v>6.6159999999999997</c:v>
                </c:pt>
                <c:pt idx="1242">
                  <c:v>6.6970000000000001</c:v>
                </c:pt>
                <c:pt idx="1243">
                  <c:v>6.61</c:v>
                </c:pt>
                <c:pt idx="1244">
                  <c:v>6.4089999999999998</c:v>
                </c:pt>
                <c:pt idx="1245">
                  <c:v>6.6790000000000003</c:v>
                </c:pt>
                <c:pt idx="1246">
                  <c:v>6.7619999999999996</c:v>
                </c:pt>
                <c:pt idx="1247">
                  <c:v>6.8339999999999996</c:v>
                </c:pt>
                <c:pt idx="1248">
                  <c:v>6.5949999999999998</c:v>
                </c:pt>
                <c:pt idx="1249">
                  <c:v>6.83</c:v>
                </c:pt>
                <c:pt idx="1250">
                  <c:v>6.7469999999999999</c:v>
                </c:pt>
                <c:pt idx="1251">
                  <c:v>6.72</c:v>
                </c:pt>
                <c:pt idx="1252">
                  <c:v>6.5819999999999999</c:v>
                </c:pt>
                <c:pt idx="1253">
                  <c:v>6.4290000000000003</c:v>
                </c:pt>
                <c:pt idx="1254">
                  <c:v>6.7930000000000001</c:v>
                </c:pt>
                <c:pt idx="1255">
                  <c:v>6.5780000000000003</c:v>
                </c:pt>
                <c:pt idx="1256">
                  <c:v>6.77</c:v>
                </c:pt>
                <c:pt idx="1257">
                  <c:v>6.7539999999999996</c:v>
                </c:pt>
                <c:pt idx="1258">
                  <c:v>6.5730000000000004</c:v>
                </c:pt>
                <c:pt idx="1259">
                  <c:v>6.6619999999999999</c:v>
                </c:pt>
                <c:pt idx="1260">
                  <c:v>6.66</c:v>
                </c:pt>
                <c:pt idx="1261">
                  <c:v>6.8</c:v>
                </c:pt>
                <c:pt idx="1262">
                  <c:v>6.7789999999999999</c:v>
                </c:pt>
                <c:pt idx="1263">
                  <c:v>6.8319999999999999</c:v>
                </c:pt>
                <c:pt idx="1264">
                  <c:v>6.7169999999999996</c:v>
                </c:pt>
                <c:pt idx="1265">
                  <c:v>6.694</c:v>
                </c:pt>
                <c:pt idx="1266">
                  <c:v>6.7110000000000003</c:v>
                </c:pt>
                <c:pt idx="1267">
                  <c:v>6.5579999999999998</c:v>
                </c:pt>
                <c:pt idx="1268">
                  <c:v>6.673</c:v>
                </c:pt>
                <c:pt idx="1269">
                  <c:v>6.8940000000000001</c:v>
                </c:pt>
                <c:pt idx="1270">
                  <c:v>6.7220000000000004</c:v>
                </c:pt>
                <c:pt idx="1271">
                  <c:v>6.7809999999999997</c:v>
                </c:pt>
                <c:pt idx="1272">
                  <c:v>6.5970000000000004</c:v>
                </c:pt>
                <c:pt idx="1273">
                  <c:v>6.569</c:v>
                </c:pt>
                <c:pt idx="1274">
                  <c:v>6.7030000000000003</c:v>
                </c:pt>
                <c:pt idx="1275">
                  <c:v>6.5010000000000003</c:v>
                </c:pt>
                <c:pt idx="1276">
                  <c:v>6.3609999999999998</c:v>
                </c:pt>
                <c:pt idx="1277">
                  <c:v>6.2569999999999997</c:v>
                </c:pt>
                <c:pt idx="1278">
                  <c:v>5.984</c:v>
                </c:pt>
                <c:pt idx="1279">
                  <c:v>5.875</c:v>
                </c:pt>
                <c:pt idx="1280">
                  <c:v>6.0460000000000003</c:v>
                </c:pt>
                <c:pt idx="1281">
                  <c:v>5.9</c:v>
                </c:pt>
                <c:pt idx="1282">
                  <c:v>6.2480000000000002</c:v>
                </c:pt>
                <c:pt idx="1283">
                  <c:v>6.1920000000000002</c:v>
                </c:pt>
                <c:pt idx="1284">
                  <c:v>6.1189999999999998</c:v>
                </c:pt>
                <c:pt idx="1285">
                  <c:v>6.2119999999999997</c:v>
                </c:pt>
                <c:pt idx="1286">
                  <c:v>6.1950000000000003</c:v>
                </c:pt>
                <c:pt idx="1287">
                  <c:v>6.2919999999999998</c:v>
                </c:pt>
                <c:pt idx="1288">
                  <c:v>6.1150000000000002</c:v>
                </c:pt>
                <c:pt idx="1289">
                  <c:v>6.1440000000000001</c:v>
                </c:pt>
                <c:pt idx="1290">
                  <c:v>5.9640000000000004</c:v>
                </c:pt>
                <c:pt idx="1291">
                  <c:v>5.9930000000000003</c:v>
                </c:pt>
                <c:pt idx="1292">
                  <c:v>5.8280000000000003</c:v>
                </c:pt>
                <c:pt idx="1293">
                  <c:v>6.032</c:v>
                </c:pt>
                <c:pt idx="1294">
                  <c:v>6.0579999999999998</c:v>
                </c:pt>
                <c:pt idx="1295">
                  <c:v>6.1079999999999997</c:v>
                </c:pt>
                <c:pt idx="1296">
                  <c:v>6.0049999999999999</c:v>
                </c:pt>
                <c:pt idx="1297">
                  <c:v>6.0330000000000004</c:v>
                </c:pt>
                <c:pt idx="1298">
                  <c:v>5.8289999999999997</c:v>
                </c:pt>
                <c:pt idx="1299">
                  <c:v>5.7649999999999997</c:v>
                </c:pt>
                <c:pt idx="1300">
                  <c:v>5.7839999999999998</c:v>
                </c:pt>
                <c:pt idx="1301">
                  <c:v>5.7110000000000003</c:v>
                </c:pt>
                <c:pt idx="1302">
                  <c:v>5.7549999999999999</c:v>
                </c:pt>
                <c:pt idx="1303">
                  <c:v>5.64</c:v>
                </c:pt>
                <c:pt idx="1304">
                  <c:v>5.5860000000000003</c:v>
                </c:pt>
                <c:pt idx="1305">
                  <c:v>5.4320000000000004</c:v>
                </c:pt>
                <c:pt idx="1306">
                  <c:v>5.5529999999999999</c:v>
                </c:pt>
                <c:pt idx="1307">
                  <c:v>5.4210000000000003</c:v>
                </c:pt>
                <c:pt idx="1308">
                  <c:v>5.4359999999999999</c:v>
                </c:pt>
                <c:pt idx="1309">
                  <c:v>5.3920000000000003</c:v>
                </c:pt>
                <c:pt idx="1310">
                  <c:v>5.4340000000000002</c:v>
                </c:pt>
                <c:pt idx="1311">
                  <c:v>5.4109999999999996</c:v>
                </c:pt>
                <c:pt idx="1312">
                  <c:v>5.3949999999999996</c:v>
                </c:pt>
                <c:pt idx="1313">
                  <c:v>5.5190000000000001</c:v>
                </c:pt>
                <c:pt idx="1314">
                  <c:v>5.649</c:v>
                </c:pt>
                <c:pt idx="1315">
                  <c:v>5.4269999999999996</c:v>
                </c:pt>
                <c:pt idx="1316">
                  <c:v>5.319</c:v>
                </c:pt>
                <c:pt idx="1317">
                  <c:v>5.2569999999999997</c:v>
                </c:pt>
                <c:pt idx="1318">
                  <c:v>5.2370000000000001</c:v>
                </c:pt>
                <c:pt idx="1319">
                  <c:v>5.2629999999999999</c:v>
                </c:pt>
                <c:pt idx="1320">
                  <c:v>5.1150000000000002</c:v>
                </c:pt>
                <c:pt idx="1321">
                  <c:v>5.1710000000000003</c:v>
                </c:pt>
                <c:pt idx="1322">
                  <c:v>5.0179999999999998</c:v>
                </c:pt>
                <c:pt idx="1323">
                  <c:v>5.1909999999999998</c:v>
                </c:pt>
                <c:pt idx="1324">
                  <c:v>5.1890000000000001</c:v>
                </c:pt>
                <c:pt idx="1325">
                  <c:v>5.2770000000000001</c:v>
                </c:pt>
                <c:pt idx="1326">
                  <c:v>5.2169999999999996</c:v>
                </c:pt>
                <c:pt idx="1327">
                  <c:v>5.0199999999999996</c:v>
                </c:pt>
                <c:pt idx="1328">
                  <c:v>4.9219999999999997</c:v>
                </c:pt>
                <c:pt idx="1329">
                  <c:v>5.1260000000000003</c:v>
                </c:pt>
                <c:pt idx="1330">
                  <c:v>5.3079999999999998</c:v>
                </c:pt>
                <c:pt idx="1331">
                  <c:v>5.2640000000000002</c:v>
                </c:pt>
                <c:pt idx="1332">
                  <c:v>5.2619999999999996</c:v>
                </c:pt>
                <c:pt idx="1333">
                  <c:v>5.1440000000000001</c:v>
                </c:pt>
                <c:pt idx="1334">
                  <c:v>5.0190000000000001</c:v>
                </c:pt>
                <c:pt idx="1335">
                  <c:v>5.1559999999999997</c:v>
                </c:pt>
                <c:pt idx="1336">
                  <c:v>4.9249999999999998</c:v>
                </c:pt>
                <c:pt idx="1337">
                  <c:v>4.7519999999999998</c:v>
                </c:pt>
                <c:pt idx="1338">
                  <c:v>4.7359999999999998</c:v>
                </c:pt>
                <c:pt idx="1339">
                  <c:v>4.7329999999999997</c:v>
                </c:pt>
                <c:pt idx="1340">
                  <c:v>4.4960000000000004</c:v>
                </c:pt>
                <c:pt idx="1341">
                  <c:v>4.4489999999999998</c:v>
                </c:pt>
                <c:pt idx="1342">
                  <c:v>4.38</c:v>
                </c:pt>
                <c:pt idx="1343">
                  <c:v>4.3920000000000003</c:v>
                </c:pt>
                <c:pt idx="1344">
                  <c:v>4.5869999999999997</c:v>
                </c:pt>
                <c:pt idx="1345">
                  <c:v>4.7949999999999999</c:v>
                </c:pt>
                <c:pt idx="1346">
                  <c:v>4.8019999999999996</c:v>
                </c:pt>
                <c:pt idx="1347">
                  <c:v>4.8719999999999999</c:v>
                </c:pt>
                <c:pt idx="1348">
                  <c:v>4.681</c:v>
                </c:pt>
                <c:pt idx="1349">
                  <c:v>4.8079999999999998</c:v>
                </c:pt>
                <c:pt idx="1350">
                  <c:v>4.6539999999999999</c:v>
                </c:pt>
                <c:pt idx="1351">
                  <c:v>4.5270000000000001</c:v>
                </c:pt>
                <c:pt idx="1352">
                  <c:v>4.4880000000000004</c:v>
                </c:pt>
                <c:pt idx="1353">
                  <c:v>4.399</c:v>
                </c:pt>
                <c:pt idx="1354">
                  <c:v>4.423</c:v>
                </c:pt>
                <c:pt idx="1355">
                  <c:v>4.49</c:v>
                </c:pt>
                <c:pt idx="1356">
                  <c:v>4.3789999999999996</c:v>
                </c:pt>
                <c:pt idx="1357">
                  <c:v>4.5129999999999999</c:v>
                </c:pt>
                <c:pt idx="1358">
                  <c:v>4.79</c:v>
                </c:pt>
                <c:pt idx="1359">
                  <c:v>4.7309999999999999</c:v>
                </c:pt>
                <c:pt idx="1360">
                  <c:v>4.8579999999999997</c:v>
                </c:pt>
                <c:pt idx="1361">
                  <c:v>4.7320000000000002</c:v>
                </c:pt>
                <c:pt idx="1362">
                  <c:v>4.6719999999999997</c:v>
                </c:pt>
                <c:pt idx="1363">
                  <c:v>4.5490000000000004</c:v>
                </c:pt>
                <c:pt idx="1364">
                  <c:v>4.49</c:v>
                </c:pt>
                <c:pt idx="1365">
                  <c:v>4.4640000000000004</c:v>
                </c:pt>
                <c:pt idx="1366">
                  <c:v>4.4580000000000002</c:v>
                </c:pt>
                <c:pt idx="1367">
                  <c:v>4.2690000000000001</c:v>
                </c:pt>
                <c:pt idx="1368">
                  <c:v>4.415</c:v>
                </c:pt>
                <c:pt idx="1369">
                  <c:v>4.3819999999999997</c:v>
                </c:pt>
                <c:pt idx="1370">
                  <c:v>4.45</c:v>
                </c:pt>
                <c:pt idx="1371">
                  <c:v>4.2350000000000003</c:v>
                </c:pt>
                <c:pt idx="1372">
                  <c:v>4.1379999999999999</c:v>
                </c:pt>
                <c:pt idx="1373">
                  <c:v>4.07</c:v>
                </c:pt>
                <c:pt idx="1374">
                  <c:v>3.9620000000000002</c:v>
                </c:pt>
                <c:pt idx="1375">
                  <c:v>3.762</c:v>
                </c:pt>
                <c:pt idx="1376">
                  <c:v>3.7570000000000001</c:v>
                </c:pt>
                <c:pt idx="1377">
                  <c:v>3.867</c:v>
                </c:pt>
                <c:pt idx="1378">
                  <c:v>3.8940000000000001</c:v>
                </c:pt>
                <c:pt idx="1379">
                  <c:v>3.8140000000000001</c:v>
                </c:pt>
                <c:pt idx="1380">
                  <c:v>3.6349999999999998</c:v>
                </c:pt>
                <c:pt idx="1381">
                  <c:v>3.863</c:v>
                </c:pt>
                <c:pt idx="1382">
                  <c:v>3.8879999999999999</c:v>
                </c:pt>
                <c:pt idx="1383">
                  <c:v>4.093</c:v>
                </c:pt>
                <c:pt idx="1384">
                  <c:v>4.3380000000000001</c:v>
                </c:pt>
                <c:pt idx="1385">
                  <c:v>4.3259999999999996</c:v>
                </c:pt>
                <c:pt idx="1386">
                  <c:v>4.125</c:v>
                </c:pt>
                <c:pt idx="1387">
                  <c:v>4.0229999999999997</c:v>
                </c:pt>
                <c:pt idx="1388">
                  <c:v>3.86</c:v>
                </c:pt>
                <c:pt idx="1389">
                  <c:v>4.0129999999999999</c:v>
                </c:pt>
                <c:pt idx="1390">
                  <c:v>4.04</c:v>
                </c:pt>
                <c:pt idx="1391">
                  <c:v>3.8929999999999998</c:v>
                </c:pt>
                <c:pt idx="1392">
                  <c:v>3.8460000000000001</c:v>
                </c:pt>
                <c:pt idx="1393">
                  <c:v>3.97</c:v>
                </c:pt>
                <c:pt idx="1394">
                  <c:v>3.702</c:v>
                </c:pt>
                <c:pt idx="1395">
                  <c:v>3.726</c:v>
                </c:pt>
                <c:pt idx="1396">
                  <c:v>3.4340000000000002</c:v>
                </c:pt>
                <c:pt idx="1397">
                  <c:v>3.5179999999999998</c:v>
                </c:pt>
                <c:pt idx="1398">
                  <c:v>3.5750000000000002</c:v>
                </c:pt>
                <c:pt idx="1399">
                  <c:v>3.4569999999999999</c:v>
                </c:pt>
                <c:pt idx="1400">
                  <c:v>3.3330000000000002</c:v>
                </c:pt>
                <c:pt idx="1401">
                  <c:v>3.3260000000000001</c:v>
                </c:pt>
                <c:pt idx="1402">
                  <c:v>3.38</c:v>
                </c:pt>
                <c:pt idx="1403">
                  <c:v>3.3740000000000001</c:v>
                </c:pt>
                <c:pt idx="1404">
                  <c:v>3.1829999999999998</c:v>
                </c:pt>
                <c:pt idx="1405">
                  <c:v>3.1890000000000001</c:v>
                </c:pt>
                <c:pt idx="1406">
                  <c:v>3.2330000000000001</c:v>
                </c:pt>
                <c:pt idx="1407">
                  <c:v>3.2490000000000001</c:v>
                </c:pt>
                <c:pt idx="1408">
                  <c:v>3.1389999999999998</c:v>
                </c:pt>
                <c:pt idx="1409">
                  <c:v>3.1739999999999999</c:v>
                </c:pt>
                <c:pt idx="1410">
                  <c:v>3.0779999999999998</c:v>
                </c:pt>
                <c:pt idx="1411">
                  <c:v>3.0960000000000001</c:v>
                </c:pt>
                <c:pt idx="1412">
                  <c:v>3.0489999999999999</c:v>
                </c:pt>
                <c:pt idx="1413">
                  <c:v>3.02</c:v>
                </c:pt>
                <c:pt idx="1414">
                  <c:v>3.0169999999999999</c:v>
                </c:pt>
                <c:pt idx="1415">
                  <c:v>3.0609999999999999</c:v>
                </c:pt>
                <c:pt idx="1416">
                  <c:v>3.1030000000000002</c:v>
                </c:pt>
                <c:pt idx="1417">
                  <c:v>3.1709999999999998</c:v>
                </c:pt>
                <c:pt idx="1418">
                  <c:v>3.3250000000000002</c:v>
                </c:pt>
                <c:pt idx="1419">
                  <c:v>3.3380000000000001</c:v>
                </c:pt>
                <c:pt idx="1420">
                  <c:v>3.278</c:v>
                </c:pt>
                <c:pt idx="1421">
                  <c:v>3.21</c:v>
                </c:pt>
                <c:pt idx="1422">
                  <c:v>3.0630000000000002</c:v>
                </c:pt>
                <c:pt idx="1423">
                  <c:v>2.9</c:v>
                </c:pt>
                <c:pt idx="1424">
                  <c:v>3.0289999999999999</c:v>
                </c:pt>
                <c:pt idx="1425">
                  <c:v>3.06</c:v>
                </c:pt>
                <c:pt idx="1426">
                  <c:v>3.0569999999999999</c:v>
                </c:pt>
                <c:pt idx="1427">
                  <c:v>2.88</c:v>
                </c:pt>
                <c:pt idx="1428">
                  <c:v>2.6379999999999999</c:v>
                </c:pt>
                <c:pt idx="1429">
                  <c:v>2.819</c:v>
                </c:pt>
                <c:pt idx="1430">
                  <c:v>2.919</c:v>
                </c:pt>
                <c:pt idx="1431">
                  <c:v>2.9649999999999999</c:v>
                </c:pt>
                <c:pt idx="1432">
                  <c:v>2.91</c:v>
                </c:pt>
                <c:pt idx="1433">
                  <c:v>3.0169999999999999</c:v>
                </c:pt>
                <c:pt idx="1434">
                  <c:v>3.14</c:v>
                </c:pt>
                <c:pt idx="1435">
                  <c:v>3.0550000000000002</c:v>
                </c:pt>
                <c:pt idx="1436">
                  <c:v>3.0350000000000001</c:v>
                </c:pt>
                <c:pt idx="1437">
                  <c:v>2.74</c:v>
                </c:pt>
                <c:pt idx="1438">
                  <c:v>2.58</c:v>
                </c:pt>
                <c:pt idx="1439">
                  <c:v>2.431</c:v>
                </c:pt>
                <c:pt idx="1440">
                  <c:v>2.3050000000000002</c:v>
                </c:pt>
                <c:pt idx="1441">
                  <c:v>2.335</c:v>
                </c:pt>
                <c:pt idx="1442">
                  <c:v>2.282</c:v>
                </c:pt>
                <c:pt idx="1443">
                  <c:v>2.371</c:v>
                </c:pt>
                <c:pt idx="1444">
                  <c:v>2.4969999999999999</c:v>
                </c:pt>
                <c:pt idx="1445">
                  <c:v>2.4790000000000001</c:v>
                </c:pt>
                <c:pt idx="1446">
                  <c:v>2.4889999999999999</c:v>
                </c:pt>
                <c:pt idx="1447">
                  <c:v>2.5089999999999999</c:v>
                </c:pt>
                <c:pt idx="1448">
                  <c:v>2.4590000000000001</c:v>
                </c:pt>
                <c:pt idx="1449">
                  <c:v>2.63</c:v>
                </c:pt>
                <c:pt idx="1450">
                  <c:v>2.6829999999999998</c:v>
                </c:pt>
                <c:pt idx="1451">
                  <c:v>2.593</c:v>
                </c:pt>
                <c:pt idx="1452">
                  <c:v>2.6869999999999998</c:v>
                </c:pt>
                <c:pt idx="1453">
                  <c:v>2.6429999999999998</c:v>
                </c:pt>
                <c:pt idx="1454">
                  <c:v>2.585</c:v>
                </c:pt>
                <c:pt idx="1455">
                  <c:v>2.5139999999999998</c:v>
                </c:pt>
                <c:pt idx="1456">
                  <c:v>2.4460000000000002</c:v>
                </c:pt>
                <c:pt idx="1457">
                  <c:v>2.4279999999999999</c:v>
                </c:pt>
                <c:pt idx="1458">
                  <c:v>2.3130000000000002</c:v>
                </c:pt>
                <c:pt idx="1459">
                  <c:v>2.38</c:v>
                </c:pt>
                <c:pt idx="1460">
                  <c:v>2.3969999999999998</c:v>
                </c:pt>
                <c:pt idx="1461">
                  <c:v>2.4049999999999998</c:v>
                </c:pt>
                <c:pt idx="1462">
                  <c:v>2.3330000000000002</c:v>
                </c:pt>
                <c:pt idx="1463">
                  <c:v>2.2879999999999998</c:v>
                </c:pt>
                <c:pt idx="1464">
                  <c:v>2.351</c:v>
                </c:pt>
                <c:pt idx="1465">
                  <c:v>2.33</c:v>
                </c:pt>
                <c:pt idx="1466">
                  <c:v>2.29</c:v>
                </c:pt>
                <c:pt idx="1467">
                  <c:v>2.1429999999999998</c:v>
                </c:pt>
                <c:pt idx="1468">
                  <c:v>2.1120000000000001</c:v>
                </c:pt>
                <c:pt idx="1469">
                  <c:v>2.0329999999999999</c:v>
                </c:pt>
                <c:pt idx="1470">
                  <c:v>2.0289999999999999</c:v>
                </c:pt>
                <c:pt idx="1471">
                  <c:v>1.857</c:v>
                </c:pt>
                <c:pt idx="1472">
                  <c:v>1.833</c:v>
                </c:pt>
                <c:pt idx="1473">
                  <c:v>1.923</c:v>
                </c:pt>
                <c:pt idx="1474">
                  <c:v>1.841</c:v>
                </c:pt>
                <c:pt idx="1475">
                  <c:v>1.6830000000000001</c:v>
                </c:pt>
                <c:pt idx="1476">
                  <c:v>1.7</c:v>
                </c:pt>
                <c:pt idx="1477">
                  <c:v>1.7410000000000001</c:v>
                </c:pt>
                <c:pt idx="1478">
                  <c:v>1.863</c:v>
                </c:pt>
                <c:pt idx="1479">
                  <c:v>2.0129999999999999</c:v>
                </c:pt>
                <c:pt idx="1480">
                  <c:v>2.0390000000000001</c:v>
                </c:pt>
                <c:pt idx="1481">
                  <c:v>2.2610000000000001</c:v>
                </c:pt>
                <c:pt idx="1482">
                  <c:v>2.2570000000000001</c:v>
                </c:pt>
                <c:pt idx="1483">
                  <c:v>2.363</c:v>
                </c:pt>
                <c:pt idx="1484">
                  <c:v>2.2250000000000001</c:v>
                </c:pt>
                <c:pt idx="1485">
                  <c:v>2.2370000000000001</c:v>
                </c:pt>
                <c:pt idx="1486">
                  <c:v>2.125</c:v>
                </c:pt>
                <c:pt idx="1487">
                  <c:v>2.2400000000000002</c:v>
                </c:pt>
                <c:pt idx="1488">
                  <c:v>2.1960000000000002</c:v>
                </c:pt>
                <c:pt idx="1489">
                  <c:v>2.2549999999999999</c:v>
                </c:pt>
                <c:pt idx="1490">
                  <c:v>2.206</c:v>
                </c:pt>
                <c:pt idx="1491">
                  <c:v>2.0859999999999999</c:v>
                </c:pt>
                <c:pt idx="1492">
                  <c:v>2.0670000000000002</c:v>
                </c:pt>
                <c:pt idx="1493">
                  <c:v>2.0030000000000001</c:v>
                </c:pt>
                <c:pt idx="1494">
                  <c:v>2.0089999999999999</c:v>
                </c:pt>
                <c:pt idx="1495">
                  <c:v>1.86</c:v>
                </c:pt>
                <c:pt idx="1496">
                  <c:v>1.9219999999999999</c:v>
                </c:pt>
                <c:pt idx="1497">
                  <c:v>2.0379999999999998</c:v>
                </c:pt>
                <c:pt idx="1498">
                  <c:v>1.9590000000000001</c:v>
                </c:pt>
                <c:pt idx="1499">
                  <c:v>1.994</c:v>
                </c:pt>
                <c:pt idx="1500">
                  <c:v>2.0579999999999998</c:v>
                </c:pt>
                <c:pt idx="1501">
                  <c:v>2.069</c:v>
                </c:pt>
                <c:pt idx="1502">
                  <c:v>2.2480000000000002</c:v>
                </c:pt>
                <c:pt idx="1503">
                  <c:v>2.1930000000000001</c:v>
                </c:pt>
                <c:pt idx="1504">
                  <c:v>2.282</c:v>
                </c:pt>
                <c:pt idx="1505">
                  <c:v>2.133</c:v>
                </c:pt>
                <c:pt idx="1506">
                  <c:v>2.16</c:v>
                </c:pt>
                <c:pt idx="1507">
                  <c:v>2.169</c:v>
                </c:pt>
                <c:pt idx="1508">
                  <c:v>2.218</c:v>
                </c:pt>
                <c:pt idx="1509">
                  <c:v>2.149</c:v>
                </c:pt>
                <c:pt idx="1510">
                  <c:v>2.2090000000000001</c:v>
                </c:pt>
                <c:pt idx="1511">
                  <c:v>2.2200000000000002</c:v>
                </c:pt>
                <c:pt idx="1512">
                  <c:v>2.194</c:v>
                </c:pt>
                <c:pt idx="1513">
                  <c:v>2.2000000000000002</c:v>
                </c:pt>
                <c:pt idx="1514">
                  <c:v>2.2810000000000001</c:v>
                </c:pt>
                <c:pt idx="1515">
                  <c:v>2.282</c:v>
                </c:pt>
                <c:pt idx="1516">
                  <c:v>2.1800000000000002</c:v>
                </c:pt>
                <c:pt idx="1517">
                  <c:v>2.2360000000000002</c:v>
                </c:pt>
                <c:pt idx="1518">
                  <c:v>2.13</c:v>
                </c:pt>
                <c:pt idx="1519">
                  <c:v>2.2839999999999998</c:v>
                </c:pt>
                <c:pt idx="1520">
                  <c:v>2.3069999999999999</c:v>
                </c:pt>
                <c:pt idx="1521">
                  <c:v>2.202</c:v>
                </c:pt>
                <c:pt idx="1522">
                  <c:v>2.0529999999999999</c:v>
                </c:pt>
                <c:pt idx="1523">
                  <c:v>1.8640000000000001</c:v>
                </c:pt>
                <c:pt idx="1524">
                  <c:v>2.0289999999999999</c:v>
                </c:pt>
                <c:pt idx="1525">
                  <c:v>1.931</c:v>
                </c:pt>
                <c:pt idx="1526">
                  <c:v>2.1560000000000001</c:v>
                </c:pt>
                <c:pt idx="1527">
                  <c:v>2.1930000000000001</c:v>
                </c:pt>
                <c:pt idx="1528">
                  <c:v>2.3039999999999998</c:v>
                </c:pt>
                <c:pt idx="1529">
                  <c:v>2.3159999999999998</c:v>
                </c:pt>
                <c:pt idx="1530">
                  <c:v>2.3159999999999998</c:v>
                </c:pt>
                <c:pt idx="1531">
                  <c:v>2.2429999999999999</c:v>
                </c:pt>
                <c:pt idx="1532">
                  <c:v>2.3570000000000002</c:v>
                </c:pt>
                <c:pt idx="1533">
                  <c:v>2.0950000000000002</c:v>
                </c:pt>
                <c:pt idx="1534">
                  <c:v>1.857</c:v>
                </c:pt>
                <c:pt idx="1535">
                  <c:v>1.7290000000000001</c:v>
                </c:pt>
                <c:pt idx="1536">
                  <c:v>1.66</c:v>
                </c:pt>
                <c:pt idx="1537">
                  <c:v>1.627</c:v>
                </c:pt>
                <c:pt idx="1538">
                  <c:v>1.68</c:v>
                </c:pt>
                <c:pt idx="1539">
                  <c:v>1.73</c:v>
                </c:pt>
                <c:pt idx="1540">
                  <c:v>1.617</c:v>
                </c:pt>
                <c:pt idx="1541">
                  <c:v>1.5840000000000001</c:v>
                </c:pt>
                <c:pt idx="1542">
                  <c:v>1.353</c:v>
                </c:pt>
                <c:pt idx="1543">
                  <c:v>1.4750000000000001</c:v>
                </c:pt>
                <c:pt idx="1544">
                  <c:v>1.3720000000000001</c:v>
                </c:pt>
                <c:pt idx="1545">
                  <c:v>1.296</c:v>
                </c:pt>
                <c:pt idx="1546">
                  <c:v>1.1859999999999999</c:v>
                </c:pt>
                <c:pt idx="1547">
                  <c:v>1.103</c:v>
                </c:pt>
                <c:pt idx="1548">
                  <c:v>1.0329999999999999</c:v>
                </c:pt>
                <c:pt idx="1549">
                  <c:v>1.0960000000000001</c:v>
                </c:pt>
                <c:pt idx="1550">
                  <c:v>1.242</c:v>
                </c:pt>
                <c:pt idx="1551">
                  <c:v>0.92700000000000005</c:v>
                </c:pt>
                <c:pt idx="1552">
                  <c:v>1.236</c:v>
                </c:pt>
                <c:pt idx="1553">
                  <c:v>1.0880000000000001</c:v>
                </c:pt>
                <c:pt idx="1554">
                  <c:v>1.228</c:v>
                </c:pt>
                <c:pt idx="1555">
                  <c:v>1.1240000000000001</c:v>
                </c:pt>
                <c:pt idx="1556">
                  <c:v>1.242</c:v>
                </c:pt>
                <c:pt idx="1557">
                  <c:v>1.224</c:v>
                </c:pt>
                <c:pt idx="1558">
                  <c:v>1.1499999999999999</c:v>
                </c:pt>
                <c:pt idx="1559">
                  <c:v>1.1779999999999999</c:v>
                </c:pt>
                <c:pt idx="1560">
                  <c:v>1.1950000000000001</c:v>
                </c:pt>
                <c:pt idx="1561">
                  <c:v>1.05</c:v>
                </c:pt>
                <c:pt idx="1562">
                  <c:v>1.0780000000000001</c:v>
                </c:pt>
                <c:pt idx="1563">
                  <c:v>1.103</c:v>
                </c:pt>
                <c:pt idx="1564">
                  <c:v>1.0840000000000001</c:v>
                </c:pt>
                <c:pt idx="1565">
                  <c:v>1.0349999999999999</c:v>
                </c:pt>
                <c:pt idx="1566">
                  <c:v>0.88600000000000001</c:v>
                </c:pt>
                <c:pt idx="1567">
                  <c:v>0.85799999999999998</c:v>
                </c:pt>
                <c:pt idx="1568">
                  <c:v>0.89900000000000002</c:v>
                </c:pt>
                <c:pt idx="1569">
                  <c:v>1.115</c:v>
                </c:pt>
                <c:pt idx="1570">
                  <c:v>1.1830000000000001</c:v>
                </c:pt>
                <c:pt idx="1571">
                  <c:v>1.0529999999999999</c:v>
                </c:pt>
                <c:pt idx="1572">
                  <c:v>1.052</c:v>
                </c:pt>
                <c:pt idx="1573">
                  <c:v>1.069</c:v>
                </c:pt>
                <c:pt idx="1574">
                  <c:v>0.93400000000000005</c:v>
                </c:pt>
                <c:pt idx="1575">
                  <c:v>1.0389999999999999</c:v>
                </c:pt>
                <c:pt idx="1576">
                  <c:v>0.83099999999999996</c:v>
                </c:pt>
                <c:pt idx="1577">
                  <c:v>0.82699999999999996</c:v>
                </c:pt>
                <c:pt idx="1578">
                  <c:v>1.0549999999999999</c:v>
                </c:pt>
                <c:pt idx="1579">
                  <c:v>1.139</c:v>
                </c:pt>
                <c:pt idx="1580">
                  <c:v>0.74199999999999999</c:v>
                </c:pt>
                <c:pt idx="1581">
                  <c:v>0.96399999999999997</c:v>
                </c:pt>
                <c:pt idx="1582">
                  <c:v>0.871</c:v>
                </c:pt>
                <c:pt idx="1583">
                  <c:v>0.94199999999999995</c:v>
                </c:pt>
                <c:pt idx="1584">
                  <c:v>0.74099999999999999</c:v>
                </c:pt>
                <c:pt idx="1585">
                  <c:v>0.73799999999999999</c:v>
                </c:pt>
                <c:pt idx="1586">
                  <c:v>0.52200000000000002</c:v>
                </c:pt>
                <c:pt idx="1587">
                  <c:v>0.91100000000000003</c:v>
                </c:pt>
                <c:pt idx="1588">
                  <c:v>0.74</c:v>
                </c:pt>
                <c:pt idx="1589">
                  <c:v>0.78400000000000003</c:v>
                </c:pt>
                <c:pt idx="1590">
                  <c:v>0.59</c:v>
                </c:pt>
                <c:pt idx="1591">
                  <c:v>0.73099999999999998</c:v>
                </c:pt>
                <c:pt idx="1592">
                  <c:v>0.75</c:v>
                </c:pt>
                <c:pt idx="1593">
                  <c:v>0.89100000000000001</c:v>
                </c:pt>
                <c:pt idx="1594">
                  <c:v>0.77700000000000002</c:v>
                </c:pt>
                <c:pt idx="1595">
                  <c:v>0.95299999999999996</c:v>
                </c:pt>
                <c:pt idx="1596">
                  <c:v>1.04</c:v>
                </c:pt>
                <c:pt idx="1597">
                  <c:v>0.79300000000000004</c:v>
                </c:pt>
                <c:pt idx="1598">
                  <c:v>0.81899999999999995</c:v>
                </c:pt>
                <c:pt idx="1599">
                  <c:v>0.77700000000000002</c:v>
                </c:pt>
                <c:pt idx="1600">
                  <c:v>0.92900000000000005</c:v>
                </c:pt>
                <c:pt idx="1601">
                  <c:v>0.83699999999999997</c:v>
                </c:pt>
                <c:pt idx="1602">
                  <c:v>0.91300000000000003</c:v>
                </c:pt>
                <c:pt idx="1603">
                  <c:v>1.081</c:v>
                </c:pt>
                <c:pt idx="1604">
                  <c:v>0.80600000000000005</c:v>
                </c:pt>
                <c:pt idx="1605">
                  <c:v>1.2529999999999999</c:v>
                </c:pt>
                <c:pt idx="1606">
                  <c:v>1.0489999999999999</c:v>
                </c:pt>
                <c:pt idx="1607">
                  <c:v>0.96199999999999997</c:v>
                </c:pt>
                <c:pt idx="1608">
                  <c:v>1.089</c:v>
                </c:pt>
                <c:pt idx="1609">
                  <c:v>1.161</c:v>
                </c:pt>
                <c:pt idx="1610">
                  <c:v>1.1890000000000001</c:v>
                </c:pt>
                <c:pt idx="1611">
                  <c:v>0.92800000000000005</c:v>
                </c:pt>
                <c:pt idx="1612">
                  <c:v>1.0409999999999999</c:v>
                </c:pt>
                <c:pt idx="1613">
                  <c:v>1.0569999999999999</c:v>
                </c:pt>
                <c:pt idx="1614">
                  <c:v>0.88200000000000001</c:v>
                </c:pt>
                <c:pt idx="1615">
                  <c:v>0.85099999999999998</c:v>
                </c:pt>
                <c:pt idx="1616">
                  <c:v>0.65800000000000003</c:v>
                </c:pt>
                <c:pt idx="1617">
                  <c:v>0.83599999999999997</c:v>
                </c:pt>
                <c:pt idx="1618">
                  <c:v>0.76100000000000001</c:v>
                </c:pt>
                <c:pt idx="1619">
                  <c:v>0.97799999999999998</c:v>
                </c:pt>
                <c:pt idx="1620">
                  <c:v>0.70399999999999996</c:v>
                </c:pt>
                <c:pt idx="1621">
                  <c:v>0.81499999999999995</c:v>
                </c:pt>
                <c:pt idx="1622">
                  <c:v>0.90300000000000002</c:v>
                </c:pt>
                <c:pt idx="1623">
                  <c:v>0.95299999999999996</c:v>
                </c:pt>
                <c:pt idx="1624">
                  <c:v>0.67300000000000004</c:v>
                </c:pt>
                <c:pt idx="1625">
                  <c:v>0.91600000000000004</c:v>
                </c:pt>
                <c:pt idx="1626">
                  <c:v>0.83099999999999996</c:v>
                </c:pt>
                <c:pt idx="1627">
                  <c:v>0.78600000000000003</c:v>
                </c:pt>
                <c:pt idx="1628">
                  <c:v>0.85299999999999998</c:v>
                </c:pt>
                <c:pt idx="1629">
                  <c:v>0.69399999999999995</c:v>
                </c:pt>
                <c:pt idx="1630">
                  <c:v>0.65600000000000003</c:v>
                </c:pt>
                <c:pt idx="1631">
                  <c:v>0.69799999999999995</c:v>
                </c:pt>
                <c:pt idx="1632">
                  <c:v>0.71699999999999997</c:v>
                </c:pt>
                <c:pt idx="1633">
                  <c:v>0.84899999999999998</c:v>
                </c:pt>
                <c:pt idx="1634">
                  <c:v>1.0109999999999999</c:v>
                </c:pt>
                <c:pt idx="1635">
                  <c:v>0.92800000000000005</c:v>
                </c:pt>
                <c:pt idx="1636">
                  <c:v>0.996</c:v>
                </c:pt>
                <c:pt idx="1637">
                  <c:v>0.77300000000000002</c:v>
                </c:pt>
                <c:pt idx="1638">
                  <c:v>0.96499999999999997</c:v>
                </c:pt>
                <c:pt idx="1639">
                  <c:v>0.88400000000000001</c:v>
                </c:pt>
                <c:pt idx="1640">
                  <c:v>0.89100000000000001</c:v>
                </c:pt>
                <c:pt idx="1641">
                  <c:v>0.96599999999999997</c:v>
                </c:pt>
                <c:pt idx="1642">
                  <c:v>0.89800000000000002</c:v>
                </c:pt>
                <c:pt idx="1643">
                  <c:v>0.83799999999999997</c:v>
                </c:pt>
                <c:pt idx="1644">
                  <c:v>0.76600000000000001</c:v>
                </c:pt>
                <c:pt idx="1645">
                  <c:v>0.89400000000000002</c:v>
                </c:pt>
                <c:pt idx="1646">
                  <c:v>1.03</c:v>
                </c:pt>
                <c:pt idx="1647">
                  <c:v>1.238</c:v>
                </c:pt>
                <c:pt idx="1648">
                  <c:v>1.2529999999999999</c:v>
                </c:pt>
                <c:pt idx="1649">
                  <c:v>1.3240000000000001</c:v>
                </c:pt>
                <c:pt idx="1650">
                  <c:v>1.423</c:v>
                </c:pt>
                <c:pt idx="1651">
                  <c:v>1.4079999999999999</c:v>
                </c:pt>
                <c:pt idx="1652">
                  <c:v>1.3009999999999999</c:v>
                </c:pt>
                <c:pt idx="1653">
                  <c:v>1.323</c:v>
                </c:pt>
                <c:pt idx="1654">
                  <c:v>1.393</c:v>
                </c:pt>
                <c:pt idx="1655">
                  <c:v>1.2350000000000001</c:v>
                </c:pt>
                <c:pt idx="1656">
                  <c:v>1.2709999999999999</c:v>
                </c:pt>
                <c:pt idx="1657">
                  <c:v>1.4339999999999999</c:v>
                </c:pt>
                <c:pt idx="1658">
                  <c:v>1.0980000000000001</c:v>
                </c:pt>
                <c:pt idx="1659">
                  <c:v>1.0629999999999999</c:v>
                </c:pt>
                <c:pt idx="1660">
                  <c:v>1.0129999999999999</c:v>
                </c:pt>
                <c:pt idx="1661">
                  <c:v>1.1020000000000001</c:v>
                </c:pt>
                <c:pt idx="1662">
                  <c:v>0.79400000000000004</c:v>
                </c:pt>
                <c:pt idx="1663">
                  <c:v>0.38600000000000001</c:v>
                </c:pt>
                <c:pt idx="1664">
                  <c:v>0.68300000000000005</c:v>
                </c:pt>
                <c:pt idx="1665">
                  <c:v>0.73299999999999998</c:v>
                </c:pt>
                <c:pt idx="1666">
                  <c:v>0.76700000000000002</c:v>
                </c:pt>
                <c:pt idx="1667">
                  <c:v>0.65300000000000002</c:v>
                </c:pt>
                <c:pt idx="1668">
                  <c:v>0.70899999999999996</c:v>
                </c:pt>
                <c:pt idx="1669">
                  <c:v>0.71</c:v>
                </c:pt>
                <c:pt idx="1670">
                  <c:v>0.748</c:v>
                </c:pt>
                <c:pt idx="1671">
                  <c:v>0.753</c:v>
                </c:pt>
                <c:pt idx="1672">
                  <c:v>0.86199999999999999</c:v>
                </c:pt>
                <c:pt idx="1673">
                  <c:v>0.61799999999999999</c:v>
                </c:pt>
                <c:pt idx="1674">
                  <c:v>0.61599999999999999</c:v>
                </c:pt>
                <c:pt idx="1675">
                  <c:v>0.59099999999999997</c:v>
                </c:pt>
                <c:pt idx="1676">
                  <c:v>0.72599999999999998</c:v>
                </c:pt>
                <c:pt idx="1677">
                  <c:v>0.751</c:v>
                </c:pt>
                <c:pt idx="1678">
                  <c:v>0.78800000000000003</c:v>
                </c:pt>
                <c:pt idx="1679">
                  <c:v>0.39200000000000002</c:v>
                </c:pt>
                <c:pt idx="1680">
                  <c:v>0.59</c:v>
                </c:pt>
                <c:pt idx="1681">
                  <c:v>0.71199999999999997</c:v>
                </c:pt>
                <c:pt idx="1682">
                  <c:v>0.63200000000000001</c:v>
                </c:pt>
                <c:pt idx="1683">
                  <c:v>0.752</c:v>
                </c:pt>
                <c:pt idx="1684">
                  <c:v>0.82499999999999996</c:v>
                </c:pt>
                <c:pt idx="1685">
                  <c:v>0.70899999999999996</c:v>
                </c:pt>
                <c:pt idx="1686">
                  <c:v>0.8</c:v>
                </c:pt>
                <c:pt idx="1687">
                  <c:v>0.73799999999999999</c:v>
                </c:pt>
                <c:pt idx="1688">
                  <c:v>0.753</c:v>
                </c:pt>
                <c:pt idx="1689">
                  <c:v>0.71499999999999997</c:v>
                </c:pt>
                <c:pt idx="1690">
                  <c:v>0.67800000000000005</c:v>
                </c:pt>
                <c:pt idx="1691">
                  <c:v>0.82899999999999996</c:v>
                </c:pt>
                <c:pt idx="1692">
                  <c:v>0.69199999999999995</c:v>
                </c:pt>
                <c:pt idx="1693">
                  <c:v>0.66900000000000004</c:v>
                </c:pt>
                <c:pt idx="1694">
                  <c:v>0.90600000000000003</c:v>
                </c:pt>
                <c:pt idx="1695">
                  <c:v>0.84599999999999997</c:v>
                </c:pt>
                <c:pt idx="1696">
                  <c:v>0.70499999999999996</c:v>
                </c:pt>
                <c:pt idx="1697">
                  <c:v>0.35199999999999998</c:v>
                </c:pt>
                <c:pt idx="1698">
                  <c:v>0.26100000000000001</c:v>
                </c:pt>
                <c:pt idx="1699">
                  <c:v>1.2E-2</c:v>
                </c:pt>
                <c:pt idx="1700">
                  <c:v>5.3999999999999999E-2</c:v>
                </c:pt>
                <c:pt idx="1701">
                  <c:v>-1.2E-2</c:v>
                </c:pt>
                <c:pt idx="1702">
                  <c:v>2E-3</c:v>
                </c:pt>
                <c:pt idx="1703">
                  <c:v>-6.9000000000000006E-2</c:v>
                </c:pt>
                <c:pt idx="1704">
                  <c:v>0.14399999999999999</c:v>
                </c:pt>
                <c:pt idx="1705">
                  <c:v>0.23200000000000001</c:v>
                </c:pt>
                <c:pt idx="1706">
                  <c:v>0.34699999999999998</c:v>
                </c:pt>
                <c:pt idx="1707">
                  <c:v>0.26600000000000001</c:v>
                </c:pt>
                <c:pt idx="1708">
                  <c:v>0.47899999999999998</c:v>
                </c:pt>
                <c:pt idx="1709">
                  <c:v>0.60399999999999998</c:v>
                </c:pt>
                <c:pt idx="1710">
                  <c:v>0.64800000000000002</c:v>
                </c:pt>
                <c:pt idx="1711">
                  <c:v>0.34599999999999997</c:v>
                </c:pt>
                <c:pt idx="1712">
                  <c:v>0.32600000000000001</c:v>
                </c:pt>
                <c:pt idx="1713">
                  <c:v>0.44400000000000001</c:v>
                </c:pt>
                <c:pt idx="1714">
                  <c:v>0.374</c:v>
                </c:pt>
                <c:pt idx="1715">
                  <c:v>-3.5000000000000003E-2</c:v>
                </c:pt>
                <c:pt idx="1716">
                  <c:v>0.06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CE2-476C-831C-541B829ABA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276544"/>
        <c:axId val="428272280"/>
      </c:scatterChart>
      <c:valAx>
        <c:axId val="428276544"/>
        <c:scaling>
          <c:orientation val="minMax"/>
          <c:max val="1100"/>
          <c:min val="100"/>
        </c:scaling>
        <c:delete val="1"/>
        <c:axPos val="b"/>
        <c:numFmt formatCode="General" sourceLinked="1"/>
        <c:majorTickMark val="none"/>
        <c:minorTickMark val="none"/>
        <c:tickLblPos val="nextTo"/>
        <c:crossAx val="428272280"/>
        <c:crosses val="autoZero"/>
        <c:crossBetween val="midCat"/>
      </c:valAx>
      <c:valAx>
        <c:axId val="428272280"/>
        <c:scaling>
          <c:orientation val="minMax"/>
          <c:max val="7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4282765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Aircraft Phenolic</a:t>
            </a:r>
          </a:p>
        </c:rich>
      </c:tx>
      <c:layout>
        <c:manualLayout>
          <c:xMode val="edge"/>
          <c:yMode val="edge"/>
          <c:x val="0.23249550703470487"/>
          <c:y val="7.60593062589007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'Paramagnetic Thermal'!$B$35:$B$1764</c:f>
              <c:numCache>
                <c:formatCode>General</c:formatCode>
                <c:ptCount val="1730"/>
                <c:pt idx="0">
                  <c:v>154.327</c:v>
                </c:pt>
                <c:pt idx="1">
                  <c:v>154.89400000000001</c:v>
                </c:pt>
                <c:pt idx="2">
                  <c:v>155.267</c:v>
                </c:pt>
                <c:pt idx="3">
                  <c:v>155.791</c:v>
                </c:pt>
                <c:pt idx="4">
                  <c:v>156.22300000000001</c:v>
                </c:pt>
                <c:pt idx="5">
                  <c:v>156.63800000000001</c:v>
                </c:pt>
                <c:pt idx="6">
                  <c:v>157.084</c:v>
                </c:pt>
                <c:pt idx="7">
                  <c:v>157.51400000000001</c:v>
                </c:pt>
                <c:pt idx="8">
                  <c:v>157.98500000000001</c:v>
                </c:pt>
                <c:pt idx="9">
                  <c:v>158.41999999999999</c:v>
                </c:pt>
                <c:pt idx="10">
                  <c:v>158.941</c:v>
                </c:pt>
                <c:pt idx="11">
                  <c:v>159.34299999999999</c:v>
                </c:pt>
                <c:pt idx="12">
                  <c:v>159.834</c:v>
                </c:pt>
                <c:pt idx="13">
                  <c:v>160.221</c:v>
                </c:pt>
                <c:pt idx="14">
                  <c:v>160.83000000000001</c:v>
                </c:pt>
                <c:pt idx="15">
                  <c:v>161.24</c:v>
                </c:pt>
                <c:pt idx="16">
                  <c:v>161.71199999999999</c:v>
                </c:pt>
                <c:pt idx="17">
                  <c:v>162.17699999999999</c:v>
                </c:pt>
                <c:pt idx="18">
                  <c:v>162.64400000000001</c:v>
                </c:pt>
                <c:pt idx="19">
                  <c:v>163.041</c:v>
                </c:pt>
                <c:pt idx="20">
                  <c:v>163.602</c:v>
                </c:pt>
                <c:pt idx="21">
                  <c:v>164.095</c:v>
                </c:pt>
                <c:pt idx="22">
                  <c:v>164.56899999999999</c:v>
                </c:pt>
                <c:pt idx="23">
                  <c:v>165.02500000000001</c:v>
                </c:pt>
                <c:pt idx="24">
                  <c:v>165.482</c:v>
                </c:pt>
                <c:pt idx="25">
                  <c:v>166.02799999999999</c:v>
                </c:pt>
                <c:pt idx="26">
                  <c:v>166.43899999999999</c:v>
                </c:pt>
                <c:pt idx="27">
                  <c:v>166.94</c:v>
                </c:pt>
                <c:pt idx="28">
                  <c:v>167.37299999999999</c:v>
                </c:pt>
                <c:pt idx="29">
                  <c:v>167.922</c:v>
                </c:pt>
                <c:pt idx="30">
                  <c:v>168.37200000000001</c:v>
                </c:pt>
                <c:pt idx="31">
                  <c:v>168.86099999999999</c:v>
                </c:pt>
                <c:pt idx="32">
                  <c:v>169.30199999999999</c:v>
                </c:pt>
                <c:pt idx="33">
                  <c:v>169.80099999999999</c:v>
                </c:pt>
                <c:pt idx="34">
                  <c:v>170.339</c:v>
                </c:pt>
                <c:pt idx="35">
                  <c:v>170.78899999999999</c:v>
                </c:pt>
                <c:pt idx="36">
                  <c:v>171.33</c:v>
                </c:pt>
                <c:pt idx="37">
                  <c:v>171.78800000000001</c:v>
                </c:pt>
                <c:pt idx="38">
                  <c:v>172.137</c:v>
                </c:pt>
                <c:pt idx="39">
                  <c:v>172.60400000000001</c:v>
                </c:pt>
                <c:pt idx="40">
                  <c:v>173.304</c:v>
                </c:pt>
                <c:pt idx="41">
                  <c:v>173.70699999999999</c:v>
                </c:pt>
                <c:pt idx="42">
                  <c:v>174.18600000000001</c:v>
                </c:pt>
                <c:pt idx="43">
                  <c:v>174.71799999999999</c:v>
                </c:pt>
                <c:pt idx="44">
                  <c:v>175.16499999999999</c:v>
                </c:pt>
                <c:pt idx="45">
                  <c:v>175.67099999999999</c:v>
                </c:pt>
                <c:pt idx="46">
                  <c:v>176.19</c:v>
                </c:pt>
                <c:pt idx="47">
                  <c:v>176.64400000000001</c:v>
                </c:pt>
                <c:pt idx="48">
                  <c:v>177.21199999999999</c:v>
                </c:pt>
                <c:pt idx="49">
                  <c:v>177.60599999999999</c:v>
                </c:pt>
                <c:pt idx="50">
                  <c:v>178.22300000000001</c:v>
                </c:pt>
                <c:pt idx="51">
                  <c:v>178.626</c:v>
                </c:pt>
                <c:pt idx="52">
                  <c:v>179.161</c:v>
                </c:pt>
                <c:pt idx="53">
                  <c:v>179.67500000000001</c:v>
                </c:pt>
                <c:pt idx="54">
                  <c:v>180.142</c:v>
                </c:pt>
                <c:pt idx="55">
                  <c:v>180.70599999999999</c:v>
                </c:pt>
                <c:pt idx="56">
                  <c:v>181.15700000000001</c:v>
                </c:pt>
                <c:pt idx="57">
                  <c:v>181.73699999999999</c:v>
                </c:pt>
                <c:pt idx="58">
                  <c:v>182.15</c:v>
                </c:pt>
                <c:pt idx="59">
                  <c:v>182.64400000000001</c:v>
                </c:pt>
                <c:pt idx="60">
                  <c:v>183.16200000000001</c:v>
                </c:pt>
                <c:pt idx="61">
                  <c:v>183.619</c:v>
                </c:pt>
                <c:pt idx="62">
                  <c:v>184.15600000000001</c:v>
                </c:pt>
                <c:pt idx="63">
                  <c:v>184.68600000000001</c:v>
                </c:pt>
                <c:pt idx="64">
                  <c:v>185.202</c:v>
                </c:pt>
                <c:pt idx="65">
                  <c:v>185.63399999999999</c:v>
                </c:pt>
                <c:pt idx="66">
                  <c:v>186.18799999999999</c:v>
                </c:pt>
                <c:pt idx="67">
                  <c:v>186.684</c:v>
                </c:pt>
                <c:pt idx="68">
                  <c:v>187.21600000000001</c:v>
                </c:pt>
                <c:pt idx="69">
                  <c:v>187.67</c:v>
                </c:pt>
                <c:pt idx="70">
                  <c:v>188.22800000000001</c:v>
                </c:pt>
                <c:pt idx="71">
                  <c:v>188.73400000000001</c:v>
                </c:pt>
                <c:pt idx="72">
                  <c:v>189.184</c:v>
                </c:pt>
                <c:pt idx="73">
                  <c:v>189.75399999999999</c:v>
                </c:pt>
                <c:pt idx="74">
                  <c:v>190.22</c:v>
                </c:pt>
                <c:pt idx="75">
                  <c:v>190.792</c:v>
                </c:pt>
                <c:pt idx="76">
                  <c:v>191.25800000000001</c:v>
                </c:pt>
                <c:pt idx="77">
                  <c:v>191.74799999999999</c:v>
                </c:pt>
                <c:pt idx="78">
                  <c:v>192.38200000000001</c:v>
                </c:pt>
                <c:pt idx="79">
                  <c:v>192.81700000000001</c:v>
                </c:pt>
                <c:pt idx="80">
                  <c:v>193.32</c:v>
                </c:pt>
                <c:pt idx="81">
                  <c:v>193.898</c:v>
                </c:pt>
                <c:pt idx="82">
                  <c:v>194.39099999999999</c:v>
                </c:pt>
                <c:pt idx="83">
                  <c:v>194.81100000000001</c:v>
                </c:pt>
                <c:pt idx="84">
                  <c:v>195.38300000000001</c:v>
                </c:pt>
                <c:pt idx="85">
                  <c:v>195.87899999999999</c:v>
                </c:pt>
                <c:pt idx="86">
                  <c:v>196.45599999999999</c:v>
                </c:pt>
                <c:pt idx="87">
                  <c:v>196.96799999999999</c:v>
                </c:pt>
                <c:pt idx="88">
                  <c:v>197.446</c:v>
                </c:pt>
                <c:pt idx="89">
                  <c:v>197.93700000000001</c:v>
                </c:pt>
                <c:pt idx="90">
                  <c:v>198.51900000000001</c:v>
                </c:pt>
                <c:pt idx="91">
                  <c:v>198.97</c:v>
                </c:pt>
                <c:pt idx="92">
                  <c:v>199.54499999999999</c:v>
                </c:pt>
                <c:pt idx="93">
                  <c:v>200.077</c:v>
                </c:pt>
                <c:pt idx="94">
                  <c:v>200.55500000000001</c:v>
                </c:pt>
                <c:pt idx="95">
                  <c:v>201.096</c:v>
                </c:pt>
                <c:pt idx="96">
                  <c:v>201.65600000000001</c:v>
                </c:pt>
                <c:pt idx="97">
                  <c:v>202.11500000000001</c:v>
                </c:pt>
                <c:pt idx="98">
                  <c:v>202.70699999999999</c:v>
                </c:pt>
                <c:pt idx="99">
                  <c:v>203.119</c:v>
                </c:pt>
                <c:pt idx="100">
                  <c:v>203.65299999999999</c:v>
                </c:pt>
                <c:pt idx="101">
                  <c:v>204.21100000000001</c:v>
                </c:pt>
                <c:pt idx="102">
                  <c:v>204.74199999999999</c:v>
                </c:pt>
                <c:pt idx="103">
                  <c:v>205.31800000000001</c:v>
                </c:pt>
                <c:pt idx="104">
                  <c:v>205.67</c:v>
                </c:pt>
                <c:pt idx="105">
                  <c:v>206.27600000000001</c:v>
                </c:pt>
                <c:pt idx="106">
                  <c:v>206.84399999999999</c:v>
                </c:pt>
                <c:pt idx="107">
                  <c:v>207.40700000000001</c:v>
                </c:pt>
                <c:pt idx="108">
                  <c:v>207.80199999999999</c:v>
                </c:pt>
                <c:pt idx="109">
                  <c:v>208.36500000000001</c:v>
                </c:pt>
                <c:pt idx="110">
                  <c:v>208.863</c:v>
                </c:pt>
                <c:pt idx="111">
                  <c:v>209.477</c:v>
                </c:pt>
                <c:pt idx="112">
                  <c:v>209.98400000000001</c:v>
                </c:pt>
                <c:pt idx="113">
                  <c:v>210.44499999999999</c:v>
                </c:pt>
                <c:pt idx="114">
                  <c:v>210.91300000000001</c:v>
                </c:pt>
                <c:pt idx="115">
                  <c:v>211.43100000000001</c:v>
                </c:pt>
                <c:pt idx="116">
                  <c:v>211.96899999999999</c:v>
                </c:pt>
                <c:pt idx="117">
                  <c:v>212.58699999999999</c:v>
                </c:pt>
                <c:pt idx="118">
                  <c:v>213.03299999999999</c:v>
                </c:pt>
                <c:pt idx="119">
                  <c:v>213.50800000000001</c:v>
                </c:pt>
                <c:pt idx="120">
                  <c:v>214.09399999999999</c:v>
                </c:pt>
                <c:pt idx="121">
                  <c:v>214.65600000000001</c:v>
                </c:pt>
                <c:pt idx="122">
                  <c:v>215.07400000000001</c:v>
                </c:pt>
                <c:pt idx="123">
                  <c:v>215.625</c:v>
                </c:pt>
                <c:pt idx="124">
                  <c:v>216.179</c:v>
                </c:pt>
                <c:pt idx="125">
                  <c:v>216.751</c:v>
                </c:pt>
                <c:pt idx="126">
                  <c:v>217.18700000000001</c:v>
                </c:pt>
                <c:pt idx="127">
                  <c:v>217.69</c:v>
                </c:pt>
                <c:pt idx="128">
                  <c:v>218.29300000000001</c:v>
                </c:pt>
                <c:pt idx="129">
                  <c:v>218.83199999999999</c:v>
                </c:pt>
                <c:pt idx="130">
                  <c:v>219.31299999999999</c:v>
                </c:pt>
                <c:pt idx="131">
                  <c:v>219.87100000000001</c:v>
                </c:pt>
                <c:pt idx="132">
                  <c:v>220.34299999999999</c:v>
                </c:pt>
                <c:pt idx="133">
                  <c:v>220.83699999999999</c:v>
                </c:pt>
                <c:pt idx="134">
                  <c:v>221.392</c:v>
                </c:pt>
                <c:pt idx="135">
                  <c:v>221.90799999999999</c:v>
                </c:pt>
                <c:pt idx="136">
                  <c:v>222.40899999999999</c:v>
                </c:pt>
                <c:pt idx="137">
                  <c:v>222.922</c:v>
                </c:pt>
                <c:pt idx="138">
                  <c:v>223.489</c:v>
                </c:pt>
                <c:pt idx="139">
                  <c:v>223.96299999999999</c:v>
                </c:pt>
                <c:pt idx="140">
                  <c:v>224.488</c:v>
                </c:pt>
                <c:pt idx="141">
                  <c:v>225.042</c:v>
                </c:pt>
                <c:pt idx="142">
                  <c:v>225.54599999999999</c:v>
                </c:pt>
                <c:pt idx="143">
                  <c:v>226.09200000000001</c:v>
                </c:pt>
                <c:pt idx="144">
                  <c:v>226.53</c:v>
                </c:pt>
                <c:pt idx="145">
                  <c:v>227.149</c:v>
                </c:pt>
                <c:pt idx="146">
                  <c:v>227.63800000000001</c:v>
                </c:pt>
                <c:pt idx="147">
                  <c:v>228.208</c:v>
                </c:pt>
                <c:pt idx="148">
                  <c:v>228.73699999999999</c:v>
                </c:pt>
                <c:pt idx="149">
                  <c:v>229.12</c:v>
                </c:pt>
                <c:pt idx="150">
                  <c:v>229.69</c:v>
                </c:pt>
                <c:pt idx="151">
                  <c:v>230.23</c:v>
                </c:pt>
                <c:pt idx="152">
                  <c:v>230.74700000000001</c:v>
                </c:pt>
                <c:pt idx="153">
                  <c:v>231.291</c:v>
                </c:pt>
                <c:pt idx="154">
                  <c:v>231.768</c:v>
                </c:pt>
                <c:pt idx="155">
                  <c:v>232.32300000000001</c:v>
                </c:pt>
                <c:pt idx="156">
                  <c:v>232.83</c:v>
                </c:pt>
                <c:pt idx="157">
                  <c:v>233.31200000000001</c:v>
                </c:pt>
                <c:pt idx="158">
                  <c:v>233.91399999999999</c:v>
                </c:pt>
                <c:pt idx="159">
                  <c:v>234.447</c:v>
                </c:pt>
                <c:pt idx="160">
                  <c:v>234.88399999999999</c:v>
                </c:pt>
                <c:pt idx="161">
                  <c:v>235.42400000000001</c:v>
                </c:pt>
                <c:pt idx="162">
                  <c:v>235.94499999999999</c:v>
                </c:pt>
                <c:pt idx="163">
                  <c:v>236.477</c:v>
                </c:pt>
                <c:pt idx="164">
                  <c:v>237.00200000000001</c:v>
                </c:pt>
                <c:pt idx="165">
                  <c:v>237.46899999999999</c:v>
                </c:pt>
                <c:pt idx="166">
                  <c:v>238.02799999999999</c:v>
                </c:pt>
                <c:pt idx="167">
                  <c:v>238.512</c:v>
                </c:pt>
                <c:pt idx="168">
                  <c:v>239.01599999999999</c:v>
                </c:pt>
                <c:pt idx="169">
                  <c:v>239.53899999999999</c:v>
                </c:pt>
                <c:pt idx="170">
                  <c:v>240.131</c:v>
                </c:pt>
                <c:pt idx="171">
                  <c:v>240.59299999999999</c:v>
                </c:pt>
                <c:pt idx="172">
                  <c:v>241.08600000000001</c:v>
                </c:pt>
                <c:pt idx="173">
                  <c:v>241.727</c:v>
                </c:pt>
                <c:pt idx="174">
                  <c:v>242.04300000000001</c:v>
                </c:pt>
                <c:pt idx="175">
                  <c:v>242.548</c:v>
                </c:pt>
                <c:pt idx="176">
                  <c:v>243.13399999999999</c:v>
                </c:pt>
                <c:pt idx="177">
                  <c:v>243.64599999999999</c:v>
                </c:pt>
                <c:pt idx="178">
                  <c:v>244.21199999999999</c:v>
                </c:pt>
                <c:pt idx="179">
                  <c:v>244.71100000000001</c:v>
                </c:pt>
                <c:pt idx="180">
                  <c:v>245.02</c:v>
                </c:pt>
                <c:pt idx="181">
                  <c:v>245.79300000000001</c:v>
                </c:pt>
                <c:pt idx="182">
                  <c:v>246.20500000000001</c:v>
                </c:pt>
                <c:pt idx="183">
                  <c:v>246.768</c:v>
                </c:pt>
                <c:pt idx="184">
                  <c:v>247.22200000000001</c:v>
                </c:pt>
                <c:pt idx="185">
                  <c:v>247.73599999999999</c:v>
                </c:pt>
                <c:pt idx="186">
                  <c:v>248.34800000000001</c:v>
                </c:pt>
                <c:pt idx="187">
                  <c:v>248.732</c:v>
                </c:pt>
                <c:pt idx="188">
                  <c:v>249.28</c:v>
                </c:pt>
                <c:pt idx="189">
                  <c:v>249.779</c:v>
                </c:pt>
                <c:pt idx="190">
                  <c:v>250.303</c:v>
                </c:pt>
                <c:pt idx="191">
                  <c:v>250.76499999999999</c:v>
                </c:pt>
                <c:pt idx="192">
                  <c:v>251.33600000000001</c:v>
                </c:pt>
                <c:pt idx="193">
                  <c:v>251.751</c:v>
                </c:pt>
                <c:pt idx="194">
                  <c:v>252.38</c:v>
                </c:pt>
                <c:pt idx="195">
                  <c:v>252.79900000000001</c:v>
                </c:pt>
                <c:pt idx="196">
                  <c:v>253.34</c:v>
                </c:pt>
                <c:pt idx="197">
                  <c:v>253.87899999999999</c:v>
                </c:pt>
                <c:pt idx="198">
                  <c:v>254.41399999999999</c:v>
                </c:pt>
                <c:pt idx="199">
                  <c:v>254.82900000000001</c:v>
                </c:pt>
                <c:pt idx="200">
                  <c:v>255.39500000000001</c:v>
                </c:pt>
                <c:pt idx="201">
                  <c:v>255.917</c:v>
                </c:pt>
                <c:pt idx="202">
                  <c:v>256.40600000000001</c:v>
                </c:pt>
                <c:pt idx="203">
                  <c:v>256.88</c:v>
                </c:pt>
                <c:pt idx="204">
                  <c:v>257.44299999999998</c:v>
                </c:pt>
                <c:pt idx="205">
                  <c:v>257.89100000000002</c:v>
                </c:pt>
                <c:pt idx="206">
                  <c:v>258.41899999999998</c:v>
                </c:pt>
                <c:pt idx="207">
                  <c:v>258.89</c:v>
                </c:pt>
                <c:pt idx="208">
                  <c:v>259.43</c:v>
                </c:pt>
                <c:pt idx="209">
                  <c:v>259.90499999999997</c:v>
                </c:pt>
                <c:pt idx="210">
                  <c:v>260.42399999999998</c:v>
                </c:pt>
                <c:pt idx="211">
                  <c:v>260.98200000000003</c:v>
                </c:pt>
                <c:pt idx="212">
                  <c:v>261.476</c:v>
                </c:pt>
                <c:pt idx="213">
                  <c:v>261.96499999999997</c:v>
                </c:pt>
                <c:pt idx="214">
                  <c:v>262.411</c:v>
                </c:pt>
                <c:pt idx="215">
                  <c:v>262.91699999999997</c:v>
                </c:pt>
                <c:pt idx="216">
                  <c:v>263.38799999999998</c:v>
                </c:pt>
                <c:pt idx="217">
                  <c:v>263.98</c:v>
                </c:pt>
                <c:pt idx="218">
                  <c:v>264.50599999999997</c:v>
                </c:pt>
                <c:pt idx="219">
                  <c:v>264.95100000000002</c:v>
                </c:pt>
                <c:pt idx="220">
                  <c:v>265.47300000000001</c:v>
                </c:pt>
                <c:pt idx="221">
                  <c:v>265.96199999999999</c:v>
                </c:pt>
                <c:pt idx="222">
                  <c:v>266.48700000000002</c:v>
                </c:pt>
                <c:pt idx="223">
                  <c:v>266.97000000000003</c:v>
                </c:pt>
                <c:pt idx="224">
                  <c:v>267.47199999999998</c:v>
                </c:pt>
                <c:pt idx="225">
                  <c:v>267.99099999999999</c:v>
                </c:pt>
                <c:pt idx="226">
                  <c:v>268.53300000000002</c:v>
                </c:pt>
                <c:pt idx="227">
                  <c:v>268.959</c:v>
                </c:pt>
                <c:pt idx="228">
                  <c:v>269.49799999999999</c:v>
                </c:pt>
                <c:pt idx="229">
                  <c:v>269.97399999999999</c:v>
                </c:pt>
                <c:pt idx="230">
                  <c:v>270.35599999999999</c:v>
                </c:pt>
                <c:pt idx="231">
                  <c:v>270.93200000000002</c:v>
                </c:pt>
                <c:pt idx="232">
                  <c:v>271.41800000000001</c:v>
                </c:pt>
                <c:pt idx="233">
                  <c:v>272.01600000000002</c:v>
                </c:pt>
                <c:pt idx="234">
                  <c:v>272.428</c:v>
                </c:pt>
                <c:pt idx="235">
                  <c:v>272.98399999999998</c:v>
                </c:pt>
                <c:pt idx="236">
                  <c:v>273.435</c:v>
                </c:pt>
                <c:pt idx="237">
                  <c:v>273.91399999999999</c:v>
                </c:pt>
                <c:pt idx="238">
                  <c:v>274.43</c:v>
                </c:pt>
                <c:pt idx="239">
                  <c:v>274.95699999999999</c:v>
                </c:pt>
                <c:pt idx="240">
                  <c:v>275.43</c:v>
                </c:pt>
                <c:pt idx="241">
                  <c:v>275.99599999999998</c:v>
                </c:pt>
                <c:pt idx="242">
                  <c:v>276.411</c:v>
                </c:pt>
                <c:pt idx="243">
                  <c:v>276.86099999999999</c:v>
                </c:pt>
                <c:pt idx="244">
                  <c:v>277.36</c:v>
                </c:pt>
                <c:pt idx="245">
                  <c:v>277.95999999999998</c:v>
                </c:pt>
                <c:pt idx="246">
                  <c:v>278.42500000000001</c:v>
                </c:pt>
                <c:pt idx="247">
                  <c:v>278.86099999999999</c:v>
                </c:pt>
                <c:pt idx="248">
                  <c:v>279.38499999999999</c:v>
                </c:pt>
                <c:pt idx="249">
                  <c:v>279.93200000000002</c:v>
                </c:pt>
                <c:pt idx="250">
                  <c:v>280.37599999999998</c:v>
                </c:pt>
                <c:pt idx="251">
                  <c:v>280.97500000000002</c:v>
                </c:pt>
                <c:pt idx="252">
                  <c:v>281.41399999999999</c:v>
                </c:pt>
                <c:pt idx="253">
                  <c:v>282.012</c:v>
                </c:pt>
                <c:pt idx="254">
                  <c:v>282.40499999999997</c:v>
                </c:pt>
                <c:pt idx="255">
                  <c:v>282.88400000000001</c:v>
                </c:pt>
                <c:pt idx="256">
                  <c:v>283.34199999999998</c:v>
                </c:pt>
                <c:pt idx="257">
                  <c:v>283.85000000000002</c:v>
                </c:pt>
                <c:pt idx="258">
                  <c:v>284.34399999999999</c:v>
                </c:pt>
                <c:pt idx="259">
                  <c:v>284.90499999999997</c:v>
                </c:pt>
                <c:pt idx="260">
                  <c:v>285.41300000000001</c:v>
                </c:pt>
                <c:pt idx="261">
                  <c:v>285.858</c:v>
                </c:pt>
                <c:pt idx="262">
                  <c:v>286.35700000000003</c:v>
                </c:pt>
                <c:pt idx="263">
                  <c:v>286.86099999999999</c:v>
                </c:pt>
                <c:pt idx="264">
                  <c:v>287.358</c:v>
                </c:pt>
                <c:pt idx="265">
                  <c:v>287.892</c:v>
                </c:pt>
                <c:pt idx="266">
                  <c:v>288.399</c:v>
                </c:pt>
                <c:pt idx="267">
                  <c:v>288.78100000000001</c:v>
                </c:pt>
                <c:pt idx="268">
                  <c:v>289.33800000000002</c:v>
                </c:pt>
                <c:pt idx="269">
                  <c:v>289.92500000000001</c:v>
                </c:pt>
                <c:pt idx="270">
                  <c:v>290.37099999999998</c:v>
                </c:pt>
                <c:pt idx="271">
                  <c:v>290.92</c:v>
                </c:pt>
                <c:pt idx="272">
                  <c:v>291.34199999999998</c:v>
                </c:pt>
                <c:pt idx="273">
                  <c:v>291.82</c:v>
                </c:pt>
                <c:pt idx="274">
                  <c:v>292.27</c:v>
                </c:pt>
                <c:pt idx="275">
                  <c:v>292.78199999999998</c:v>
                </c:pt>
                <c:pt idx="276">
                  <c:v>293.26</c:v>
                </c:pt>
                <c:pt idx="277">
                  <c:v>293.93400000000003</c:v>
                </c:pt>
                <c:pt idx="278">
                  <c:v>294.346</c:v>
                </c:pt>
                <c:pt idx="279">
                  <c:v>294.827</c:v>
                </c:pt>
                <c:pt idx="280">
                  <c:v>295.25299999999999</c:v>
                </c:pt>
                <c:pt idx="281">
                  <c:v>295.887</c:v>
                </c:pt>
                <c:pt idx="282">
                  <c:v>296.29199999999997</c:v>
                </c:pt>
                <c:pt idx="283">
                  <c:v>296.83</c:v>
                </c:pt>
                <c:pt idx="284">
                  <c:v>297.27999999999997</c:v>
                </c:pt>
                <c:pt idx="285">
                  <c:v>297.78500000000003</c:v>
                </c:pt>
                <c:pt idx="286">
                  <c:v>298.25599999999997</c:v>
                </c:pt>
                <c:pt idx="287">
                  <c:v>298.82299999999998</c:v>
                </c:pt>
                <c:pt idx="288">
                  <c:v>299.33199999999999</c:v>
                </c:pt>
                <c:pt idx="289">
                  <c:v>299.74799999999999</c:v>
                </c:pt>
                <c:pt idx="290">
                  <c:v>300.26</c:v>
                </c:pt>
                <c:pt idx="291">
                  <c:v>300.82600000000002</c:v>
                </c:pt>
                <c:pt idx="292">
                  <c:v>301.339</c:v>
                </c:pt>
                <c:pt idx="293">
                  <c:v>301.80900000000003</c:v>
                </c:pt>
                <c:pt idx="294">
                  <c:v>302.25200000000001</c:v>
                </c:pt>
                <c:pt idx="295">
                  <c:v>302.74</c:v>
                </c:pt>
                <c:pt idx="296">
                  <c:v>303.22899999999998</c:v>
                </c:pt>
                <c:pt idx="297">
                  <c:v>303.75299999999999</c:v>
                </c:pt>
                <c:pt idx="298">
                  <c:v>304.238</c:v>
                </c:pt>
                <c:pt idx="299">
                  <c:v>304.77100000000002</c:v>
                </c:pt>
                <c:pt idx="300">
                  <c:v>305.25799999999998</c:v>
                </c:pt>
                <c:pt idx="301">
                  <c:v>305.80399999999997</c:v>
                </c:pt>
                <c:pt idx="302">
                  <c:v>306.262</c:v>
                </c:pt>
                <c:pt idx="303">
                  <c:v>306.75400000000002</c:v>
                </c:pt>
                <c:pt idx="304">
                  <c:v>307.36900000000003</c:v>
                </c:pt>
                <c:pt idx="305">
                  <c:v>307.70100000000002</c:v>
                </c:pt>
                <c:pt idx="306">
                  <c:v>308.34399999999999</c:v>
                </c:pt>
                <c:pt idx="307">
                  <c:v>308.69499999999999</c:v>
                </c:pt>
                <c:pt idx="308">
                  <c:v>309.28100000000001</c:v>
                </c:pt>
                <c:pt idx="309">
                  <c:v>309.72699999999998</c:v>
                </c:pt>
                <c:pt idx="310">
                  <c:v>310.221</c:v>
                </c:pt>
                <c:pt idx="311">
                  <c:v>310.74799999999999</c:v>
                </c:pt>
                <c:pt idx="312">
                  <c:v>311.279</c:v>
                </c:pt>
                <c:pt idx="313">
                  <c:v>311.81900000000002</c:v>
                </c:pt>
                <c:pt idx="314">
                  <c:v>312.27699999999999</c:v>
                </c:pt>
                <c:pt idx="315">
                  <c:v>312.61700000000002</c:v>
                </c:pt>
                <c:pt idx="316">
                  <c:v>313.28899999999999</c:v>
                </c:pt>
                <c:pt idx="317">
                  <c:v>313.79399999999998</c:v>
                </c:pt>
                <c:pt idx="318">
                  <c:v>314.25799999999998</c:v>
                </c:pt>
                <c:pt idx="319">
                  <c:v>314.72000000000003</c:v>
                </c:pt>
                <c:pt idx="320">
                  <c:v>315.20600000000002</c:v>
                </c:pt>
                <c:pt idx="321">
                  <c:v>315.74299999999999</c:v>
                </c:pt>
                <c:pt idx="322">
                  <c:v>316.23599999999999</c:v>
                </c:pt>
                <c:pt idx="323">
                  <c:v>316.762</c:v>
                </c:pt>
                <c:pt idx="324">
                  <c:v>317.16300000000001</c:v>
                </c:pt>
                <c:pt idx="325">
                  <c:v>317.80599999999998</c:v>
                </c:pt>
                <c:pt idx="326">
                  <c:v>318.24200000000002</c:v>
                </c:pt>
                <c:pt idx="327">
                  <c:v>318.69299999999998</c:v>
                </c:pt>
                <c:pt idx="328">
                  <c:v>319.286</c:v>
                </c:pt>
                <c:pt idx="329">
                  <c:v>319.69900000000001</c:v>
                </c:pt>
                <c:pt idx="330">
                  <c:v>320.31700000000001</c:v>
                </c:pt>
                <c:pt idx="331">
                  <c:v>320.73200000000003</c:v>
                </c:pt>
                <c:pt idx="332">
                  <c:v>321.25599999999997</c:v>
                </c:pt>
                <c:pt idx="333">
                  <c:v>321.80700000000002</c:v>
                </c:pt>
                <c:pt idx="334">
                  <c:v>322.221</c:v>
                </c:pt>
                <c:pt idx="335">
                  <c:v>322.88600000000002</c:v>
                </c:pt>
                <c:pt idx="336">
                  <c:v>323.428</c:v>
                </c:pt>
                <c:pt idx="337">
                  <c:v>323.75599999999997</c:v>
                </c:pt>
                <c:pt idx="338">
                  <c:v>324.19600000000003</c:v>
                </c:pt>
                <c:pt idx="339">
                  <c:v>324.61099999999999</c:v>
                </c:pt>
                <c:pt idx="340">
                  <c:v>325.13299999999998</c:v>
                </c:pt>
                <c:pt idx="341">
                  <c:v>325.67</c:v>
                </c:pt>
                <c:pt idx="342">
                  <c:v>326.23599999999999</c:v>
                </c:pt>
                <c:pt idx="343">
                  <c:v>326.84500000000003</c:v>
                </c:pt>
                <c:pt idx="344">
                  <c:v>327.31400000000002</c:v>
                </c:pt>
                <c:pt idx="345">
                  <c:v>327.86799999999999</c:v>
                </c:pt>
                <c:pt idx="346">
                  <c:v>328.39400000000001</c:v>
                </c:pt>
                <c:pt idx="347">
                  <c:v>328.78699999999998</c:v>
                </c:pt>
                <c:pt idx="348">
                  <c:v>329.22800000000001</c:v>
                </c:pt>
                <c:pt idx="349">
                  <c:v>329.79</c:v>
                </c:pt>
                <c:pt idx="350">
                  <c:v>330.32799999999997</c:v>
                </c:pt>
                <c:pt idx="351">
                  <c:v>330.78399999999999</c:v>
                </c:pt>
                <c:pt idx="352">
                  <c:v>331.291</c:v>
                </c:pt>
                <c:pt idx="353">
                  <c:v>331.685</c:v>
                </c:pt>
                <c:pt idx="354">
                  <c:v>332.30099999999999</c:v>
                </c:pt>
                <c:pt idx="355">
                  <c:v>332.81200000000001</c:v>
                </c:pt>
                <c:pt idx="356">
                  <c:v>333.36799999999999</c:v>
                </c:pt>
                <c:pt idx="357">
                  <c:v>333.92500000000001</c:v>
                </c:pt>
                <c:pt idx="358">
                  <c:v>334.33499999999998</c:v>
                </c:pt>
                <c:pt idx="359">
                  <c:v>334.86599999999999</c:v>
                </c:pt>
                <c:pt idx="360">
                  <c:v>335.35399999999998</c:v>
                </c:pt>
                <c:pt idx="361">
                  <c:v>335.78199999999998</c:v>
                </c:pt>
                <c:pt idx="362">
                  <c:v>336.28399999999999</c:v>
                </c:pt>
                <c:pt idx="363">
                  <c:v>336.80700000000002</c:v>
                </c:pt>
                <c:pt idx="364">
                  <c:v>337.30700000000002</c:v>
                </c:pt>
                <c:pt idx="365">
                  <c:v>337.83600000000001</c:v>
                </c:pt>
                <c:pt idx="366">
                  <c:v>338.32</c:v>
                </c:pt>
                <c:pt idx="367">
                  <c:v>338.899</c:v>
                </c:pt>
                <c:pt idx="368">
                  <c:v>339.30500000000001</c:v>
                </c:pt>
                <c:pt idx="369">
                  <c:v>339.89800000000002</c:v>
                </c:pt>
                <c:pt idx="370">
                  <c:v>340.32799999999997</c:v>
                </c:pt>
                <c:pt idx="371">
                  <c:v>340.86700000000002</c:v>
                </c:pt>
                <c:pt idx="372">
                  <c:v>341.37099999999998</c:v>
                </c:pt>
                <c:pt idx="373">
                  <c:v>341.82299999999998</c:v>
                </c:pt>
                <c:pt idx="374">
                  <c:v>342.34100000000001</c:v>
                </c:pt>
                <c:pt idx="375">
                  <c:v>342.96300000000002</c:v>
                </c:pt>
                <c:pt idx="376">
                  <c:v>343.44900000000001</c:v>
                </c:pt>
                <c:pt idx="377">
                  <c:v>343.88299999999998</c:v>
                </c:pt>
                <c:pt idx="378">
                  <c:v>344.392</c:v>
                </c:pt>
                <c:pt idx="379">
                  <c:v>344.87200000000001</c:v>
                </c:pt>
                <c:pt idx="380">
                  <c:v>345.48099999999999</c:v>
                </c:pt>
                <c:pt idx="381">
                  <c:v>345.87900000000002</c:v>
                </c:pt>
                <c:pt idx="382">
                  <c:v>346.47</c:v>
                </c:pt>
                <c:pt idx="383">
                  <c:v>347.04300000000001</c:v>
                </c:pt>
                <c:pt idx="384">
                  <c:v>347.50400000000002</c:v>
                </c:pt>
                <c:pt idx="385">
                  <c:v>347.96499999999997</c:v>
                </c:pt>
                <c:pt idx="386">
                  <c:v>348.44499999999999</c:v>
                </c:pt>
                <c:pt idx="387">
                  <c:v>348.93400000000003</c:v>
                </c:pt>
                <c:pt idx="388">
                  <c:v>349.42899999999997</c:v>
                </c:pt>
                <c:pt idx="389">
                  <c:v>349.96300000000002</c:v>
                </c:pt>
                <c:pt idx="390">
                  <c:v>350.495</c:v>
                </c:pt>
                <c:pt idx="391">
                  <c:v>350.93</c:v>
                </c:pt>
                <c:pt idx="392">
                  <c:v>351.49</c:v>
                </c:pt>
                <c:pt idx="393">
                  <c:v>351.99799999999999</c:v>
                </c:pt>
                <c:pt idx="394">
                  <c:v>352.51799999999997</c:v>
                </c:pt>
                <c:pt idx="395">
                  <c:v>353.02100000000002</c:v>
                </c:pt>
                <c:pt idx="396">
                  <c:v>353.56299999999999</c:v>
                </c:pt>
                <c:pt idx="397">
                  <c:v>353.98</c:v>
                </c:pt>
                <c:pt idx="398">
                  <c:v>354.42500000000001</c:v>
                </c:pt>
                <c:pt idx="399">
                  <c:v>355.005</c:v>
                </c:pt>
                <c:pt idx="400">
                  <c:v>355.49200000000002</c:v>
                </c:pt>
                <c:pt idx="401">
                  <c:v>356.05500000000001</c:v>
                </c:pt>
                <c:pt idx="402">
                  <c:v>356.54399999999998</c:v>
                </c:pt>
                <c:pt idx="403">
                  <c:v>357.10300000000001</c:v>
                </c:pt>
                <c:pt idx="404">
                  <c:v>357.57299999999998</c:v>
                </c:pt>
                <c:pt idx="405">
                  <c:v>358.04300000000001</c:v>
                </c:pt>
                <c:pt idx="406">
                  <c:v>358.5</c:v>
                </c:pt>
                <c:pt idx="407">
                  <c:v>359.149</c:v>
                </c:pt>
                <c:pt idx="408">
                  <c:v>359.54199999999997</c:v>
                </c:pt>
                <c:pt idx="409">
                  <c:v>360.00900000000001</c:v>
                </c:pt>
                <c:pt idx="410">
                  <c:v>360.53</c:v>
                </c:pt>
                <c:pt idx="411">
                  <c:v>361.05799999999999</c:v>
                </c:pt>
                <c:pt idx="412">
                  <c:v>361.56700000000001</c:v>
                </c:pt>
                <c:pt idx="413">
                  <c:v>362.06700000000001</c:v>
                </c:pt>
                <c:pt idx="414">
                  <c:v>362.613</c:v>
                </c:pt>
                <c:pt idx="415">
                  <c:v>363.14400000000001</c:v>
                </c:pt>
                <c:pt idx="416">
                  <c:v>363.51400000000001</c:v>
                </c:pt>
                <c:pt idx="417">
                  <c:v>364.06200000000001</c:v>
                </c:pt>
                <c:pt idx="418">
                  <c:v>364.601</c:v>
                </c:pt>
                <c:pt idx="419">
                  <c:v>365.12400000000002</c:v>
                </c:pt>
                <c:pt idx="420">
                  <c:v>365.64699999999999</c:v>
                </c:pt>
                <c:pt idx="421">
                  <c:v>366.16699999999997</c:v>
                </c:pt>
                <c:pt idx="422">
                  <c:v>366.61</c:v>
                </c:pt>
                <c:pt idx="423">
                  <c:v>367.03399999999999</c:v>
                </c:pt>
                <c:pt idx="424">
                  <c:v>367.59</c:v>
                </c:pt>
                <c:pt idx="425">
                  <c:v>368.09399999999999</c:v>
                </c:pt>
                <c:pt idx="426">
                  <c:v>368.48500000000001</c:v>
                </c:pt>
                <c:pt idx="427">
                  <c:v>369.072</c:v>
                </c:pt>
                <c:pt idx="428">
                  <c:v>369.60399999999998</c:v>
                </c:pt>
                <c:pt idx="429">
                  <c:v>370.04399999999998</c:v>
                </c:pt>
                <c:pt idx="430">
                  <c:v>370.61399999999998</c:v>
                </c:pt>
                <c:pt idx="431">
                  <c:v>371.11200000000002</c:v>
                </c:pt>
                <c:pt idx="432">
                  <c:v>371.61799999999999</c:v>
                </c:pt>
                <c:pt idx="433">
                  <c:v>372.03199999999998</c:v>
                </c:pt>
                <c:pt idx="434">
                  <c:v>372.69600000000003</c:v>
                </c:pt>
                <c:pt idx="435">
                  <c:v>373.10599999999999</c:v>
                </c:pt>
                <c:pt idx="436">
                  <c:v>373.58199999999999</c:v>
                </c:pt>
                <c:pt idx="437">
                  <c:v>374.09800000000001</c:v>
                </c:pt>
                <c:pt idx="438">
                  <c:v>374.56200000000001</c:v>
                </c:pt>
                <c:pt idx="439">
                  <c:v>375.113</c:v>
                </c:pt>
                <c:pt idx="440">
                  <c:v>375.68</c:v>
                </c:pt>
                <c:pt idx="441">
                  <c:v>376.08</c:v>
                </c:pt>
                <c:pt idx="442">
                  <c:v>376.63200000000001</c:v>
                </c:pt>
                <c:pt idx="443">
                  <c:v>377.13799999999998</c:v>
                </c:pt>
                <c:pt idx="444">
                  <c:v>377.63799999999998</c:v>
                </c:pt>
                <c:pt idx="445">
                  <c:v>378.255</c:v>
                </c:pt>
                <c:pt idx="446">
                  <c:v>378.65</c:v>
                </c:pt>
                <c:pt idx="447">
                  <c:v>379.18599999999998</c:v>
                </c:pt>
                <c:pt idx="448">
                  <c:v>379.7</c:v>
                </c:pt>
                <c:pt idx="449">
                  <c:v>380.185</c:v>
                </c:pt>
                <c:pt idx="450">
                  <c:v>380.65600000000001</c:v>
                </c:pt>
                <c:pt idx="451">
                  <c:v>381.18799999999999</c:v>
                </c:pt>
                <c:pt idx="452">
                  <c:v>381.66399999999999</c:v>
                </c:pt>
                <c:pt idx="453">
                  <c:v>382.30799999999999</c:v>
                </c:pt>
                <c:pt idx="454">
                  <c:v>382.74200000000002</c:v>
                </c:pt>
                <c:pt idx="455">
                  <c:v>383.12200000000001</c:v>
                </c:pt>
                <c:pt idx="456">
                  <c:v>383.70800000000003</c:v>
                </c:pt>
                <c:pt idx="457">
                  <c:v>384.09399999999999</c:v>
                </c:pt>
                <c:pt idx="458">
                  <c:v>384.66399999999999</c:v>
                </c:pt>
                <c:pt idx="459">
                  <c:v>385.19400000000002</c:v>
                </c:pt>
                <c:pt idx="460">
                  <c:v>385.67899999999997</c:v>
                </c:pt>
                <c:pt idx="461">
                  <c:v>386.13299999999998</c:v>
                </c:pt>
                <c:pt idx="462">
                  <c:v>386.64699999999999</c:v>
                </c:pt>
                <c:pt idx="463">
                  <c:v>387.13200000000001</c:v>
                </c:pt>
                <c:pt idx="464">
                  <c:v>387.63</c:v>
                </c:pt>
                <c:pt idx="465">
                  <c:v>388.185</c:v>
                </c:pt>
                <c:pt idx="466">
                  <c:v>388.75599999999997</c:v>
                </c:pt>
                <c:pt idx="467">
                  <c:v>389.221</c:v>
                </c:pt>
                <c:pt idx="468">
                  <c:v>389.68299999999999</c:v>
                </c:pt>
                <c:pt idx="469">
                  <c:v>390.202</c:v>
                </c:pt>
                <c:pt idx="470">
                  <c:v>390.70699999999999</c:v>
                </c:pt>
                <c:pt idx="471">
                  <c:v>391.202</c:v>
                </c:pt>
                <c:pt idx="472">
                  <c:v>391.642</c:v>
                </c:pt>
                <c:pt idx="473">
                  <c:v>392.15300000000002</c:v>
                </c:pt>
                <c:pt idx="474">
                  <c:v>392.661</c:v>
                </c:pt>
                <c:pt idx="475">
                  <c:v>393.08699999999999</c:v>
                </c:pt>
                <c:pt idx="476">
                  <c:v>393.66699999999997</c:v>
                </c:pt>
                <c:pt idx="477">
                  <c:v>394.274</c:v>
                </c:pt>
                <c:pt idx="478">
                  <c:v>394.73500000000001</c:v>
                </c:pt>
                <c:pt idx="479">
                  <c:v>395.20499999999998</c:v>
                </c:pt>
                <c:pt idx="480">
                  <c:v>395.541</c:v>
                </c:pt>
                <c:pt idx="481">
                  <c:v>396.15699999999998</c:v>
                </c:pt>
                <c:pt idx="482">
                  <c:v>396.589</c:v>
                </c:pt>
                <c:pt idx="483">
                  <c:v>397.15199999999999</c:v>
                </c:pt>
                <c:pt idx="484">
                  <c:v>397.51600000000002</c:v>
                </c:pt>
                <c:pt idx="485">
                  <c:v>398.18799999999999</c:v>
                </c:pt>
                <c:pt idx="486">
                  <c:v>398.72300000000001</c:v>
                </c:pt>
                <c:pt idx="487">
                  <c:v>399.15699999999998</c:v>
                </c:pt>
                <c:pt idx="488">
                  <c:v>399.75700000000001</c:v>
                </c:pt>
                <c:pt idx="489">
                  <c:v>400.22300000000001</c:v>
                </c:pt>
                <c:pt idx="490">
                  <c:v>400.85700000000003</c:v>
                </c:pt>
                <c:pt idx="491">
                  <c:v>401.21</c:v>
                </c:pt>
                <c:pt idx="492">
                  <c:v>401.70299999999997</c:v>
                </c:pt>
                <c:pt idx="493">
                  <c:v>402.38400000000001</c:v>
                </c:pt>
                <c:pt idx="494">
                  <c:v>402.84500000000003</c:v>
                </c:pt>
                <c:pt idx="495">
                  <c:v>403.15300000000002</c:v>
                </c:pt>
                <c:pt idx="496">
                  <c:v>403.82900000000001</c:v>
                </c:pt>
                <c:pt idx="497">
                  <c:v>404.48700000000002</c:v>
                </c:pt>
                <c:pt idx="498">
                  <c:v>404.72699999999998</c:v>
                </c:pt>
                <c:pt idx="499">
                  <c:v>405.25</c:v>
                </c:pt>
                <c:pt idx="500">
                  <c:v>405.74900000000002</c:v>
                </c:pt>
                <c:pt idx="501">
                  <c:v>406.18700000000001</c:v>
                </c:pt>
                <c:pt idx="502">
                  <c:v>406.68799999999999</c:v>
                </c:pt>
                <c:pt idx="503">
                  <c:v>407.32400000000001</c:v>
                </c:pt>
                <c:pt idx="504">
                  <c:v>407.71</c:v>
                </c:pt>
                <c:pt idx="505">
                  <c:v>408.25</c:v>
                </c:pt>
                <c:pt idx="506">
                  <c:v>408.702</c:v>
                </c:pt>
                <c:pt idx="507">
                  <c:v>409.286</c:v>
                </c:pt>
                <c:pt idx="508">
                  <c:v>409.74200000000002</c:v>
                </c:pt>
                <c:pt idx="509">
                  <c:v>410.22399999999999</c:v>
                </c:pt>
                <c:pt idx="510">
                  <c:v>410.72</c:v>
                </c:pt>
                <c:pt idx="511">
                  <c:v>411.21600000000001</c:v>
                </c:pt>
                <c:pt idx="512">
                  <c:v>411.762</c:v>
                </c:pt>
                <c:pt idx="513">
                  <c:v>412.185</c:v>
                </c:pt>
                <c:pt idx="514">
                  <c:v>412.81400000000002</c:v>
                </c:pt>
                <c:pt idx="515">
                  <c:v>413.16699999999997</c:v>
                </c:pt>
                <c:pt idx="516">
                  <c:v>413.73899999999998</c:v>
                </c:pt>
                <c:pt idx="517">
                  <c:v>414.24900000000002</c:v>
                </c:pt>
                <c:pt idx="518">
                  <c:v>414.83199999999999</c:v>
                </c:pt>
                <c:pt idx="519">
                  <c:v>415.32400000000001</c:v>
                </c:pt>
                <c:pt idx="520">
                  <c:v>415.79199999999997</c:v>
                </c:pt>
                <c:pt idx="521">
                  <c:v>416.298</c:v>
                </c:pt>
                <c:pt idx="522">
                  <c:v>416.77499999999998</c:v>
                </c:pt>
                <c:pt idx="523">
                  <c:v>417.30900000000003</c:v>
                </c:pt>
                <c:pt idx="524">
                  <c:v>417.721</c:v>
                </c:pt>
                <c:pt idx="525">
                  <c:v>418.214</c:v>
                </c:pt>
                <c:pt idx="526">
                  <c:v>418.74299999999999</c:v>
                </c:pt>
                <c:pt idx="527">
                  <c:v>419.28899999999999</c:v>
                </c:pt>
                <c:pt idx="528">
                  <c:v>419.81599999999997</c:v>
                </c:pt>
                <c:pt idx="529">
                  <c:v>420.33100000000002</c:v>
                </c:pt>
                <c:pt idx="530">
                  <c:v>420.71800000000002</c:v>
                </c:pt>
                <c:pt idx="531">
                  <c:v>421.339</c:v>
                </c:pt>
                <c:pt idx="532">
                  <c:v>421.69900000000001</c:v>
                </c:pt>
                <c:pt idx="533">
                  <c:v>422.33</c:v>
                </c:pt>
                <c:pt idx="534">
                  <c:v>422.90499999999997</c:v>
                </c:pt>
                <c:pt idx="535">
                  <c:v>423.29300000000001</c:v>
                </c:pt>
                <c:pt idx="536">
                  <c:v>423.90699999999998</c:v>
                </c:pt>
                <c:pt idx="537">
                  <c:v>424.334</c:v>
                </c:pt>
                <c:pt idx="538">
                  <c:v>424.86700000000002</c:v>
                </c:pt>
                <c:pt idx="539">
                  <c:v>425.44499999999999</c:v>
                </c:pt>
                <c:pt idx="540">
                  <c:v>425.78699999999998</c:v>
                </c:pt>
                <c:pt idx="541">
                  <c:v>426.1</c:v>
                </c:pt>
                <c:pt idx="542">
                  <c:v>426.83300000000003</c:v>
                </c:pt>
                <c:pt idx="543">
                  <c:v>427.30500000000001</c:v>
                </c:pt>
                <c:pt idx="544">
                  <c:v>427.77300000000002</c:v>
                </c:pt>
                <c:pt idx="545">
                  <c:v>428.40899999999999</c:v>
                </c:pt>
                <c:pt idx="546">
                  <c:v>428.93799999999999</c:v>
                </c:pt>
                <c:pt idx="547">
                  <c:v>429.108</c:v>
                </c:pt>
                <c:pt idx="548">
                  <c:v>429.77699999999999</c:v>
                </c:pt>
                <c:pt idx="549">
                  <c:v>430.25</c:v>
                </c:pt>
                <c:pt idx="550">
                  <c:v>430.75099999999998</c:v>
                </c:pt>
                <c:pt idx="551">
                  <c:v>431.41899999999998</c:v>
                </c:pt>
                <c:pt idx="552">
                  <c:v>431.90699999999998</c:v>
                </c:pt>
                <c:pt idx="553">
                  <c:v>432.28899999999999</c:v>
                </c:pt>
                <c:pt idx="554">
                  <c:v>432.81299999999999</c:v>
                </c:pt>
                <c:pt idx="555">
                  <c:v>433.25299999999999</c:v>
                </c:pt>
                <c:pt idx="556">
                  <c:v>433.83699999999999</c:v>
                </c:pt>
                <c:pt idx="557">
                  <c:v>434.26400000000001</c:v>
                </c:pt>
                <c:pt idx="558">
                  <c:v>434.75900000000001</c:v>
                </c:pt>
                <c:pt idx="559">
                  <c:v>435.209</c:v>
                </c:pt>
                <c:pt idx="560">
                  <c:v>435.75099999999998</c:v>
                </c:pt>
                <c:pt idx="561">
                  <c:v>436.39699999999999</c:v>
                </c:pt>
                <c:pt idx="562">
                  <c:v>436.69499999999999</c:v>
                </c:pt>
                <c:pt idx="563">
                  <c:v>437.46899999999999</c:v>
                </c:pt>
                <c:pt idx="564">
                  <c:v>437.94099999999997</c:v>
                </c:pt>
                <c:pt idx="565">
                  <c:v>438.32400000000001</c:v>
                </c:pt>
                <c:pt idx="566">
                  <c:v>438.79399999999998</c:v>
                </c:pt>
                <c:pt idx="567">
                  <c:v>439.291</c:v>
                </c:pt>
                <c:pt idx="568">
                  <c:v>439.87</c:v>
                </c:pt>
                <c:pt idx="569">
                  <c:v>440.22699999999998</c:v>
                </c:pt>
                <c:pt idx="570">
                  <c:v>440.81400000000002</c:v>
                </c:pt>
                <c:pt idx="571">
                  <c:v>441.255</c:v>
                </c:pt>
                <c:pt idx="572">
                  <c:v>441.79300000000001</c:v>
                </c:pt>
                <c:pt idx="573">
                  <c:v>442.21899999999999</c:v>
                </c:pt>
                <c:pt idx="574">
                  <c:v>442.80200000000002</c:v>
                </c:pt>
                <c:pt idx="575">
                  <c:v>443.31799999999998</c:v>
                </c:pt>
                <c:pt idx="576">
                  <c:v>443.983</c:v>
                </c:pt>
                <c:pt idx="577">
                  <c:v>444.36099999999999</c:v>
                </c:pt>
                <c:pt idx="578">
                  <c:v>444.714</c:v>
                </c:pt>
                <c:pt idx="579">
                  <c:v>445.13900000000001</c:v>
                </c:pt>
                <c:pt idx="580">
                  <c:v>445.846</c:v>
                </c:pt>
                <c:pt idx="581">
                  <c:v>446.32799999999997</c:v>
                </c:pt>
                <c:pt idx="582">
                  <c:v>446.85700000000003</c:v>
                </c:pt>
                <c:pt idx="583">
                  <c:v>447.38900000000001</c:v>
                </c:pt>
                <c:pt idx="584">
                  <c:v>447.863</c:v>
                </c:pt>
                <c:pt idx="585">
                  <c:v>448.24099999999999</c:v>
                </c:pt>
                <c:pt idx="586">
                  <c:v>448.81200000000001</c:v>
                </c:pt>
                <c:pt idx="587">
                  <c:v>449.39100000000002</c:v>
                </c:pt>
                <c:pt idx="588">
                  <c:v>449.76499999999999</c:v>
                </c:pt>
                <c:pt idx="589">
                  <c:v>450.22399999999999</c:v>
                </c:pt>
                <c:pt idx="590">
                  <c:v>450.733</c:v>
                </c:pt>
                <c:pt idx="591">
                  <c:v>451.24299999999999</c:v>
                </c:pt>
                <c:pt idx="592">
                  <c:v>451.86700000000002</c:v>
                </c:pt>
                <c:pt idx="593">
                  <c:v>452.27</c:v>
                </c:pt>
                <c:pt idx="594">
                  <c:v>452.94200000000001</c:v>
                </c:pt>
                <c:pt idx="595">
                  <c:v>453.26600000000002</c:v>
                </c:pt>
                <c:pt idx="596">
                  <c:v>453.79300000000001</c:v>
                </c:pt>
                <c:pt idx="597">
                  <c:v>454.27800000000002</c:v>
                </c:pt>
                <c:pt idx="598">
                  <c:v>454.81200000000001</c:v>
                </c:pt>
                <c:pt idx="599">
                  <c:v>455.23500000000001</c:v>
                </c:pt>
                <c:pt idx="600">
                  <c:v>455.78199999999998</c:v>
                </c:pt>
                <c:pt idx="601">
                  <c:v>456.25900000000001</c:v>
                </c:pt>
                <c:pt idx="602">
                  <c:v>456.79</c:v>
                </c:pt>
                <c:pt idx="603">
                  <c:v>457.25</c:v>
                </c:pt>
                <c:pt idx="604">
                  <c:v>457.798</c:v>
                </c:pt>
                <c:pt idx="605">
                  <c:v>458.29199999999997</c:v>
                </c:pt>
                <c:pt idx="606">
                  <c:v>458.78100000000001</c:v>
                </c:pt>
                <c:pt idx="607">
                  <c:v>459.31099999999998</c:v>
                </c:pt>
                <c:pt idx="608">
                  <c:v>459.75200000000001</c:v>
                </c:pt>
                <c:pt idx="609">
                  <c:v>460.28699999999998</c:v>
                </c:pt>
                <c:pt idx="610">
                  <c:v>460.73700000000002</c:v>
                </c:pt>
                <c:pt idx="611">
                  <c:v>461.23700000000002</c:v>
                </c:pt>
                <c:pt idx="612">
                  <c:v>461.81</c:v>
                </c:pt>
                <c:pt idx="613">
                  <c:v>462.26799999999997</c:v>
                </c:pt>
                <c:pt idx="614">
                  <c:v>462.78199999999998</c:v>
                </c:pt>
                <c:pt idx="615">
                  <c:v>463.29199999999997</c:v>
                </c:pt>
                <c:pt idx="616">
                  <c:v>463.83499999999998</c:v>
                </c:pt>
                <c:pt idx="617">
                  <c:v>464.31700000000001</c:v>
                </c:pt>
                <c:pt idx="618">
                  <c:v>464.822</c:v>
                </c:pt>
                <c:pt idx="619">
                  <c:v>465.291</c:v>
                </c:pt>
                <c:pt idx="620">
                  <c:v>465.78500000000003</c:v>
                </c:pt>
                <c:pt idx="621">
                  <c:v>466.23099999999999</c:v>
                </c:pt>
                <c:pt idx="622">
                  <c:v>466.84800000000001</c:v>
                </c:pt>
                <c:pt idx="623">
                  <c:v>467.39400000000001</c:v>
                </c:pt>
                <c:pt idx="624">
                  <c:v>467.83199999999999</c:v>
                </c:pt>
                <c:pt idx="625">
                  <c:v>468.25900000000001</c:v>
                </c:pt>
                <c:pt idx="626">
                  <c:v>468.84100000000001</c:v>
                </c:pt>
                <c:pt idx="627">
                  <c:v>469.35899999999998</c:v>
                </c:pt>
                <c:pt idx="628">
                  <c:v>469.81400000000002</c:v>
                </c:pt>
                <c:pt idx="629">
                  <c:v>470.31700000000001</c:v>
                </c:pt>
                <c:pt idx="630">
                  <c:v>470.779</c:v>
                </c:pt>
                <c:pt idx="631">
                  <c:v>471.096</c:v>
                </c:pt>
                <c:pt idx="632">
                  <c:v>471.822</c:v>
                </c:pt>
                <c:pt idx="633">
                  <c:v>472.24700000000001</c:v>
                </c:pt>
                <c:pt idx="634">
                  <c:v>472.767</c:v>
                </c:pt>
                <c:pt idx="635">
                  <c:v>473.31</c:v>
                </c:pt>
                <c:pt idx="636">
                  <c:v>473.83300000000003</c:v>
                </c:pt>
                <c:pt idx="637">
                  <c:v>474.13299999999998</c:v>
                </c:pt>
                <c:pt idx="638">
                  <c:v>474.86700000000002</c:v>
                </c:pt>
                <c:pt idx="639">
                  <c:v>475.03800000000001</c:v>
                </c:pt>
                <c:pt idx="640">
                  <c:v>475.63099999999997</c:v>
                </c:pt>
                <c:pt idx="641">
                  <c:v>476.46199999999999</c:v>
                </c:pt>
                <c:pt idx="642">
                  <c:v>476.892</c:v>
                </c:pt>
                <c:pt idx="643">
                  <c:v>477.32600000000002</c:v>
                </c:pt>
                <c:pt idx="644">
                  <c:v>477.84699999999998</c:v>
                </c:pt>
                <c:pt idx="645">
                  <c:v>478.44499999999999</c:v>
                </c:pt>
                <c:pt idx="646">
                  <c:v>478.78800000000001</c:v>
                </c:pt>
                <c:pt idx="647">
                  <c:v>479.30500000000001</c:v>
                </c:pt>
                <c:pt idx="648">
                  <c:v>479.81099999999998</c:v>
                </c:pt>
                <c:pt idx="649">
                  <c:v>480.33600000000001</c:v>
                </c:pt>
                <c:pt idx="650">
                  <c:v>481</c:v>
                </c:pt>
                <c:pt idx="651">
                  <c:v>481.33800000000002</c:v>
                </c:pt>
                <c:pt idx="652">
                  <c:v>481.91</c:v>
                </c:pt>
                <c:pt idx="653">
                  <c:v>482.28899999999999</c:v>
                </c:pt>
                <c:pt idx="654">
                  <c:v>482.84899999999999</c:v>
                </c:pt>
                <c:pt idx="655">
                  <c:v>483.45100000000002</c:v>
                </c:pt>
                <c:pt idx="656">
                  <c:v>483.971</c:v>
                </c:pt>
                <c:pt idx="657">
                  <c:v>484.255</c:v>
                </c:pt>
                <c:pt idx="658">
                  <c:v>484.78300000000002</c:v>
                </c:pt>
                <c:pt idx="659">
                  <c:v>485.47</c:v>
                </c:pt>
                <c:pt idx="660">
                  <c:v>485.94900000000001</c:v>
                </c:pt>
                <c:pt idx="661">
                  <c:v>486.31700000000001</c:v>
                </c:pt>
                <c:pt idx="662">
                  <c:v>486.77300000000002</c:v>
                </c:pt>
                <c:pt idx="663">
                  <c:v>487.35599999999999</c:v>
                </c:pt>
                <c:pt idx="664">
                  <c:v>487.786</c:v>
                </c:pt>
                <c:pt idx="665">
                  <c:v>488.34899999999999</c:v>
                </c:pt>
                <c:pt idx="666">
                  <c:v>488.81799999999998</c:v>
                </c:pt>
                <c:pt idx="667">
                  <c:v>489.29</c:v>
                </c:pt>
                <c:pt idx="668">
                  <c:v>489.94099999999997</c:v>
                </c:pt>
                <c:pt idx="669">
                  <c:v>490.483</c:v>
                </c:pt>
                <c:pt idx="670">
                  <c:v>490.86200000000002</c:v>
                </c:pt>
                <c:pt idx="671">
                  <c:v>491.46600000000001</c:v>
                </c:pt>
                <c:pt idx="672">
                  <c:v>491.95600000000002</c:v>
                </c:pt>
                <c:pt idx="673">
                  <c:v>492.48899999999998</c:v>
                </c:pt>
                <c:pt idx="674">
                  <c:v>493</c:v>
                </c:pt>
                <c:pt idx="675">
                  <c:v>493.38200000000001</c:v>
                </c:pt>
                <c:pt idx="676">
                  <c:v>493.98500000000001</c:v>
                </c:pt>
                <c:pt idx="677">
                  <c:v>494.54500000000002</c:v>
                </c:pt>
                <c:pt idx="678">
                  <c:v>495.017</c:v>
                </c:pt>
                <c:pt idx="679">
                  <c:v>495.53199999999998</c:v>
                </c:pt>
                <c:pt idx="680">
                  <c:v>495.98599999999999</c:v>
                </c:pt>
                <c:pt idx="681">
                  <c:v>496.46499999999997</c:v>
                </c:pt>
                <c:pt idx="682">
                  <c:v>496.95400000000001</c:v>
                </c:pt>
                <c:pt idx="683">
                  <c:v>497.46199999999999</c:v>
                </c:pt>
                <c:pt idx="684">
                  <c:v>497.99099999999999</c:v>
                </c:pt>
                <c:pt idx="685">
                  <c:v>498.39400000000001</c:v>
                </c:pt>
                <c:pt idx="686">
                  <c:v>499.09899999999999</c:v>
                </c:pt>
                <c:pt idx="687">
                  <c:v>499.52600000000001</c:v>
                </c:pt>
                <c:pt idx="688">
                  <c:v>499.99400000000003</c:v>
                </c:pt>
                <c:pt idx="689">
                  <c:v>500.55200000000002</c:v>
                </c:pt>
                <c:pt idx="690">
                  <c:v>500.89499999999998</c:v>
                </c:pt>
                <c:pt idx="691">
                  <c:v>501.5</c:v>
                </c:pt>
                <c:pt idx="692">
                  <c:v>502.06900000000002</c:v>
                </c:pt>
                <c:pt idx="693">
                  <c:v>502.423</c:v>
                </c:pt>
                <c:pt idx="694">
                  <c:v>503.05500000000001</c:v>
                </c:pt>
                <c:pt idx="695">
                  <c:v>503.43400000000003</c:v>
                </c:pt>
                <c:pt idx="696">
                  <c:v>503.971</c:v>
                </c:pt>
                <c:pt idx="697">
                  <c:v>504.58100000000002</c:v>
                </c:pt>
                <c:pt idx="698">
                  <c:v>505.21600000000001</c:v>
                </c:pt>
                <c:pt idx="699">
                  <c:v>505.40600000000001</c:v>
                </c:pt>
                <c:pt idx="700">
                  <c:v>506.02499999999998</c:v>
                </c:pt>
                <c:pt idx="701">
                  <c:v>506.536</c:v>
                </c:pt>
                <c:pt idx="702">
                  <c:v>506.91699999999997</c:v>
                </c:pt>
                <c:pt idx="703">
                  <c:v>507.51499999999999</c:v>
                </c:pt>
                <c:pt idx="704">
                  <c:v>508.04</c:v>
                </c:pt>
                <c:pt idx="705">
                  <c:v>508.56700000000001</c:v>
                </c:pt>
                <c:pt idx="706">
                  <c:v>509</c:v>
                </c:pt>
                <c:pt idx="707">
                  <c:v>509.495</c:v>
                </c:pt>
                <c:pt idx="708">
                  <c:v>510.03699999999998</c:v>
                </c:pt>
                <c:pt idx="709">
                  <c:v>510.46699999999998</c:v>
                </c:pt>
                <c:pt idx="710">
                  <c:v>511.1</c:v>
                </c:pt>
                <c:pt idx="711">
                  <c:v>511.52499999999998</c:v>
                </c:pt>
                <c:pt idx="712">
                  <c:v>512.01300000000003</c:v>
                </c:pt>
                <c:pt idx="713">
                  <c:v>512.54600000000005</c:v>
                </c:pt>
                <c:pt idx="714">
                  <c:v>513.04899999999998</c:v>
                </c:pt>
                <c:pt idx="715">
                  <c:v>513.52800000000002</c:v>
                </c:pt>
                <c:pt idx="716">
                  <c:v>513.97799999999995</c:v>
                </c:pt>
                <c:pt idx="717">
                  <c:v>514.52599999999995</c:v>
                </c:pt>
                <c:pt idx="718">
                  <c:v>514.98900000000003</c:v>
                </c:pt>
                <c:pt idx="719">
                  <c:v>515.53899999999999</c:v>
                </c:pt>
                <c:pt idx="720">
                  <c:v>516.03599999999994</c:v>
                </c:pt>
                <c:pt idx="721">
                  <c:v>516.55799999999999</c:v>
                </c:pt>
                <c:pt idx="722">
                  <c:v>516.95299999999997</c:v>
                </c:pt>
                <c:pt idx="723">
                  <c:v>517.49400000000003</c:v>
                </c:pt>
                <c:pt idx="724">
                  <c:v>517.97400000000005</c:v>
                </c:pt>
                <c:pt idx="725">
                  <c:v>518.53200000000004</c:v>
                </c:pt>
                <c:pt idx="726">
                  <c:v>519.12400000000002</c:v>
                </c:pt>
                <c:pt idx="727">
                  <c:v>519.52200000000005</c:v>
                </c:pt>
                <c:pt idx="728">
                  <c:v>520.05700000000002</c:v>
                </c:pt>
                <c:pt idx="729">
                  <c:v>520.56100000000004</c:v>
                </c:pt>
                <c:pt idx="730">
                  <c:v>520.90700000000004</c:v>
                </c:pt>
                <c:pt idx="731">
                  <c:v>521.50599999999997</c:v>
                </c:pt>
                <c:pt idx="732">
                  <c:v>521.98099999999999</c:v>
                </c:pt>
                <c:pt idx="733">
                  <c:v>522.57899999999995</c:v>
                </c:pt>
                <c:pt idx="734">
                  <c:v>523.10799999999995</c:v>
                </c:pt>
                <c:pt idx="735">
                  <c:v>523.63699999999994</c:v>
                </c:pt>
                <c:pt idx="736">
                  <c:v>524.05799999999999</c:v>
                </c:pt>
                <c:pt idx="737">
                  <c:v>524.46199999999999</c:v>
                </c:pt>
                <c:pt idx="738">
                  <c:v>524.98500000000001</c:v>
                </c:pt>
                <c:pt idx="739">
                  <c:v>525.577</c:v>
                </c:pt>
                <c:pt idx="740">
                  <c:v>526.03200000000004</c:v>
                </c:pt>
                <c:pt idx="741">
                  <c:v>526.65700000000004</c:v>
                </c:pt>
                <c:pt idx="742">
                  <c:v>527.01499999999999</c:v>
                </c:pt>
                <c:pt idx="743">
                  <c:v>527.49099999999999</c:v>
                </c:pt>
                <c:pt idx="744">
                  <c:v>528.10299999999995</c:v>
                </c:pt>
                <c:pt idx="745">
                  <c:v>528.577</c:v>
                </c:pt>
                <c:pt idx="746">
                  <c:v>529.07299999999998</c:v>
                </c:pt>
                <c:pt idx="747">
                  <c:v>529.50599999999997</c:v>
                </c:pt>
                <c:pt idx="748">
                  <c:v>529.98299999999995</c:v>
                </c:pt>
                <c:pt idx="749">
                  <c:v>530.56200000000001</c:v>
                </c:pt>
                <c:pt idx="750">
                  <c:v>531.12199999999996</c:v>
                </c:pt>
                <c:pt idx="751">
                  <c:v>531.58900000000006</c:v>
                </c:pt>
                <c:pt idx="752">
                  <c:v>532.14499999999998</c:v>
                </c:pt>
                <c:pt idx="753">
                  <c:v>532.53200000000004</c:v>
                </c:pt>
                <c:pt idx="754">
                  <c:v>533.05499999999995</c:v>
                </c:pt>
                <c:pt idx="755">
                  <c:v>533.53499999999997</c:v>
                </c:pt>
                <c:pt idx="756">
                  <c:v>534.08299999999997</c:v>
                </c:pt>
                <c:pt idx="757">
                  <c:v>534.61300000000006</c:v>
                </c:pt>
                <c:pt idx="758">
                  <c:v>535.05899999999997</c:v>
                </c:pt>
                <c:pt idx="759">
                  <c:v>535.505</c:v>
                </c:pt>
                <c:pt idx="760">
                  <c:v>536.09100000000001</c:v>
                </c:pt>
                <c:pt idx="761">
                  <c:v>536.59799999999996</c:v>
                </c:pt>
                <c:pt idx="762">
                  <c:v>537.05399999999997</c:v>
                </c:pt>
                <c:pt idx="763">
                  <c:v>537.52300000000002</c:v>
                </c:pt>
                <c:pt idx="764">
                  <c:v>538.04899999999998</c:v>
                </c:pt>
                <c:pt idx="765">
                  <c:v>538.51199999999994</c:v>
                </c:pt>
                <c:pt idx="766">
                  <c:v>539.09500000000003</c:v>
                </c:pt>
                <c:pt idx="767">
                  <c:v>539.48900000000003</c:v>
                </c:pt>
                <c:pt idx="768">
                  <c:v>539.96500000000003</c:v>
                </c:pt>
                <c:pt idx="769">
                  <c:v>540.61699999999996</c:v>
                </c:pt>
                <c:pt idx="770">
                  <c:v>541.04600000000005</c:v>
                </c:pt>
                <c:pt idx="771">
                  <c:v>541.55399999999997</c:v>
                </c:pt>
                <c:pt idx="772">
                  <c:v>542.10500000000002</c:v>
                </c:pt>
                <c:pt idx="773">
                  <c:v>542.62800000000004</c:v>
                </c:pt>
                <c:pt idx="774">
                  <c:v>543.08799999999997</c:v>
                </c:pt>
                <c:pt idx="775">
                  <c:v>543.53399999999999</c:v>
                </c:pt>
                <c:pt idx="776">
                  <c:v>544.077</c:v>
                </c:pt>
                <c:pt idx="777">
                  <c:v>544.47900000000004</c:v>
                </c:pt>
                <c:pt idx="778">
                  <c:v>544.98599999999999</c:v>
                </c:pt>
                <c:pt idx="779">
                  <c:v>545.56600000000003</c:v>
                </c:pt>
                <c:pt idx="780">
                  <c:v>546.01800000000003</c:v>
                </c:pt>
                <c:pt idx="781">
                  <c:v>546.58000000000004</c:v>
                </c:pt>
                <c:pt idx="782">
                  <c:v>547.07299999999998</c:v>
                </c:pt>
                <c:pt idx="783">
                  <c:v>547.52599999999995</c:v>
                </c:pt>
                <c:pt idx="784">
                  <c:v>548.01499999999999</c:v>
                </c:pt>
                <c:pt idx="785">
                  <c:v>548.46500000000003</c:v>
                </c:pt>
                <c:pt idx="786">
                  <c:v>549.06700000000001</c:v>
                </c:pt>
                <c:pt idx="787">
                  <c:v>549.56600000000003</c:v>
                </c:pt>
                <c:pt idx="788">
                  <c:v>550.07899999999995</c:v>
                </c:pt>
                <c:pt idx="789">
                  <c:v>550.61800000000005</c:v>
                </c:pt>
                <c:pt idx="790">
                  <c:v>550.99300000000005</c:v>
                </c:pt>
                <c:pt idx="791">
                  <c:v>551.64700000000005</c:v>
                </c:pt>
                <c:pt idx="792">
                  <c:v>552.03499999999997</c:v>
                </c:pt>
                <c:pt idx="793">
                  <c:v>552.58000000000004</c:v>
                </c:pt>
                <c:pt idx="794">
                  <c:v>553.00800000000004</c:v>
                </c:pt>
                <c:pt idx="795">
                  <c:v>553.55200000000002</c:v>
                </c:pt>
                <c:pt idx="796">
                  <c:v>554.04600000000005</c:v>
                </c:pt>
                <c:pt idx="797">
                  <c:v>554.56799999999998</c:v>
                </c:pt>
                <c:pt idx="798">
                  <c:v>555.04700000000003</c:v>
                </c:pt>
                <c:pt idx="799">
                  <c:v>555.59500000000003</c:v>
                </c:pt>
                <c:pt idx="800">
                  <c:v>555.99300000000005</c:v>
                </c:pt>
                <c:pt idx="801">
                  <c:v>556.61599999999999</c:v>
                </c:pt>
                <c:pt idx="802">
                  <c:v>557.06299999999999</c:v>
                </c:pt>
                <c:pt idx="803">
                  <c:v>557.56799999999998</c:v>
                </c:pt>
                <c:pt idx="804">
                  <c:v>558.09100000000001</c:v>
                </c:pt>
                <c:pt idx="805">
                  <c:v>558.56899999999996</c:v>
                </c:pt>
                <c:pt idx="806">
                  <c:v>559.06200000000001</c:v>
                </c:pt>
                <c:pt idx="807">
                  <c:v>559.57100000000003</c:v>
                </c:pt>
                <c:pt idx="808">
                  <c:v>560.08600000000001</c:v>
                </c:pt>
                <c:pt idx="809">
                  <c:v>560.53599999999994</c:v>
                </c:pt>
                <c:pt idx="810">
                  <c:v>561.09500000000003</c:v>
                </c:pt>
                <c:pt idx="811">
                  <c:v>561.52599999999995</c:v>
                </c:pt>
                <c:pt idx="812">
                  <c:v>562.06799999999998</c:v>
                </c:pt>
                <c:pt idx="813">
                  <c:v>562.55399999999997</c:v>
                </c:pt>
                <c:pt idx="814">
                  <c:v>562.99</c:v>
                </c:pt>
                <c:pt idx="815">
                  <c:v>563.58500000000004</c:v>
                </c:pt>
                <c:pt idx="816">
                  <c:v>564.13199999999995</c:v>
                </c:pt>
                <c:pt idx="817">
                  <c:v>564.50400000000002</c:v>
                </c:pt>
                <c:pt idx="818">
                  <c:v>565.06700000000001</c:v>
                </c:pt>
                <c:pt idx="819">
                  <c:v>565.45100000000002</c:v>
                </c:pt>
                <c:pt idx="820">
                  <c:v>566.10599999999999</c:v>
                </c:pt>
                <c:pt idx="821">
                  <c:v>566.57100000000003</c:v>
                </c:pt>
                <c:pt idx="822">
                  <c:v>567.09</c:v>
                </c:pt>
                <c:pt idx="823">
                  <c:v>567.6</c:v>
                </c:pt>
                <c:pt idx="824">
                  <c:v>568.03899999999999</c:v>
                </c:pt>
                <c:pt idx="825">
                  <c:v>568.601</c:v>
                </c:pt>
                <c:pt idx="826">
                  <c:v>569.08100000000002</c:v>
                </c:pt>
                <c:pt idx="827">
                  <c:v>569.56899999999996</c:v>
                </c:pt>
                <c:pt idx="828">
                  <c:v>570.06700000000001</c:v>
                </c:pt>
                <c:pt idx="829">
                  <c:v>570.57600000000002</c:v>
                </c:pt>
                <c:pt idx="830">
                  <c:v>571.05999999999995</c:v>
                </c:pt>
                <c:pt idx="831">
                  <c:v>571.56299999999999</c:v>
                </c:pt>
                <c:pt idx="832">
                  <c:v>572.10199999999998</c:v>
                </c:pt>
                <c:pt idx="833">
                  <c:v>572.60500000000002</c:v>
                </c:pt>
                <c:pt idx="834">
                  <c:v>573.02499999999998</c:v>
                </c:pt>
                <c:pt idx="835">
                  <c:v>573.55999999999995</c:v>
                </c:pt>
                <c:pt idx="836">
                  <c:v>574.04700000000003</c:v>
                </c:pt>
                <c:pt idx="837">
                  <c:v>574.56500000000005</c:v>
                </c:pt>
                <c:pt idx="838">
                  <c:v>575.00199999999995</c:v>
                </c:pt>
                <c:pt idx="839">
                  <c:v>575.56399999999996</c:v>
                </c:pt>
                <c:pt idx="840">
                  <c:v>576.04600000000005</c:v>
                </c:pt>
                <c:pt idx="841">
                  <c:v>576.50300000000004</c:v>
                </c:pt>
                <c:pt idx="842">
                  <c:v>577.11300000000006</c:v>
                </c:pt>
                <c:pt idx="843">
                  <c:v>577.59400000000005</c:v>
                </c:pt>
                <c:pt idx="844">
                  <c:v>578.11199999999997</c:v>
                </c:pt>
                <c:pt idx="845">
                  <c:v>578.57399999999996</c:v>
                </c:pt>
                <c:pt idx="846">
                  <c:v>579.10599999999999</c:v>
                </c:pt>
                <c:pt idx="847">
                  <c:v>579.625</c:v>
                </c:pt>
                <c:pt idx="848">
                  <c:v>580.077</c:v>
                </c:pt>
                <c:pt idx="849">
                  <c:v>580.62400000000002</c:v>
                </c:pt>
                <c:pt idx="850">
                  <c:v>581.05700000000002</c:v>
                </c:pt>
                <c:pt idx="851">
                  <c:v>581.61199999999997</c:v>
                </c:pt>
                <c:pt idx="852">
                  <c:v>582.125</c:v>
                </c:pt>
                <c:pt idx="853">
                  <c:v>582.572</c:v>
                </c:pt>
                <c:pt idx="854">
                  <c:v>583.05799999999999</c:v>
                </c:pt>
                <c:pt idx="855">
                  <c:v>583.62099999999998</c:v>
                </c:pt>
                <c:pt idx="856">
                  <c:v>584.07299999999998</c:v>
                </c:pt>
                <c:pt idx="857">
                  <c:v>584.62099999999998</c:v>
                </c:pt>
                <c:pt idx="858">
                  <c:v>585.08199999999999</c:v>
                </c:pt>
                <c:pt idx="859">
                  <c:v>585.529</c:v>
                </c:pt>
                <c:pt idx="860">
                  <c:v>586.08699999999999</c:v>
                </c:pt>
                <c:pt idx="861">
                  <c:v>586.64800000000002</c:v>
                </c:pt>
                <c:pt idx="862">
                  <c:v>587.08100000000002</c:v>
                </c:pt>
                <c:pt idx="863">
                  <c:v>587.62</c:v>
                </c:pt>
                <c:pt idx="864">
                  <c:v>588.13300000000004</c:v>
                </c:pt>
                <c:pt idx="865">
                  <c:v>588.58799999999997</c:v>
                </c:pt>
                <c:pt idx="866">
                  <c:v>589.06600000000003</c:v>
                </c:pt>
                <c:pt idx="867">
                  <c:v>589.625</c:v>
                </c:pt>
                <c:pt idx="868">
                  <c:v>590.16499999999996</c:v>
                </c:pt>
                <c:pt idx="869">
                  <c:v>590.61599999999999</c:v>
                </c:pt>
                <c:pt idx="870">
                  <c:v>591.14099999999996</c:v>
                </c:pt>
                <c:pt idx="871">
                  <c:v>591.57100000000003</c:v>
                </c:pt>
                <c:pt idx="872">
                  <c:v>592.21699999999998</c:v>
                </c:pt>
                <c:pt idx="873">
                  <c:v>592.673</c:v>
                </c:pt>
                <c:pt idx="874">
                  <c:v>593.09400000000005</c:v>
                </c:pt>
                <c:pt idx="875">
                  <c:v>593.58000000000004</c:v>
                </c:pt>
                <c:pt idx="876">
                  <c:v>594.13</c:v>
                </c:pt>
                <c:pt idx="877">
                  <c:v>594.64099999999996</c:v>
                </c:pt>
                <c:pt idx="878">
                  <c:v>595.08000000000004</c:v>
                </c:pt>
                <c:pt idx="879">
                  <c:v>595.58900000000006</c:v>
                </c:pt>
                <c:pt idx="880">
                  <c:v>595.99400000000003</c:v>
                </c:pt>
                <c:pt idx="881">
                  <c:v>596.58600000000001</c:v>
                </c:pt>
                <c:pt idx="882">
                  <c:v>597.13300000000004</c:v>
                </c:pt>
                <c:pt idx="883">
                  <c:v>597.57299999999998</c:v>
                </c:pt>
                <c:pt idx="884">
                  <c:v>598.12199999999996</c:v>
                </c:pt>
                <c:pt idx="885">
                  <c:v>598.601</c:v>
                </c:pt>
                <c:pt idx="886">
                  <c:v>599.14800000000002</c:v>
                </c:pt>
                <c:pt idx="887">
                  <c:v>599.577</c:v>
                </c:pt>
                <c:pt idx="888">
                  <c:v>600.10599999999999</c:v>
                </c:pt>
                <c:pt idx="889">
                  <c:v>600.52700000000004</c:v>
                </c:pt>
                <c:pt idx="890">
                  <c:v>601.17499999999995</c:v>
                </c:pt>
                <c:pt idx="891">
                  <c:v>601.57799999999997</c:v>
                </c:pt>
                <c:pt idx="892">
                  <c:v>602.12900000000002</c:v>
                </c:pt>
                <c:pt idx="893">
                  <c:v>602.6</c:v>
                </c:pt>
                <c:pt idx="894">
                  <c:v>603.096</c:v>
                </c:pt>
                <c:pt idx="895">
                  <c:v>603.601</c:v>
                </c:pt>
                <c:pt idx="896">
                  <c:v>604.10699999999997</c:v>
                </c:pt>
                <c:pt idx="897">
                  <c:v>604.62099999999998</c:v>
                </c:pt>
                <c:pt idx="898">
                  <c:v>605.06700000000001</c:v>
                </c:pt>
                <c:pt idx="899">
                  <c:v>605.59500000000003</c:v>
                </c:pt>
                <c:pt idx="900">
                  <c:v>606.11599999999999</c:v>
                </c:pt>
                <c:pt idx="901">
                  <c:v>606.68499999999995</c:v>
                </c:pt>
                <c:pt idx="902">
                  <c:v>607.197</c:v>
                </c:pt>
                <c:pt idx="903">
                  <c:v>607.62400000000002</c:v>
                </c:pt>
                <c:pt idx="904">
                  <c:v>608.149</c:v>
                </c:pt>
                <c:pt idx="905">
                  <c:v>608.57899999999995</c:v>
                </c:pt>
                <c:pt idx="906">
                  <c:v>609.04</c:v>
                </c:pt>
                <c:pt idx="907">
                  <c:v>609.56600000000003</c:v>
                </c:pt>
                <c:pt idx="908">
                  <c:v>610.10299999999995</c:v>
                </c:pt>
                <c:pt idx="909">
                  <c:v>610.54999999999995</c:v>
                </c:pt>
                <c:pt idx="910">
                  <c:v>611.08199999999999</c:v>
                </c:pt>
                <c:pt idx="911">
                  <c:v>611.54499999999996</c:v>
                </c:pt>
                <c:pt idx="912">
                  <c:v>612.07299999999998</c:v>
                </c:pt>
                <c:pt idx="913">
                  <c:v>612.59299999999996</c:v>
                </c:pt>
                <c:pt idx="914">
                  <c:v>613.15300000000002</c:v>
                </c:pt>
                <c:pt idx="915">
                  <c:v>613.70899999999995</c:v>
                </c:pt>
                <c:pt idx="916">
                  <c:v>614.04499999999996</c:v>
                </c:pt>
                <c:pt idx="917">
                  <c:v>614.76900000000001</c:v>
                </c:pt>
                <c:pt idx="918">
                  <c:v>615.01800000000003</c:v>
                </c:pt>
                <c:pt idx="919">
                  <c:v>615.57799999999997</c:v>
                </c:pt>
                <c:pt idx="920">
                  <c:v>616.11</c:v>
                </c:pt>
                <c:pt idx="921">
                  <c:v>616.50300000000004</c:v>
                </c:pt>
                <c:pt idx="922">
                  <c:v>617.03800000000001</c:v>
                </c:pt>
                <c:pt idx="923">
                  <c:v>617.61699999999996</c:v>
                </c:pt>
                <c:pt idx="924">
                  <c:v>618.15700000000004</c:v>
                </c:pt>
                <c:pt idx="925">
                  <c:v>618.56299999999999</c:v>
                </c:pt>
                <c:pt idx="926">
                  <c:v>619.06200000000001</c:v>
                </c:pt>
                <c:pt idx="927">
                  <c:v>619.62300000000005</c:v>
                </c:pt>
                <c:pt idx="928">
                  <c:v>620.048</c:v>
                </c:pt>
                <c:pt idx="929">
                  <c:v>620.57399999999996</c:v>
                </c:pt>
                <c:pt idx="930">
                  <c:v>621.13800000000003</c:v>
                </c:pt>
                <c:pt idx="931">
                  <c:v>621.58000000000004</c:v>
                </c:pt>
                <c:pt idx="932">
                  <c:v>622.01700000000005</c:v>
                </c:pt>
                <c:pt idx="933">
                  <c:v>622.577</c:v>
                </c:pt>
                <c:pt idx="934">
                  <c:v>623.01400000000001</c:v>
                </c:pt>
                <c:pt idx="935">
                  <c:v>623.577</c:v>
                </c:pt>
                <c:pt idx="936">
                  <c:v>624.08399999999995</c:v>
                </c:pt>
                <c:pt idx="937">
                  <c:v>624.56799999999998</c:v>
                </c:pt>
                <c:pt idx="938">
                  <c:v>625.04</c:v>
                </c:pt>
                <c:pt idx="939">
                  <c:v>625.56100000000004</c:v>
                </c:pt>
                <c:pt idx="940">
                  <c:v>626.029</c:v>
                </c:pt>
                <c:pt idx="941">
                  <c:v>626.53399999999999</c:v>
                </c:pt>
                <c:pt idx="942">
                  <c:v>627.11099999999999</c:v>
                </c:pt>
                <c:pt idx="943">
                  <c:v>627.52200000000005</c:v>
                </c:pt>
                <c:pt idx="944">
                  <c:v>628.05100000000004</c:v>
                </c:pt>
                <c:pt idx="945">
                  <c:v>628.524</c:v>
                </c:pt>
                <c:pt idx="946">
                  <c:v>629.03599999999994</c:v>
                </c:pt>
                <c:pt idx="947">
                  <c:v>629.54999999999995</c:v>
                </c:pt>
                <c:pt idx="948">
                  <c:v>630.05899999999997</c:v>
                </c:pt>
                <c:pt idx="949">
                  <c:v>630.548</c:v>
                </c:pt>
                <c:pt idx="950">
                  <c:v>631.03200000000004</c:v>
                </c:pt>
                <c:pt idx="951">
                  <c:v>631.51599999999996</c:v>
                </c:pt>
                <c:pt idx="952">
                  <c:v>632.029</c:v>
                </c:pt>
                <c:pt idx="953">
                  <c:v>632.524</c:v>
                </c:pt>
                <c:pt idx="954">
                  <c:v>633.06500000000005</c:v>
                </c:pt>
                <c:pt idx="955">
                  <c:v>633.56200000000001</c:v>
                </c:pt>
                <c:pt idx="956">
                  <c:v>634.053</c:v>
                </c:pt>
                <c:pt idx="957">
                  <c:v>634.55799999999999</c:v>
                </c:pt>
                <c:pt idx="958">
                  <c:v>635.01400000000001</c:v>
                </c:pt>
                <c:pt idx="959">
                  <c:v>635.51900000000001</c:v>
                </c:pt>
                <c:pt idx="960">
                  <c:v>636.02300000000002</c:v>
                </c:pt>
                <c:pt idx="961">
                  <c:v>636.48099999999999</c:v>
                </c:pt>
                <c:pt idx="962">
                  <c:v>637.06100000000004</c:v>
                </c:pt>
                <c:pt idx="963">
                  <c:v>637.51400000000001</c:v>
                </c:pt>
                <c:pt idx="964">
                  <c:v>638.07500000000005</c:v>
                </c:pt>
                <c:pt idx="965">
                  <c:v>638.49800000000005</c:v>
                </c:pt>
                <c:pt idx="966">
                  <c:v>639.01499999999999</c:v>
                </c:pt>
                <c:pt idx="967">
                  <c:v>639.50800000000004</c:v>
                </c:pt>
                <c:pt idx="968">
                  <c:v>640.072</c:v>
                </c:pt>
                <c:pt idx="969">
                  <c:v>640.55899999999997</c:v>
                </c:pt>
                <c:pt idx="970">
                  <c:v>641.02700000000004</c:v>
                </c:pt>
                <c:pt idx="971">
                  <c:v>641.54499999999996</c:v>
                </c:pt>
                <c:pt idx="972">
                  <c:v>642.04300000000001</c:v>
                </c:pt>
                <c:pt idx="973">
                  <c:v>642.59</c:v>
                </c:pt>
                <c:pt idx="974">
                  <c:v>642.99699999999996</c:v>
                </c:pt>
                <c:pt idx="975">
                  <c:v>643.524</c:v>
                </c:pt>
                <c:pt idx="976">
                  <c:v>644.01599999999996</c:v>
                </c:pt>
                <c:pt idx="977">
                  <c:v>644.53599999999994</c:v>
                </c:pt>
                <c:pt idx="978">
                  <c:v>645.00900000000001</c:v>
                </c:pt>
                <c:pt idx="979">
                  <c:v>645.54100000000005</c:v>
                </c:pt>
                <c:pt idx="980">
                  <c:v>645.96400000000006</c:v>
                </c:pt>
                <c:pt idx="981">
                  <c:v>646.48099999999999</c:v>
                </c:pt>
                <c:pt idx="982">
                  <c:v>647</c:v>
                </c:pt>
                <c:pt idx="983">
                  <c:v>647.54</c:v>
                </c:pt>
                <c:pt idx="984">
                  <c:v>648.01</c:v>
                </c:pt>
                <c:pt idx="985">
                  <c:v>648.39499999999998</c:v>
                </c:pt>
                <c:pt idx="986">
                  <c:v>649.03599999999994</c:v>
                </c:pt>
                <c:pt idx="987">
                  <c:v>649.48299999999995</c:v>
                </c:pt>
                <c:pt idx="988">
                  <c:v>650</c:v>
                </c:pt>
                <c:pt idx="989">
                  <c:v>650.51800000000003</c:v>
                </c:pt>
                <c:pt idx="990">
                  <c:v>651.07600000000002</c:v>
                </c:pt>
                <c:pt idx="991">
                  <c:v>651.404</c:v>
                </c:pt>
                <c:pt idx="992">
                  <c:v>652.00199999999995</c:v>
                </c:pt>
                <c:pt idx="993">
                  <c:v>652.50900000000001</c:v>
                </c:pt>
                <c:pt idx="994">
                  <c:v>652.86900000000003</c:v>
                </c:pt>
                <c:pt idx="995">
                  <c:v>653.46299999999997</c:v>
                </c:pt>
                <c:pt idx="996">
                  <c:v>653.94500000000005</c:v>
                </c:pt>
                <c:pt idx="997">
                  <c:v>654.4</c:v>
                </c:pt>
                <c:pt idx="998">
                  <c:v>654.92200000000003</c:v>
                </c:pt>
                <c:pt idx="999">
                  <c:v>655.44899999999996</c:v>
                </c:pt>
                <c:pt idx="1000">
                  <c:v>655.87400000000002</c:v>
                </c:pt>
                <c:pt idx="1001">
                  <c:v>656.39099999999996</c:v>
                </c:pt>
                <c:pt idx="1002">
                  <c:v>656.94600000000003</c:v>
                </c:pt>
                <c:pt idx="1003">
                  <c:v>657.38599999999997</c:v>
                </c:pt>
                <c:pt idx="1004">
                  <c:v>657.89099999999996</c:v>
                </c:pt>
                <c:pt idx="1005">
                  <c:v>658.32</c:v>
                </c:pt>
                <c:pt idx="1006">
                  <c:v>658.79100000000005</c:v>
                </c:pt>
                <c:pt idx="1007">
                  <c:v>659.43799999999999</c:v>
                </c:pt>
                <c:pt idx="1008">
                  <c:v>659.98400000000004</c:v>
                </c:pt>
                <c:pt idx="1009">
                  <c:v>660.31399999999996</c:v>
                </c:pt>
                <c:pt idx="1010">
                  <c:v>660.83299999999997</c:v>
                </c:pt>
                <c:pt idx="1011">
                  <c:v>661.35900000000004</c:v>
                </c:pt>
                <c:pt idx="1012">
                  <c:v>661.83399999999995</c:v>
                </c:pt>
                <c:pt idx="1013">
                  <c:v>662.399</c:v>
                </c:pt>
                <c:pt idx="1014">
                  <c:v>662.88800000000003</c:v>
                </c:pt>
                <c:pt idx="1015">
                  <c:v>663.26499999999999</c:v>
                </c:pt>
                <c:pt idx="1016">
                  <c:v>663.899</c:v>
                </c:pt>
                <c:pt idx="1017">
                  <c:v>664.32299999999998</c:v>
                </c:pt>
                <c:pt idx="1018">
                  <c:v>664.92</c:v>
                </c:pt>
                <c:pt idx="1019">
                  <c:v>665.39499999999998</c:v>
                </c:pt>
                <c:pt idx="1020">
                  <c:v>665.82500000000005</c:v>
                </c:pt>
                <c:pt idx="1021">
                  <c:v>666.36199999999997</c:v>
                </c:pt>
                <c:pt idx="1022">
                  <c:v>666.83500000000004</c:v>
                </c:pt>
                <c:pt idx="1023">
                  <c:v>667.23500000000001</c:v>
                </c:pt>
                <c:pt idx="1024">
                  <c:v>667.75199999999995</c:v>
                </c:pt>
                <c:pt idx="1025">
                  <c:v>668.19100000000003</c:v>
                </c:pt>
                <c:pt idx="1026">
                  <c:v>668.71900000000005</c:v>
                </c:pt>
                <c:pt idx="1027">
                  <c:v>669.28899999999999</c:v>
                </c:pt>
                <c:pt idx="1028">
                  <c:v>669.78499999999997</c:v>
                </c:pt>
                <c:pt idx="1029">
                  <c:v>670.25099999999998</c:v>
                </c:pt>
                <c:pt idx="1030">
                  <c:v>670.78099999999995</c:v>
                </c:pt>
                <c:pt idx="1031">
                  <c:v>671.38800000000003</c:v>
                </c:pt>
                <c:pt idx="1032">
                  <c:v>671.88199999999995</c:v>
                </c:pt>
                <c:pt idx="1033">
                  <c:v>672.274</c:v>
                </c:pt>
                <c:pt idx="1034">
                  <c:v>672.64800000000002</c:v>
                </c:pt>
                <c:pt idx="1035">
                  <c:v>673.08399999999995</c:v>
                </c:pt>
                <c:pt idx="1036">
                  <c:v>673.81600000000003</c:v>
                </c:pt>
                <c:pt idx="1037">
                  <c:v>674.22900000000004</c:v>
                </c:pt>
                <c:pt idx="1038">
                  <c:v>674.79600000000005</c:v>
                </c:pt>
                <c:pt idx="1039">
                  <c:v>674.97900000000004</c:v>
                </c:pt>
                <c:pt idx="1040">
                  <c:v>675.67</c:v>
                </c:pt>
                <c:pt idx="1041">
                  <c:v>676.346</c:v>
                </c:pt>
                <c:pt idx="1042">
                  <c:v>676.71299999999997</c:v>
                </c:pt>
                <c:pt idx="1043">
                  <c:v>677.18299999999999</c:v>
                </c:pt>
                <c:pt idx="1044">
                  <c:v>677.67499999999995</c:v>
                </c:pt>
                <c:pt idx="1045">
                  <c:v>678.24699999999996</c:v>
                </c:pt>
                <c:pt idx="1046">
                  <c:v>678.62400000000002</c:v>
                </c:pt>
                <c:pt idx="1047">
                  <c:v>679.27499999999998</c:v>
                </c:pt>
                <c:pt idx="1048">
                  <c:v>679.70100000000002</c:v>
                </c:pt>
                <c:pt idx="1049">
                  <c:v>680.21799999999996</c:v>
                </c:pt>
                <c:pt idx="1050">
                  <c:v>680.66800000000001</c:v>
                </c:pt>
                <c:pt idx="1051">
                  <c:v>681.23</c:v>
                </c:pt>
                <c:pt idx="1052">
                  <c:v>681.70399999999995</c:v>
                </c:pt>
                <c:pt idx="1053">
                  <c:v>682.14599999999996</c:v>
                </c:pt>
                <c:pt idx="1054">
                  <c:v>682.77800000000002</c:v>
                </c:pt>
                <c:pt idx="1055">
                  <c:v>683.09299999999996</c:v>
                </c:pt>
                <c:pt idx="1056">
                  <c:v>683.82100000000003</c:v>
                </c:pt>
                <c:pt idx="1057">
                  <c:v>684.22</c:v>
                </c:pt>
                <c:pt idx="1058">
                  <c:v>684.85500000000002</c:v>
                </c:pt>
                <c:pt idx="1059">
                  <c:v>684.95399999999995</c:v>
                </c:pt>
                <c:pt idx="1060">
                  <c:v>685.71600000000001</c:v>
                </c:pt>
                <c:pt idx="1061">
                  <c:v>686.077</c:v>
                </c:pt>
                <c:pt idx="1062">
                  <c:v>686.82</c:v>
                </c:pt>
                <c:pt idx="1063">
                  <c:v>687.16099999999994</c:v>
                </c:pt>
                <c:pt idx="1064">
                  <c:v>687.70500000000004</c:v>
                </c:pt>
                <c:pt idx="1065">
                  <c:v>688.27800000000002</c:v>
                </c:pt>
                <c:pt idx="1066">
                  <c:v>688.827</c:v>
                </c:pt>
                <c:pt idx="1067">
                  <c:v>689.01700000000005</c:v>
                </c:pt>
                <c:pt idx="1068">
                  <c:v>689.72</c:v>
                </c:pt>
                <c:pt idx="1069">
                  <c:v>690.197</c:v>
                </c:pt>
                <c:pt idx="1070">
                  <c:v>690.76599999999996</c:v>
                </c:pt>
                <c:pt idx="1071">
                  <c:v>691.11800000000005</c:v>
                </c:pt>
                <c:pt idx="1072">
                  <c:v>691.60900000000004</c:v>
                </c:pt>
                <c:pt idx="1073">
                  <c:v>692.16499999999996</c:v>
                </c:pt>
                <c:pt idx="1074">
                  <c:v>692.62400000000002</c:v>
                </c:pt>
                <c:pt idx="1075">
                  <c:v>693.26400000000001</c:v>
                </c:pt>
                <c:pt idx="1076">
                  <c:v>693.69500000000005</c:v>
                </c:pt>
                <c:pt idx="1077">
                  <c:v>694.25099999999998</c:v>
                </c:pt>
                <c:pt idx="1078">
                  <c:v>694.70899999999995</c:v>
                </c:pt>
                <c:pt idx="1079">
                  <c:v>695.12400000000002</c:v>
                </c:pt>
                <c:pt idx="1080">
                  <c:v>695.67700000000002</c:v>
                </c:pt>
                <c:pt idx="1081">
                  <c:v>696.17399999999998</c:v>
                </c:pt>
                <c:pt idx="1082">
                  <c:v>696.65599999999995</c:v>
                </c:pt>
                <c:pt idx="1083">
                  <c:v>697.12099999999998</c:v>
                </c:pt>
                <c:pt idx="1084">
                  <c:v>697.64599999999996</c:v>
                </c:pt>
                <c:pt idx="1085">
                  <c:v>698</c:v>
                </c:pt>
                <c:pt idx="1086">
                  <c:v>698.64499999999998</c:v>
                </c:pt>
                <c:pt idx="1087">
                  <c:v>699.22</c:v>
                </c:pt>
                <c:pt idx="1088">
                  <c:v>699.68799999999999</c:v>
                </c:pt>
                <c:pt idx="1089">
                  <c:v>700.16800000000001</c:v>
                </c:pt>
                <c:pt idx="1090">
                  <c:v>700.73800000000006</c:v>
                </c:pt>
                <c:pt idx="1091">
                  <c:v>701.17899999999997</c:v>
                </c:pt>
                <c:pt idx="1092">
                  <c:v>701.73199999999997</c:v>
                </c:pt>
                <c:pt idx="1093">
                  <c:v>702.25099999999998</c:v>
                </c:pt>
                <c:pt idx="1094">
                  <c:v>702.67499999999995</c:v>
                </c:pt>
                <c:pt idx="1095">
                  <c:v>703.35500000000002</c:v>
                </c:pt>
                <c:pt idx="1096">
                  <c:v>703.70799999999997</c:v>
                </c:pt>
                <c:pt idx="1097">
                  <c:v>704.16</c:v>
                </c:pt>
                <c:pt idx="1098">
                  <c:v>704.72199999999998</c:v>
                </c:pt>
                <c:pt idx="1099">
                  <c:v>705.26599999999996</c:v>
                </c:pt>
                <c:pt idx="1100">
                  <c:v>705.56600000000003</c:v>
                </c:pt>
                <c:pt idx="1101">
                  <c:v>706.322</c:v>
                </c:pt>
                <c:pt idx="1102">
                  <c:v>706.61599999999999</c:v>
                </c:pt>
                <c:pt idx="1103">
                  <c:v>707.19299999999998</c:v>
                </c:pt>
                <c:pt idx="1104">
                  <c:v>707.62400000000002</c:v>
                </c:pt>
                <c:pt idx="1105">
                  <c:v>708.23199999999997</c:v>
                </c:pt>
                <c:pt idx="1106">
                  <c:v>708.74</c:v>
                </c:pt>
                <c:pt idx="1107">
                  <c:v>709.178</c:v>
                </c:pt>
                <c:pt idx="1108">
                  <c:v>709.70799999999997</c:v>
                </c:pt>
                <c:pt idx="1109">
                  <c:v>710.22400000000005</c:v>
                </c:pt>
                <c:pt idx="1110">
                  <c:v>710.63599999999997</c:v>
                </c:pt>
                <c:pt idx="1111">
                  <c:v>711.06700000000001</c:v>
                </c:pt>
                <c:pt idx="1112">
                  <c:v>711.60199999999998</c:v>
                </c:pt>
                <c:pt idx="1113">
                  <c:v>712.11400000000003</c:v>
                </c:pt>
                <c:pt idx="1114">
                  <c:v>712.63900000000001</c:v>
                </c:pt>
                <c:pt idx="1115">
                  <c:v>713.18700000000001</c:v>
                </c:pt>
                <c:pt idx="1116">
                  <c:v>713.68700000000001</c:v>
                </c:pt>
                <c:pt idx="1117">
                  <c:v>714.18600000000004</c:v>
                </c:pt>
                <c:pt idx="1118">
                  <c:v>714.72199999999998</c:v>
                </c:pt>
                <c:pt idx="1119">
                  <c:v>715.20500000000004</c:v>
                </c:pt>
                <c:pt idx="1120">
                  <c:v>715.65800000000002</c:v>
                </c:pt>
                <c:pt idx="1121">
                  <c:v>716.17499999999995</c:v>
                </c:pt>
                <c:pt idx="1122">
                  <c:v>716.62099999999998</c:v>
                </c:pt>
                <c:pt idx="1123">
                  <c:v>717.12099999999998</c:v>
                </c:pt>
                <c:pt idx="1124">
                  <c:v>717.56700000000001</c:v>
                </c:pt>
                <c:pt idx="1125">
                  <c:v>718.11500000000001</c:v>
                </c:pt>
                <c:pt idx="1126">
                  <c:v>718.69299999999998</c:v>
                </c:pt>
                <c:pt idx="1127">
                  <c:v>719.16899999999998</c:v>
                </c:pt>
                <c:pt idx="1128">
                  <c:v>719.678</c:v>
                </c:pt>
                <c:pt idx="1129">
                  <c:v>720.14599999999996</c:v>
                </c:pt>
                <c:pt idx="1130">
                  <c:v>720.64</c:v>
                </c:pt>
                <c:pt idx="1131">
                  <c:v>721.19200000000001</c:v>
                </c:pt>
                <c:pt idx="1132">
                  <c:v>721.63400000000001</c:v>
                </c:pt>
                <c:pt idx="1133">
                  <c:v>722.255</c:v>
                </c:pt>
                <c:pt idx="1134">
                  <c:v>722.56299999999999</c:v>
                </c:pt>
                <c:pt idx="1135">
                  <c:v>723.12400000000002</c:v>
                </c:pt>
                <c:pt idx="1136">
                  <c:v>723.66200000000003</c:v>
                </c:pt>
                <c:pt idx="1137">
                  <c:v>724.11800000000005</c:v>
                </c:pt>
                <c:pt idx="1138">
                  <c:v>724.69500000000005</c:v>
                </c:pt>
                <c:pt idx="1139">
                  <c:v>725.06500000000005</c:v>
                </c:pt>
                <c:pt idx="1140">
                  <c:v>725.61500000000001</c:v>
                </c:pt>
                <c:pt idx="1141">
                  <c:v>725.97799999999995</c:v>
                </c:pt>
                <c:pt idx="1142">
                  <c:v>726.67499999999995</c:v>
                </c:pt>
                <c:pt idx="1143">
                  <c:v>727.12900000000002</c:v>
                </c:pt>
                <c:pt idx="1144">
                  <c:v>727.52499999999998</c:v>
                </c:pt>
                <c:pt idx="1145">
                  <c:v>728.11199999999997</c:v>
                </c:pt>
                <c:pt idx="1146">
                  <c:v>728.61400000000003</c:v>
                </c:pt>
                <c:pt idx="1147">
                  <c:v>729.05499999999995</c:v>
                </c:pt>
                <c:pt idx="1148">
                  <c:v>729.57500000000005</c:v>
                </c:pt>
                <c:pt idx="1149">
                  <c:v>730.11900000000003</c:v>
                </c:pt>
                <c:pt idx="1150">
                  <c:v>730.56500000000005</c:v>
                </c:pt>
                <c:pt idx="1151">
                  <c:v>731.053</c:v>
                </c:pt>
                <c:pt idx="1152">
                  <c:v>731.61199999999997</c:v>
                </c:pt>
                <c:pt idx="1153">
                  <c:v>732.101</c:v>
                </c:pt>
                <c:pt idx="1154">
                  <c:v>732.66099999999994</c:v>
                </c:pt>
                <c:pt idx="1155">
                  <c:v>733.11199999999997</c:v>
                </c:pt>
                <c:pt idx="1156">
                  <c:v>733.62199999999996</c:v>
                </c:pt>
                <c:pt idx="1157">
                  <c:v>734.11900000000003</c:v>
                </c:pt>
                <c:pt idx="1158">
                  <c:v>734.59799999999996</c:v>
                </c:pt>
                <c:pt idx="1159">
                  <c:v>735.10400000000004</c:v>
                </c:pt>
                <c:pt idx="1160">
                  <c:v>735.59400000000005</c:v>
                </c:pt>
                <c:pt idx="1161">
                  <c:v>736.07</c:v>
                </c:pt>
                <c:pt idx="1162">
                  <c:v>736.57399999999996</c:v>
                </c:pt>
                <c:pt idx="1163">
                  <c:v>737.09100000000001</c:v>
                </c:pt>
                <c:pt idx="1164">
                  <c:v>737.56600000000003</c:v>
                </c:pt>
                <c:pt idx="1165">
                  <c:v>738.08299999999997</c:v>
                </c:pt>
                <c:pt idx="1166">
                  <c:v>738.55</c:v>
                </c:pt>
                <c:pt idx="1167">
                  <c:v>739.03700000000003</c:v>
                </c:pt>
                <c:pt idx="1168">
                  <c:v>739.57799999999997</c:v>
                </c:pt>
                <c:pt idx="1169">
                  <c:v>740.07399999999996</c:v>
                </c:pt>
                <c:pt idx="1170">
                  <c:v>740.59699999999998</c:v>
                </c:pt>
                <c:pt idx="1171">
                  <c:v>741.1</c:v>
                </c:pt>
                <c:pt idx="1172">
                  <c:v>741.57799999999997</c:v>
                </c:pt>
                <c:pt idx="1173">
                  <c:v>742.06200000000001</c:v>
                </c:pt>
                <c:pt idx="1174">
                  <c:v>742.58199999999999</c:v>
                </c:pt>
                <c:pt idx="1175">
                  <c:v>743.06200000000001</c:v>
                </c:pt>
                <c:pt idx="1176">
                  <c:v>743.58199999999999</c:v>
                </c:pt>
                <c:pt idx="1177">
                  <c:v>744.11500000000001</c:v>
                </c:pt>
                <c:pt idx="1178">
                  <c:v>744.54499999999996</c:v>
                </c:pt>
                <c:pt idx="1179">
                  <c:v>745.13599999999997</c:v>
                </c:pt>
                <c:pt idx="1180">
                  <c:v>745.59500000000003</c:v>
                </c:pt>
                <c:pt idx="1181">
                  <c:v>746.07899999999995</c:v>
                </c:pt>
                <c:pt idx="1182">
                  <c:v>746.56299999999999</c:v>
                </c:pt>
                <c:pt idx="1183">
                  <c:v>747.02599999999995</c:v>
                </c:pt>
                <c:pt idx="1184">
                  <c:v>747.57799999999997</c:v>
                </c:pt>
                <c:pt idx="1185">
                  <c:v>748.07100000000003</c:v>
                </c:pt>
                <c:pt idx="1186">
                  <c:v>748.601</c:v>
                </c:pt>
                <c:pt idx="1187">
                  <c:v>749.04</c:v>
                </c:pt>
                <c:pt idx="1188">
                  <c:v>749.55100000000004</c:v>
                </c:pt>
                <c:pt idx="1189">
                  <c:v>750.01700000000005</c:v>
                </c:pt>
                <c:pt idx="1190">
                  <c:v>750.61099999999999</c:v>
                </c:pt>
                <c:pt idx="1191">
                  <c:v>751.06</c:v>
                </c:pt>
                <c:pt idx="1192">
                  <c:v>751.55799999999999</c:v>
                </c:pt>
                <c:pt idx="1193">
                  <c:v>752.02599999999995</c:v>
                </c:pt>
                <c:pt idx="1194">
                  <c:v>752.62599999999998</c:v>
                </c:pt>
                <c:pt idx="1195">
                  <c:v>753.06899999999996</c:v>
                </c:pt>
                <c:pt idx="1196">
                  <c:v>753.56</c:v>
                </c:pt>
                <c:pt idx="1197">
                  <c:v>754.08799999999997</c:v>
                </c:pt>
                <c:pt idx="1198">
                  <c:v>754.59299999999996</c:v>
                </c:pt>
                <c:pt idx="1199">
                  <c:v>755.03300000000002</c:v>
                </c:pt>
                <c:pt idx="1200">
                  <c:v>755.62400000000002</c:v>
                </c:pt>
                <c:pt idx="1201">
                  <c:v>756.10500000000002</c:v>
                </c:pt>
                <c:pt idx="1202">
                  <c:v>756.55600000000004</c:v>
                </c:pt>
                <c:pt idx="1203">
                  <c:v>757.05600000000004</c:v>
                </c:pt>
                <c:pt idx="1204">
                  <c:v>757.50199999999995</c:v>
                </c:pt>
                <c:pt idx="1205">
                  <c:v>758.00199999999995</c:v>
                </c:pt>
                <c:pt idx="1206">
                  <c:v>758.54399999999998</c:v>
                </c:pt>
                <c:pt idx="1207">
                  <c:v>759.02</c:v>
                </c:pt>
                <c:pt idx="1208">
                  <c:v>759.55499999999995</c:v>
                </c:pt>
                <c:pt idx="1209">
                  <c:v>760.072</c:v>
                </c:pt>
                <c:pt idx="1210">
                  <c:v>760.51300000000003</c:v>
                </c:pt>
                <c:pt idx="1211">
                  <c:v>761.10199999999998</c:v>
                </c:pt>
                <c:pt idx="1212">
                  <c:v>761.58</c:v>
                </c:pt>
                <c:pt idx="1213">
                  <c:v>762.08600000000001</c:v>
                </c:pt>
                <c:pt idx="1214">
                  <c:v>762.572</c:v>
                </c:pt>
                <c:pt idx="1215">
                  <c:v>763.07299999999998</c:v>
                </c:pt>
                <c:pt idx="1216">
                  <c:v>763.56299999999999</c:v>
                </c:pt>
                <c:pt idx="1217">
                  <c:v>764.06700000000001</c:v>
                </c:pt>
                <c:pt idx="1218">
                  <c:v>764.50599999999997</c:v>
                </c:pt>
                <c:pt idx="1219">
                  <c:v>765.05600000000004</c:v>
                </c:pt>
                <c:pt idx="1220">
                  <c:v>765.53700000000003</c:v>
                </c:pt>
                <c:pt idx="1221">
                  <c:v>766.05899999999997</c:v>
                </c:pt>
                <c:pt idx="1222">
                  <c:v>766.53399999999999</c:v>
                </c:pt>
                <c:pt idx="1223">
                  <c:v>767.13</c:v>
                </c:pt>
                <c:pt idx="1224">
                  <c:v>767.59400000000005</c:v>
                </c:pt>
                <c:pt idx="1225">
                  <c:v>768.08299999999997</c:v>
                </c:pt>
                <c:pt idx="1226">
                  <c:v>768.55899999999997</c:v>
                </c:pt>
                <c:pt idx="1227">
                  <c:v>769.10699999999997</c:v>
                </c:pt>
                <c:pt idx="1228">
                  <c:v>769.55799999999999</c:v>
                </c:pt>
                <c:pt idx="1229">
                  <c:v>770.05600000000004</c:v>
                </c:pt>
                <c:pt idx="1230">
                  <c:v>770.56899999999996</c:v>
                </c:pt>
                <c:pt idx="1231">
                  <c:v>771.09299999999996</c:v>
                </c:pt>
                <c:pt idx="1232">
                  <c:v>771.601</c:v>
                </c:pt>
                <c:pt idx="1233">
                  <c:v>772.12699999999995</c:v>
                </c:pt>
                <c:pt idx="1234">
                  <c:v>772.59299999999996</c:v>
                </c:pt>
                <c:pt idx="1235">
                  <c:v>773.03300000000002</c:v>
                </c:pt>
                <c:pt idx="1236">
                  <c:v>773.58399999999995</c:v>
                </c:pt>
                <c:pt idx="1237">
                  <c:v>774.08500000000004</c:v>
                </c:pt>
                <c:pt idx="1238">
                  <c:v>774.63</c:v>
                </c:pt>
                <c:pt idx="1239">
                  <c:v>775.16099999999994</c:v>
                </c:pt>
                <c:pt idx="1240">
                  <c:v>775.65200000000004</c:v>
                </c:pt>
                <c:pt idx="1241">
                  <c:v>776.13499999999999</c:v>
                </c:pt>
                <c:pt idx="1242">
                  <c:v>776.59400000000005</c:v>
                </c:pt>
                <c:pt idx="1243">
                  <c:v>777.13699999999994</c:v>
                </c:pt>
                <c:pt idx="1244">
                  <c:v>777.62599999999998</c:v>
                </c:pt>
                <c:pt idx="1245">
                  <c:v>778.15899999999999</c:v>
                </c:pt>
                <c:pt idx="1246">
                  <c:v>778.56</c:v>
                </c:pt>
                <c:pt idx="1247">
                  <c:v>779.15</c:v>
                </c:pt>
                <c:pt idx="1248">
                  <c:v>779.62900000000002</c:v>
                </c:pt>
                <c:pt idx="1249">
                  <c:v>780.08100000000002</c:v>
                </c:pt>
                <c:pt idx="1250">
                  <c:v>780.65499999999997</c:v>
                </c:pt>
                <c:pt idx="1251">
                  <c:v>781.13099999999997</c:v>
                </c:pt>
                <c:pt idx="1252">
                  <c:v>781.62</c:v>
                </c:pt>
                <c:pt idx="1253">
                  <c:v>782.06500000000005</c:v>
                </c:pt>
                <c:pt idx="1254">
                  <c:v>782.65499999999997</c:v>
                </c:pt>
                <c:pt idx="1255">
                  <c:v>783.13499999999999</c:v>
                </c:pt>
                <c:pt idx="1256">
                  <c:v>783.65200000000004</c:v>
                </c:pt>
                <c:pt idx="1257">
                  <c:v>784.17700000000002</c:v>
                </c:pt>
                <c:pt idx="1258">
                  <c:v>784.63400000000001</c:v>
                </c:pt>
                <c:pt idx="1259">
                  <c:v>785.19299999999998</c:v>
                </c:pt>
                <c:pt idx="1260">
                  <c:v>785.65099999999995</c:v>
                </c:pt>
                <c:pt idx="1261">
                  <c:v>786.18799999999999</c:v>
                </c:pt>
                <c:pt idx="1262">
                  <c:v>786.70100000000002</c:v>
                </c:pt>
                <c:pt idx="1263">
                  <c:v>787.19799999999998</c:v>
                </c:pt>
                <c:pt idx="1264">
                  <c:v>787.67499999999995</c:v>
                </c:pt>
                <c:pt idx="1265">
                  <c:v>788.17399999999998</c:v>
                </c:pt>
                <c:pt idx="1266">
                  <c:v>788.74199999999996</c:v>
                </c:pt>
                <c:pt idx="1267">
                  <c:v>789.17200000000003</c:v>
                </c:pt>
                <c:pt idx="1268">
                  <c:v>789.68</c:v>
                </c:pt>
                <c:pt idx="1269">
                  <c:v>790.13599999999997</c:v>
                </c:pt>
                <c:pt idx="1270">
                  <c:v>790.65300000000002</c:v>
                </c:pt>
                <c:pt idx="1271">
                  <c:v>791.20500000000004</c:v>
                </c:pt>
                <c:pt idx="1272">
                  <c:v>791.75300000000004</c:v>
                </c:pt>
                <c:pt idx="1273">
                  <c:v>792.17499999999995</c:v>
                </c:pt>
                <c:pt idx="1274">
                  <c:v>792.68799999999999</c:v>
                </c:pt>
                <c:pt idx="1275">
                  <c:v>793.23800000000006</c:v>
                </c:pt>
                <c:pt idx="1276">
                  <c:v>793.69</c:v>
                </c:pt>
                <c:pt idx="1277">
                  <c:v>794.21</c:v>
                </c:pt>
                <c:pt idx="1278">
                  <c:v>794.72699999999998</c:v>
                </c:pt>
                <c:pt idx="1279">
                  <c:v>795.26</c:v>
                </c:pt>
                <c:pt idx="1280">
                  <c:v>795.74699999999996</c:v>
                </c:pt>
                <c:pt idx="1281">
                  <c:v>796.29300000000001</c:v>
                </c:pt>
                <c:pt idx="1282">
                  <c:v>796.78300000000002</c:v>
                </c:pt>
                <c:pt idx="1283">
                  <c:v>797.28800000000001</c:v>
                </c:pt>
                <c:pt idx="1284">
                  <c:v>797.73900000000003</c:v>
                </c:pt>
                <c:pt idx="1285">
                  <c:v>798.28</c:v>
                </c:pt>
                <c:pt idx="1286">
                  <c:v>798.79600000000005</c:v>
                </c:pt>
                <c:pt idx="1287">
                  <c:v>799.27099999999996</c:v>
                </c:pt>
                <c:pt idx="1288">
                  <c:v>799.79899999999998</c:v>
                </c:pt>
                <c:pt idx="1289">
                  <c:v>800.28899999999999</c:v>
                </c:pt>
                <c:pt idx="1290">
                  <c:v>800.77800000000002</c:v>
                </c:pt>
                <c:pt idx="1291">
                  <c:v>801.26499999999999</c:v>
                </c:pt>
                <c:pt idx="1292">
                  <c:v>801.81500000000005</c:v>
                </c:pt>
                <c:pt idx="1293">
                  <c:v>802.35799999999995</c:v>
                </c:pt>
                <c:pt idx="1294">
                  <c:v>802.85799999999995</c:v>
                </c:pt>
                <c:pt idx="1295">
                  <c:v>803.27800000000002</c:v>
                </c:pt>
                <c:pt idx="1296">
                  <c:v>803.84</c:v>
                </c:pt>
                <c:pt idx="1297">
                  <c:v>804.31</c:v>
                </c:pt>
                <c:pt idx="1298">
                  <c:v>804.84799999999996</c:v>
                </c:pt>
                <c:pt idx="1299">
                  <c:v>805.31899999999996</c:v>
                </c:pt>
                <c:pt idx="1300">
                  <c:v>805.82100000000003</c:v>
                </c:pt>
                <c:pt idx="1301">
                  <c:v>806.30899999999997</c:v>
                </c:pt>
                <c:pt idx="1302">
                  <c:v>806.85400000000004</c:v>
                </c:pt>
                <c:pt idx="1303">
                  <c:v>807.34400000000005</c:v>
                </c:pt>
                <c:pt idx="1304">
                  <c:v>807.83699999999999</c:v>
                </c:pt>
                <c:pt idx="1305">
                  <c:v>808.35900000000004</c:v>
                </c:pt>
                <c:pt idx="1306">
                  <c:v>808.875</c:v>
                </c:pt>
                <c:pt idx="1307">
                  <c:v>809.34299999999996</c:v>
                </c:pt>
                <c:pt idx="1308">
                  <c:v>809.846</c:v>
                </c:pt>
                <c:pt idx="1309">
                  <c:v>810.32100000000003</c:v>
                </c:pt>
                <c:pt idx="1310">
                  <c:v>810.94500000000005</c:v>
                </c:pt>
                <c:pt idx="1311">
                  <c:v>811.34199999999998</c:v>
                </c:pt>
                <c:pt idx="1312">
                  <c:v>811.89200000000005</c:v>
                </c:pt>
                <c:pt idx="1313">
                  <c:v>812.42600000000004</c:v>
                </c:pt>
                <c:pt idx="1314">
                  <c:v>812.92899999999997</c:v>
                </c:pt>
                <c:pt idx="1315">
                  <c:v>813.33399999999995</c:v>
                </c:pt>
                <c:pt idx="1316">
                  <c:v>813.94799999999998</c:v>
                </c:pt>
                <c:pt idx="1317">
                  <c:v>814.41399999999999</c:v>
                </c:pt>
                <c:pt idx="1318">
                  <c:v>814.94899999999996</c:v>
                </c:pt>
                <c:pt idx="1319">
                  <c:v>815.43299999999999</c:v>
                </c:pt>
                <c:pt idx="1320">
                  <c:v>815.94299999999998</c:v>
                </c:pt>
                <c:pt idx="1321">
                  <c:v>816.43799999999999</c:v>
                </c:pt>
                <c:pt idx="1322">
                  <c:v>816.91800000000001</c:v>
                </c:pt>
                <c:pt idx="1323">
                  <c:v>817.43799999999999</c:v>
                </c:pt>
                <c:pt idx="1324">
                  <c:v>817.91399999999999</c:v>
                </c:pt>
                <c:pt idx="1325">
                  <c:v>818.48099999999999</c:v>
                </c:pt>
                <c:pt idx="1326">
                  <c:v>818.95399999999995</c:v>
                </c:pt>
                <c:pt idx="1327">
                  <c:v>819.47199999999998</c:v>
                </c:pt>
                <c:pt idx="1328">
                  <c:v>819.97400000000005</c:v>
                </c:pt>
                <c:pt idx="1329">
                  <c:v>820.428</c:v>
                </c:pt>
                <c:pt idx="1330">
                  <c:v>820.94600000000003</c:v>
                </c:pt>
                <c:pt idx="1331">
                  <c:v>821.48199999999997</c:v>
                </c:pt>
                <c:pt idx="1332">
                  <c:v>821.98299999999995</c:v>
                </c:pt>
                <c:pt idx="1333">
                  <c:v>822.46600000000001</c:v>
                </c:pt>
                <c:pt idx="1334">
                  <c:v>822.995</c:v>
                </c:pt>
                <c:pt idx="1335">
                  <c:v>823.49800000000005</c:v>
                </c:pt>
                <c:pt idx="1336">
                  <c:v>823.96799999999996</c:v>
                </c:pt>
                <c:pt idx="1337">
                  <c:v>824.48199999999997</c:v>
                </c:pt>
                <c:pt idx="1338">
                  <c:v>824.94799999999998</c:v>
                </c:pt>
                <c:pt idx="1339">
                  <c:v>825.54399999999998</c:v>
                </c:pt>
                <c:pt idx="1340">
                  <c:v>825.93600000000004</c:v>
                </c:pt>
                <c:pt idx="1341">
                  <c:v>826.48099999999999</c:v>
                </c:pt>
                <c:pt idx="1342">
                  <c:v>826.95500000000004</c:v>
                </c:pt>
                <c:pt idx="1343">
                  <c:v>827.49800000000005</c:v>
                </c:pt>
                <c:pt idx="1344">
                  <c:v>828.00400000000002</c:v>
                </c:pt>
                <c:pt idx="1345">
                  <c:v>828.58100000000002</c:v>
                </c:pt>
                <c:pt idx="1346">
                  <c:v>829.03700000000003</c:v>
                </c:pt>
                <c:pt idx="1347">
                  <c:v>829.49599999999998</c:v>
                </c:pt>
                <c:pt idx="1348">
                  <c:v>830.01700000000005</c:v>
                </c:pt>
                <c:pt idx="1349">
                  <c:v>830.54499999999996</c:v>
                </c:pt>
                <c:pt idx="1350">
                  <c:v>830.947</c:v>
                </c:pt>
                <c:pt idx="1351">
                  <c:v>831.56899999999996</c:v>
                </c:pt>
                <c:pt idx="1352">
                  <c:v>831.98500000000001</c:v>
                </c:pt>
                <c:pt idx="1353">
                  <c:v>832.63800000000003</c:v>
                </c:pt>
                <c:pt idx="1354">
                  <c:v>833.08600000000001</c:v>
                </c:pt>
                <c:pt idx="1355">
                  <c:v>833.52800000000002</c:v>
                </c:pt>
                <c:pt idx="1356">
                  <c:v>834.15700000000004</c:v>
                </c:pt>
                <c:pt idx="1357">
                  <c:v>834.54399999999998</c:v>
                </c:pt>
                <c:pt idx="1358">
                  <c:v>835.15300000000002</c:v>
                </c:pt>
                <c:pt idx="1359">
                  <c:v>835.62</c:v>
                </c:pt>
                <c:pt idx="1360">
                  <c:v>836.05899999999997</c:v>
                </c:pt>
                <c:pt idx="1361">
                  <c:v>836.524</c:v>
                </c:pt>
                <c:pt idx="1362">
                  <c:v>837.09799999999996</c:v>
                </c:pt>
                <c:pt idx="1363">
                  <c:v>837.60599999999999</c:v>
                </c:pt>
                <c:pt idx="1364">
                  <c:v>838.12400000000002</c:v>
                </c:pt>
                <c:pt idx="1365">
                  <c:v>838.61099999999999</c:v>
                </c:pt>
                <c:pt idx="1366">
                  <c:v>839.15300000000002</c:v>
                </c:pt>
                <c:pt idx="1367">
                  <c:v>839.66499999999996</c:v>
                </c:pt>
                <c:pt idx="1368">
                  <c:v>840.11099999999999</c:v>
                </c:pt>
                <c:pt idx="1369">
                  <c:v>840.63300000000004</c:v>
                </c:pt>
                <c:pt idx="1370">
                  <c:v>841.19399999999996</c:v>
                </c:pt>
                <c:pt idx="1371">
                  <c:v>841.64300000000003</c:v>
                </c:pt>
                <c:pt idx="1372">
                  <c:v>842.17100000000005</c:v>
                </c:pt>
                <c:pt idx="1373">
                  <c:v>842.68399999999997</c:v>
                </c:pt>
                <c:pt idx="1374">
                  <c:v>843.21199999999999</c:v>
                </c:pt>
                <c:pt idx="1375">
                  <c:v>843.68299999999999</c:v>
                </c:pt>
                <c:pt idx="1376">
                  <c:v>844.17499999999995</c:v>
                </c:pt>
                <c:pt idx="1377">
                  <c:v>844.73500000000001</c:v>
                </c:pt>
                <c:pt idx="1378">
                  <c:v>845.21299999999997</c:v>
                </c:pt>
                <c:pt idx="1379">
                  <c:v>845.67499999999995</c:v>
                </c:pt>
                <c:pt idx="1380">
                  <c:v>846.17</c:v>
                </c:pt>
                <c:pt idx="1381">
                  <c:v>846.77800000000002</c:v>
                </c:pt>
                <c:pt idx="1382">
                  <c:v>847.25</c:v>
                </c:pt>
                <c:pt idx="1383">
                  <c:v>847.75800000000004</c:v>
                </c:pt>
                <c:pt idx="1384">
                  <c:v>848.28499999999997</c:v>
                </c:pt>
                <c:pt idx="1385">
                  <c:v>848.68799999999999</c:v>
                </c:pt>
                <c:pt idx="1386">
                  <c:v>849.2</c:v>
                </c:pt>
                <c:pt idx="1387">
                  <c:v>849.77700000000004</c:v>
                </c:pt>
                <c:pt idx="1388">
                  <c:v>850.30799999999999</c:v>
                </c:pt>
                <c:pt idx="1389">
                  <c:v>850.79700000000003</c:v>
                </c:pt>
                <c:pt idx="1390">
                  <c:v>851.34</c:v>
                </c:pt>
                <c:pt idx="1391">
                  <c:v>851.74800000000005</c:v>
                </c:pt>
                <c:pt idx="1392">
                  <c:v>852.34199999999998</c:v>
                </c:pt>
                <c:pt idx="1393">
                  <c:v>852.78</c:v>
                </c:pt>
                <c:pt idx="1394">
                  <c:v>853.327</c:v>
                </c:pt>
                <c:pt idx="1395">
                  <c:v>853.76599999999996</c:v>
                </c:pt>
                <c:pt idx="1396">
                  <c:v>854.32600000000002</c:v>
                </c:pt>
                <c:pt idx="1397">
                  <c:v>854.81299999999999</c:v>
                </c:pt>
                <c:pt idx="1398">
                  <c:v>855.26400000000001</c:v>
                </c:pt>
                <c:pt idx="1399">
                  <c:v>855.83900000000006</c:v>
                </c:pt>
                <c:pt idx="1400">
                  <c:v>856.28300000000002</c:v>
                </c:pt>
                <c:pt idx="1401">
                  <c:v>856.78399999999999</c:v>
                </c:pt>
                <c:pt idx="1402">
                  <c:v>857.35199999999998</c:v>
                </c:pt>
                <c:pt idx="1403">
                  <c:v>857.86500000000001</c:v>
                </c:pt>
                <c:pt idx="1404">
                  <c:v>858.35699999999997</c:v>
                </c:pt>
                <c:pt idx="1405">
                  <c:v>858.94399999999996</c:v>
                </c:pt>
                <c:pt idx="1406">
                  <c:v>859.35299999999995</c:v>
                </c:pt>
                <c:pt idx="1407">
                  <c:v>859.81799999999998</c:v>
                </c:pt>
                <c:pt idx="1408">
                  <c:v>860.37099999999998</c:v>
                </c:pt>
                <c:pt idx="1409">
                  <c:v>860.89400000000001</c:v>
                </c:pt>
                <c:pt idx="1410">
                  <c:v>861.471</c:v>
                </c:pt>
                <c:pt idx="1411">
                  <c:v>862.01900000000001</c:v>
                </c:pt>
                <c:pt idx="1412">
                  <c:v>862.43499999999995</c:v>
                </c:pt>
                <c:pt idx="1413">
                  <c:v>862.98</c:v>
                </c:pt>
                <c:pt idx="1414">
                  <c:v>863.44299999999998</c:v>
                </c:pt>
                <c:pt idx="1415">
                  <c:v>863.98400000000004</c:v>
                </c:pt>
                <c:pt idx="1416">
                  <c:v>864.49400000000003</c:v>
                </c:pt>
                <c:pt idx="1417">
                  <c:v>865.02099999999996</c:v>
                </c:pt>
                <c:pt idx="1418">
                  <c:v>865.495</c:v>
                </c:pt>
                <c:pt idx="1419">
                  <c:v>866.07</c:v>
                </c:pt>
                <c:pt idx="1420">
                  <c:v>866.56200000000001</c:v>
                </c:pt>
                <c:pt idx="1421">
                  <c:v>867.04700000000003</c:v>
                </c:pt>
                <c:pt idx="1422">
                  <c:v>867.54700000000003</c:v>
                </c:pt>
                <c:pt idx="1423">
                  <c:v>868.08299999999997</c:v>
                </c:pt>
                <c:pt idx="1424">
                  <c:v>868.55</c:v>
                </c:pt>
                <c:pt idx="1425">
                  <c:v>869.125</c:v>
                </c:pt>
                <c:pt idx="1426">
                  <c:v>869.57600000000002</c:v>
                </c:pt>
                <c:pt idx="1427">
                  <c:v>870.08399999999995</c:v>
                </c:pt>
                <c:pt idx="1428">
                  <c:v>870.58900000000006</c:v>
                </c:pt>
                <c:pt idx="1429">
                  <c:v>871.07299999999998</c:v>
                </c:pt>
                <c:pt idx="1430">
                  <c:v>871.64599999999996</c:v>
                </c:pt>
                <c:pt idx="1431">
                  <c:v>872.16099999999994</c:v>
                </c:pt>
                <c:pt idx="1432">
                  <c:v>872.68100000000004</c:v>
                </c:pt>
                <c:pt idx="1433">
                  <c:v>873.19399999999996</c:v>
                </c:pt>
                <c:pt idx="1434">
                  <c:v>873.71</c:v>
                </c:pt>
                <c:pt idx="1435">
                  <c:v>874.15700000000004</c:v>
                </c:pt>
                <c:pt idx="1436">
                  <c:v>874.66099999999994</c:v>
                </c:pt>
                <c:pt idx="1437">
                  <c:v>875.11599999999999</c:v>
                </c:pt>
                <c:pt idx="1438">
                  <c:v>875.65800000000002</c:v>
                </c:pt>
                <c:pt idx="1439">
                  <c:v>876.125</c:v>
                </c:pt>
                <c:pt idx="1440">
                  <c:v>876.71500000000003</c:v>
                </c:pt>
                <c:pt idx="1441">
                  <c:v>877.23800000000006</c:v>
                </c:pt>
                <c:pt idx="1442">
                  <c:v>877.69200000000001</c:v>
                </c:pt>
                <c:pt idx="1443">
                  <c:v>878.37400000000002</c:v>
                </c:pt>
                <c:pt idx="1444">
                  <c:v>878.80899999999997</c:v>
                </c:pt>
                <c:pt idx="1445">
                  <c:v>879.33900000000006</c:v>
                </c:pt>
                <c:pt idx="1446">
                  <c:v>879.86</c:v>
                </c:pt>
                <c:pt idx="1447">
                  <c:v>880.28</c:v>
                </c:pt>
                <c:pt idx="1448">
                  <c:v>880.85400000000004</c:v>
                </c:pt>
                <c:pt idx="1449">
                  <c:v>881.37</c:v>
                </c:pt>
                <c:pt idx="1450">
                  <c:v>881.84900000000005</c:v>
                </c:pt>
                <c:pt idx="1451">
                  <c:v>882.41700000000003</c:v>
                </c:pt>
                <c:pt idx="1452">
                  <c:v>882.88699999999994</c:v>
                </c:pt>
                <c:pt idx="1453">
                  <c:v>883.44299999999998</c:v>
                </c:pt>
                <c:pt idx="1454">
                  <c:v>883.995</c:v>
                </c:pt>
                <c:pt idx="1455">
                  <c:v>884.46600000000001</c:v>
                </c:pt>
                <c:pt idx="1456">
                  <c:v>884.96699999999998</c:v>
                </c:pt>
                <c:pt idx="1457">
                  <c:v>885.42</c:v>
                </c:pt>
                <c:pt idx="1458">
                  <c:v>885.98400000000004</c:v>
                </c:pt>
                <c:pt idx="1459">
                  <c:v>886.44899999999996</c:v>
                </c:pt>
                <c:pt idx="1460">
                  <c:v>887.197</c:v>
                </c:pt>
                <c:pt idx="1461">
                  <c:v>887.48900000000003</c:v>
                </c:pt>
                <c:pt idx="1462">
                  <c:v>888.101</c:v>
                </c:pt>
                <c:pt idx="1463">
                  <c:v>888.64400000000001</c:v>
                </c:pt>
                <c:pt idx="1464">
                  <c:v>889.10299999999995</c:v>
                </c:pt>
                <c:pt idx="1465">
                  <c:v>889.57399999999996</c:v>
                </c:pt>
                <c:pt idx="1466">
                  <c:v>890.06600000000003</c:v>
                </c:pt>
                <c:pt idx="1467">
                  <c:v>890.56299999999999</c:v>
                </c:pt>
                <c:pt idx="1468">
                  <c:v>891.10699999999997</c:v>
                </c:pt>
                <c:pt idx="1469">
                  <c:v>891.6</c:v>
                </c:pt>
                <c:pt idx="1470">
                  <c:v>892.12</c:v>
                </c:pt>
                <c:pt idx="1471">
                  <c:v>892.62300000000005</c:v>
                </c:pt>
                <c:pt idx="1472">
                  <c:v>893.11</c:v>
                </c:pt>
                <c:pt idx="1473">
                  <c:v>893.702</c:v>
                </c:pt>
                <c:pt idx="1474">
                  <c:v>894.14400000000001</c:v>
                </c:pt>
                <c:pt idx="1475">
                  <c:v>894.68700000000001</c:v>
                </c:pt>
                <c:pt idx="1476">
                  <c:v>895.18700000000001</c:v>
                </c:pt>
                <c:pt idx="1477">
                  <c:v>895.63499999999999</c:v>
                </c:pt>
                <c:pt idx="1478">
                  <c:v>896.22</c:v>
                </c:pt>
                <c:pt idx="1479">
                  <c:v>896.79600000000005</c:v>
                </c:pt>
                <c:pt idx="1480">
                  <c:v>897.29100000000005</c:v>
                </c:pt>
                <c:pt idx="1481">
                  <c:v>897.755</c:v>
                </c:pt>
                <c:pt idx="1482">
                  <c:v>898.22799999999995</c:v>
                </c:pt>
                <c:pt idx="1483">
                  <c:v>898.75900000000001</c:v>
                </c:pt>
                <c:pt idx="1484">
                  <c:v>899.25300000000004</c:v>
                </c:pt>
                <c:pt idx="1485">
                  <c:v>899.81500000000005</c:v>
                </c:pt>
                <c:pt idx="1486">
                  <c:v>900.28399999999999</c:v>
                </c:pt>
                <c:pt idx="1487">
                  <c:v>900.82</c:v>
                </c:pt>
                <c:pt idx="1488">
                  <c:v>901.30799999999999</c:v>
                </c:pt>
                <c:pt idx="1489">
                  <c:v>901.9</c:v>
                </c:pt>
                <c:pt idx="1490">
                  <c:v>902.32899999999995</c:v>
                </c:pt>
                <c:pt idx="1491">
                  <c:v>902.89499999999998</c:v>
                </c:pt>
                <c:pt idx="1492">
                  <c:v>903.38400000000001</c:v>
                </c:pt>
                <c:pt idx="1493">
                  <c:v>903.85699999999997</c:v>
                </c:pt>
                <c:pt idx="1494">
                  <c:v>904.41</c:v>
                </c:pt>
                <c:pt idx="1495">
                  <c:v>904.84299999999996</c:v>
                </c:pt>
                <c:pt idx="1496">
                  <c:v>905.42700000000002</c:v>
                </c:pt>
                <c:pt idx="1497">
                  <c:v>905.92899999999997</c:v>
                </c:pt>
                <c:pt idx="1498">
                  <c:v>906.43</c:v>
                </c:pt>
                <c:pt idx="1499">
                  <c:v>906.96600000000001</c:v>
                </c:pt>
                <c:pt idx="1500">
                  <c:v>907.524</c:v>
                </c:pt>
                <c:pt idx="1501">
                  <c:v>907.99199999999996</c:v>
                </c:pt>
                <c:pt idx="1502">
                  <c:v>908.47299999999996</c:v>
                </c:pt>
                <c:pt idx="1503">
                  <c:v>908.98500000000001</c:v>
                </c:pt>
                <c:pt idx="1504">
                  <c:v>909.42700000000002</c:v>
                </c:pt>
                <c:pt idx="1505">
                  <c:v>909.94100000000003</c:v>
                </c:pt>
                <c:pt idx="1506">
                  <c:v>910.51599999999996</c:v>
                </c:pt>
                <c:pt idx="1507">
                  <c:v>911.03700000000003</c:v>
                </c:pt>
                <c:pt idx="1508">
                  <c:v>911.42600000000004</c:v>
                </c:pt>
                <c:pt idx="1509">
                  <c:v>912</c:v>
                </c:pt>
                <c:pt idx="1510">
                  <c:v>912.43499999999995</c:v>
                </c:pt>
                <c:pt idx="1511">
                  <c:v>913.00300000000004</c:v>
                </c:pt>
                <c:pt idx="1512">
                  <c:v>913.51199999999994</c:v>
                </c:pt>
                <c:pt idx="1513">
                  <c:v>914.02300000000002</c:v>
                </c:pt>
                <c:pt idx="1514">
                  <c:v>914.56899999999996</c:v>
                </c:pt>
                <c:pt idx="1515">
                  <c:v>915.07600000000002</c:v>
                </c:pt>
                <c:pt idx="1516">
                  <c:v>915.46699999999998</c:v>
                </c:pt>
                <c:pt idx="1517">
                  <c:v>916.178</c:v>
                </c:pt>
                <c:pt idx="1518">
                  <c:v>916.70399999999995</c:v>
                </c:pt>
                <c:pt idx="1519">
                  <c:v>917.01099999999997</c:v>
                </c:pt>
                <c:pt idx="1520">
                  <c:v>917.52700000000004</c:v>
                </c:pt>
                <c:pt idx="1521">
                  <c:v>918.33799999999997</c:v>
                </c:pt>
                <c:pt idx="1522">
                  <c:v>918.84</c:v>
                </c:pt>
                <c:pt idx="1523">
                  <c:v>919.43</c:v>
                </c:pt>
                <c:pt idx="1524">
                  <c:v>919.72400000000005</c:v>
                </c:pt>
                <c:pt idx="1525">
                  <c:v>920.26199999999994</c:v>
                </c:pt>
                <c:pt idx="1526">
                  <c:v>920.86800000000005</c:v>
                </c:pt>
                <c:pt idx="1527">
                  <c:v>921.16700000000003</c:v>
                </c:pt>
                <c:pt idx="1528">
                  <c:v>921.70299999999997</c:v>
                </c:pt>
                <c:pt idx="1529">
                  <c:v>922.38699999999994</c:v>
                </c:pt>
                <c:pt idx="1530">
                  <c:v>922.86599999999999</c:v>
                </c:pt>
                <c:pt idx="1531">
                  <c:v>923.30700000000002</c:v>
                </c:pt>
                <c:pt idx="1532">
                  <c:v>923.83900000000006</c:v>
                </c:pt>
                <c:pt idx="1533">
                  <c:v>924.48</c:v>
                </c:pt>
                <c:pt idx="1534">
                  <c:v>924.83399999999995</c:v>
                </c:pt>
                <c:pt idx="1535">
                  <c:v>925.30399999999997</c:v>
                </c:pt>
                <c:pt idx="1536">
                  <c:v>925.86900000000003</c:v>
                </c:pt>
                <c:pt idx="1537">
                  <c:v>926.41899999999998</c:v>
                </c:pt>
                <c:pt idx="1538">
                  <c:v>926.80100000000004</c:v>
                </c:pt>
                <c:pt idx="1539">
                  <c:v>927.47799999999995</c:v>
                </c:pt>
                <c:pt idx="1540">
                  <c:v>927.92899999999997</c:v>
                </c:pt>
                <c:pt idx="1541">
                  <c:v>928.56100000000004</c:v>
                </c:pt>
                <c:pt idx="1542">
                  <c:v>928.99300000000005</c:v>
                </c:pt>
                <c:pt idx="1543">
                  <c:v>929.57</c:v>
                </c:pt>
                <c:pt idx="1544">
                  <c:v>930.00699999999995</c:v>
                </c:pt>
                <c:pt idx="1545">
                  <c:v>930.61099999999999</c:v>
                </c:pt>
                <c:pt idx="1546">
                  <c:v>931.173</c:v>
                </c:pt>
                <c:pt idx="1547">
                  <c:v>931.72299999999996</c:v>
                </c:pt>
                <c:pt idx="1548">
                  <c:v>931.98400000000004</c:v>
                </c:pt>
                <c:pt idx="1549">
                  <c:v>932.60900000000004</c:v>
                </c:pt>
                <c:pt idx="1550">
                  <c:v>933.01</c:v>
                </c:pt>
                <c:pt idx="1551">
                  <c:v>933.654</c:v>
                </c:pt>
                <c:pt idx="1552">
                  <c:v>934.1</c:v>
                </c:pt>
                <c:pt idx="1553">
                  <c:v>934.596</c:v>
                </c:pt>
                <c:pt idx="1554">
                  <c:v>935.24599999999998</c:v>
                </c:pt>
                <c:pt idx="1555">
                  <c:v>935.88300000000004</c:v>
                </c:pt>
                <c:pt idx="1556">
                  <c:v>936.18399999999997</c:v>
                </c:pt>
                <c:pt idx="1557">
                  <c:v>936.87099999999998</c:v>
                </c:pt>
                <c:pt idx="1558">
                  <c:v>937.39099999999996</c:v>
                </c:pt>
                <c:pt idx="1559">
                  <c:v>937.78899999999999</c:v>
                </c:pt>
                <c:pt idx="1560">
                  <c:v>938.30899999999997</c:v>
                </c:pt>
                <c:pt idx="1561">
                  <c:v>938.95799999999997</c:v>
                </c:pt>
                <c:pt idx="1562">
                  <c:v>939.43600000000004</c:v>
                </c:pt>
                <c:pt idx="1563">
                  <c:v>939.91200000000003</c:v>
                </c:pt>
                <c:pt idx="1564">
                  <c:v>940.44799999999998</c:v>
                </c:pt>
                <c:pt idx="1565">
                  <c:v>940.97900000000004</c:v>
                </c:pt>
                <c:pt idx="1566">
                  <c:v>941.55799999999999</c:v>
                </c:pt>
                <c:pt idx="1567">
                  <c:v>942.04100000000005</c:v>
                </c:pt>
                <c:pt idx="1568">
                  <c:v>942.6</c:v>
                </c:pt>
                <c:pt idx="1569">
                  <c:v>943.10500000000002</c:v>
                </c:pt>
                <c:pt idx="1570">
                  <c:v>943.66499999999996</c:v>
                </c:pt>
                <c:pt idx="1571">
                  <c:v>944.10400000000004</c:v>
                </c:pt>
                <c:pt idx="1572">
                  <c:v>944.68100000000004</c:v>
                </c:pt>
                <c:pt idx="1573">
                  <c:v>945.13</c:v>
                </c:pt>
                <c:pt idx="1574">
                  <c:v>945.72400000000005</c:v>
                </c:pt>
                <c:pt idx="1575">
                  <c:v>946.28399999999999</c:v>
                </c:pt>
                <c:pt idx="1576">
                  <c:v>946.72799999999995</c:v>
                </c:pt>
                <c:pt idx="1577">
                  <c:v>947.26499999999999</c:v>
                </c:pt>
                <c:pt idx="1578">
                  <c:v>947.81700000000001</c:v>
                </c:pt>
                <c:pt idx="1579">
                  <c:v>948.33900000000006</c:v>
                </c:pt>
                <c:pt idx="1580">
                  <c:v>948.88900000000001</c:v>
                </c:pt>
                <c:pt idx="1581">
                  <c:v>949.34100000000001</c:v>
                </c:pt>
                <c:pt idx="1582">
                  <c:v>949.85500000000002</c:v>
                </c:pt>
                <c:pt idx="1583">
                  <c:v>950.42100000000005</c:v>
                </c:pt>
                <c:pt idx="1584">
                  <c:v>950.976</c:v>
                </c:pt>
                <c:pt idx="1585">
                  <c:v>951.48699999999997</c:v>
                </c:pt>
                <c:pt idx="1586">
                  <c:v>951.976</c:v>
                </c:pt>
                <c:pt idx="1587">
                  <c:v>952.51900000000001</c:v>
                </c:pt>
                <c:pt idx="1588">
                  <c:v>953.13300000000004</c:v>
                </c:pt>
                <c:pt idx="1589">
                  <c:v>953.61400000000003</c:v>
                </c:pt>
                <c:pt idx="1590">
                  <c:v>954.05799999999999</c:v>
                </c:pt>
                <c:pt idx="1591">
                  <c:v>954.62699999999995</c:v>
                </c:pt>
                <c:pt idx="1592">
                  <c:v>955.173</c:v>
                </c:pt>
                <c:pt idx="1593">
                  <c:v>955.66300000000001</c:v>
                </c:pt>
                <c:pt idx="1594">
                  <c:v>956.26400000000001</c:v>
                </c:pt>
                <c:pt idx="1595">
                  <c:v>956.68899999999996</c:v>
                </c:pt>
                <c:pt idx="1596">
                  <c:v>957.29100000000005</c:v>
                </c:pt>
                <c:pt idx="1597">
                  <c:v>957.80700000000002</c:v>
                </c:pt>
                <c:pt idx="1598">
                  <c:v>958.3</c:v>
                </c:pt>
                <c:pt idx="1599">
                  <c:v>958.82</c:v>
                </c:pt>
                <c:pt idx="1600">
                  <c:v>959.36</c:v>
                </c:pt>
                <c:pt idx="1601">
                  <c:v>959.94799999999998</c:v>
                </c:pt>
                <c:pt idx="1602">
                  <c:v>960.45799999999997</c:v>
                </c:pt>
                <c:pt idx="1603">
                  <c:v>960.952</c:v>
                </c:pt>
                <c:pt idx="1604">
                  <c:v>961.54700000000003</c:v>
                </c:pt>
                <c:pt idx="1605">
                  <c:v>961.97799999999995</c:v>
                </c:pt>
                <c:pt idx="1606">
                  <c:v>962.529</c:v>
                </c:pt>
                <c:pt idx="1607">
                  <c:v>963.10400000000004</c:v>
                </c:pt>
                <c:pt idx="1608">
                  <c:v>963.61</c:v>
                </c:pt>
                <c:pt idx="1609">
                  <c:v>964.13199999999995</c:v>
                </c:pt>
                <c:pt idx="1610">
                  <c:v>964.70299999999997</c:v>
                </c:pt>
                <c:pt idx="1611">
                  <c:v>965.21600000000001</c:v>
                </c:pt>
                <c:pt idx="1612">
                  <c:v>965.76099999999997</c:v>
                </c:pt>
                <c:pt idx="1613">
                  <c:v>966.22799999999995</c:v>
                </c:pt>
                <c:pt idx="1614">
                  <c:v>966.774</c:v>
                </c:pt>
                <c:pt idx="1615">
                  <c:v>967.32299999999998</c:v>
                </c:pt>
                <c:pt idx="1616">
                  <c:v>967.88199999999995</c:v>
                </c:pt>
                <c:pt idx="1617">
                  <c:v>968.4</c:v>
                </c:pt>
                <c:pt idx="1618">
                  <c:v>968.87599999999998</c:v>
                </c:pt>
                <c:pt idx="1619">
                  <c:v>969.37300000000005</c:v>
                </c:pt>
                <c:pt idx="1620">
                  <c:v>969.952</c:v>
                </c:pt>
                <c:pt idx="1621">
                  <c:v>970.51199999999994</c:v>
                </c:pt>
                <c:pt idx="1622">
                  <c:v>970.97699999999998</c:v>
                </c:pt>
                <c:pt idx="1623">
                  <c:v>971.59299999999996</c:v>
                </c:pt>
                <c:pt idx="1624">
                  <c:v>972.04700000000003</c:v>
                </c:pt>
                <c:pt idx="1625">
                  <c:v>972.64200000000005</c:v>
                </c:pt>
                <c:pt idx="1626">
                  <c:v>973.14</c:v>
                </c:pt>
                <c:pt idx="1627">
                  <c:v>973.72799999999995</c:v>
                </c:pt>
                <c:pt idx="1628">
                  <c:v>974.16600000000005</c:v>
                </c:pt>
                <c:pt idx="1629">
                  <c:v>974.73299999999995</c:v>
                </c:pt>
                <c:pt idx="1630">
                  <c:v>975.22500000000002</c:v>
                </c:pt>
                <c:pt idx="1631">
                  <c:v>975.827</c:v>
                </c:pt>
                <c:pt idx="1632">
                  <c:v>976.31500000000005</c:v>
                </c:pt>
                <c:pt idx="1633">
                  <c:v>976.84400000000005</c:v>
                </c:pt>
                <c:pt idx="1634">
                  <c:v>977.37300000000005</c:v>
                </c:pt>
                <c:pt idx="1635">
                  <c:v>977.92700000000002</c:v>
                </c:pt>
                <c:pt idx="1636">
                  <c:v>978.43899999999996</c:v>
                </c:pt>
                <c:pt idx="1637">
                  <c:v>978.97299999999996</c:v>
                </c:pt>
                <c:pt idx="1638">
                  <c:v>979.50400000000002</c:v>
                </c:pt>
                <c:pt idx="1639">
                  <c:v>980.01599999999996</c:v>
                </c:pt>
                <c:pt idx="1640">
                  <c:v>980.56799999999998</c:v>
                </c:pt>
                <c:pt idx="1641">
                  <c:v>981.04899999999998</c:v>
                </c:pt>
                <c:pt idx="1642">
                  <c:v>981.61199999999997</c:v>
                </c:pt>
                <c:pt idx="1643">
                  <c:v>982.15700000000004</c:v>
                </c:pt>
                <c:pt idx="1644">
                  <c:v>982.673</c:v>
                </c:pt>
                <c:pt idx="1645">
                  <c:v>983.197</c:v>
                </c:pt>
                <c:pt idx="1646">
                  <c:v>983.67700000000002</c:v>
                </c:pt>
                <c:pt idx="1647">
                  <c:v>984.274</c:v>
                </c:pt>
                <c:pt idx="1648">
                  <c:v>984.88800000000003</c:v>
                </c:pt>
                <c:pt idx="1649">
                  <c:v>985.34500000000003</c:v>
                </c:pt>
                <c:pt idx="1650">
                  <c:v>985.89300000000003</c:v>
                </c:pt>
                <c:pt idx="1651">
                  <c:v>986.41899999999998</c:v>
                </c:pt>
                <c:pt idx="1652">
                  <c:v>987.01700000000005</c:v>
                </c:pt>
                <c:pt idx="1653">
                  <c:v>987.56200000000001</c:v>
                </c:pt>
                <c:pt idx="1654">
                  <c:v>988.04</c:v>
                </c:pt>
                <c:pt idx="1655">
                  <c:v>988.61300000000006</c:v>
                </c:pt>
                <c:pt idx="1656">
                  <c:v>989.12099999999998</c:v>
                </c:pt>
                <c:pt idx="1657">
                  <c:v>989.71799999999996</c:v>
                </c:pt>
                <c:pt idx="1658">
                  <c:v>990.20500000000004</c:v>
                </c:pt>
                <c:pt idx="1659">
                  <c:v>990.75699999999995</c:v>
                </c:pt>
                <c:pt idx="1660">
                  <c:v>991.24599999999998</c:v>
                </c:pt>
                <c:pt idx="1661">
                  <c:v>991.827</c:v>
                </c:pt>
                <c:pt idx="1662">
                  <c:v>992.35299999999995</c:v>
                </c:pt>
                <c:pt idx="1663">
                  <c:v>992.89300000000003</c:v>
                </c:pt>
                <c:pt idx="1664">
                  <c:v>993.40800000000002</c:v>
                </c:pt>
                <c:pt idx="1665">
                  <c:v>993.93899999999996</c:v>
                </c:pt>
                <c:pt idx="1666">
                  <c:v>994.51</c:v>
                </c:pt>
                <c:pt idx="1667">
                  <c:v>995.101</c:v>
                </c:pt>
                <c:pt idx="1668">
                  <c:v>995.64400000000001</c:v>
                </c:pt>
                <c:pt idx="1669">
                  <c:v>996.255</c:v>
                </c:pt>
                <c:pt idx="1670">
                  <c:v>996.77</c:v>
                </c:pt>
                <c:pt idx="1671">
                  <c:v>997.24199999999996</c:v>
                </c:pt>
                <c:pt idx="1672">
                  <c:v>997.779</c:v>
                </c:pt>
                <c:pt idx="1673">
                  <c:v>998.29200000000003</c:v>
                </c:pt>
                <c:pt idx="1674">
                  <c:v>998.91499999999996</c:v>
                </c:pt>
                <c:pt idx="1675">
                  <c:v>999.40599999999995</c:v>
                </c:pt>
                <c:pt idx="1676">
                  <c:v>999.96799999999996</c:v>
                </c:pt>
                <c:pt idx="1677">
                  <c:v>1000.67</c:v>
                </c:pt>
                <c:pt idx="1678">
                  <c:v>1000.995</c:v>
                </c:pt>
                <c:pt idx="1679">
                  <c:v>1001.513</c:v>
                </c:pt>
                <c:pt idx="1680">
                  <c:v>1002.0940000000001</c:v>
                </c:pt>
                <c:pt idx="1681">
                  <c:v>1002.84</c:v>
                </c:pt>
                <c:pt idx="1682">
                  <c:v>1003.2190000000001</c:v>
                </c:pt>
                <c:pt idx="1683">
                  <c:v>1003.7140000000001</c:v>
                </c:pt>
                <c:pt idx="1684">
                  <c:v>1004.395</c:v>
                </c:pt>
                <c:pt idx="1685">
                  <c:v>1005.34</c:v>
                </c:pt>
                <c:pt idx="1686">
                  <c:v>1005.3920000000001</c:v>
                </c:pt>
                <c:pt idx="1687">
                  <c:v>1006.239</c:v>
                </c:pt>
                <c:pt idx="1688">
                  <c:v>1006.737</c:v>
                </c:pt>
                <c:pt idx="1689">
                  <c:v>1006.828</c:v>
                </c:pt>
                <c:pt idx="1690">
                  <c:v>1007.696</c:v>
                </c:pt>
                <c:pt idx="1691">
                  <c:v>1008.237</c:v>
                </c:pt>
                <c:pt idx="1692">
                  <c:v>1008.836</c:v>
                </c:pt>
                <c:pt idx="1693">
                  <c:v>1009.253</c:v>
                </c:pt>
                <c:pt idx="1694">
                  <c:v>1009.832</c:v>
                </c:pt>
                <c:pt idx="1695">
                  <c:v>1010.2569999999999</c:v>
                </c:pt>
                <c:pt idx="1696">
                  <c:v>1010.802</c:v>
                </c:pt>
                <c:pt idx="1697">
                  <c:v>1011.328</c:v>
                </c:pt>
                <c:pt idx="1698">
                  <c:v>1011.915</c:v>
                </c:pt>
                <c:pt idx="1699">
                  <c:v>1012.603</c:v>
                </c:pt>
                <c:pt idx="1700">
                  <c:v>1013.034</c:v>
                </c:pt>
                <c:pt idx="1701">
                  <c:v>1013.5069999999999</c:v>
                </c:pt>
                <c:pt idx="1702">
                  <c:v>1014.174</c:v>
                </c:pt>
                <c:pt idx="1703">
                  <c:v>1014.78</c:v>
                </c:pt>
                <c:pt idx="1704">
                  <c:v>1015.3150000000001</c:v>
                </c:pt>
                <c:pt idx="1705">
                  <c:v>1015.822</c:v>
                </c:pt>
                <c:pt idx="1706">
                  <c:v>1016.454</c:v>
                </c:pt>
                <c:pt idx="1707">
                  <c:v>1016.946</c:v>
                </c:pt>
                <c:pt idx="1708">
                  <c:v>1017.558</c:v>
                </c:pt>
                <c:pt idx="1709">
                  <c:v>1017.989</c:v>
                </c:pt>
                <c:pt idx="1710">
                  <c:v>1018.585</c:v>
                </c:pt>
                <c:pt idx="1711">
                  <c:v>1019.0410000000001</c:v>
                </c:pt>
                <c:pt idx="1712">
                  <c:v>1019.651</c:v>
                </c:pt>
                <c:pt idx="1713">
                  <c:v>1020.227</c:v>
                </c:pt>
                <c:pt idx="1714">
                  <c:v>1020.778</c:v>
                </c:pt>
                <c:pt idx="1715">
                  <c:v>1021.31</c:v>
                </c:pt>
                <c:pt idx="1716">
                  <c:v>1021.874</c:v>
                </c:pt>
                <c:pt idx="1717">
                  <c:v>1022.401</c:v>
                </c:pt>
              </c:numCache>
            </c:numRef>
          </c:xVal>
          <c:yVal>
            <c:numRef>
              <c:f>'Paramagnetic Thermal'!$L$35:$L$1764</c:f>
              <c:numCache>
                <c:formatCode>General</c:formatCode>
                <c:ptCount val="1730"/>
                <c:pt idx="0">
                  <c:v>0</c:v>
                </c:pt>
                <c:pt idx="1">
                  <c:v>-0.217</c:v>
                </c:pt>
                <c:pt idx="2">
                  <c:v>-0.33500000000000002</c:v>
                </c:pt>
                <c:pt idx="3">
                  <c:v>-0.10100000000000001</c:v>
                </c:pt>
                <c:pt idx="4">
                  <c:v>-8.2000000000000003E-2</c:v>
                </c:pt>
                <c:pt idx="5">
                  <c:v>-1.2999999999999999E-2</c:v>
                </c:pt>
                <c:pt idx="6">
                  <c:v>1.2999999999999999E-2</c:v>
                </c:pt>
                <c:pt idx="7">
                  <c:v>-0.159</c:v>
                </c:pt>
                <c:pt idx="8">
                  <c:v>-8.8999999999999996E-2</c:v>
                </c:pt>
                <c:pt idx="9">
                  <c:v>8.4000000000000005E-2</c:v>
                </c:pt>
                <c:pt idx="10">
                  <c:v>-0.13800000000000001</c:v>
                </c:pt>
                <c:pt idx="11">
                  <c:v>-1.2E-2</c:v>
                </c:pt>
                <c:pt idx="12">
                  <c:v>6.4000000000000001E-2</c:v>
                </c:pt>
                <c:pt idx="13">
                  <c:v>-0.184</c:v>
                </c:pt>
                <c:pt idx="14">
                  <c:v>9.5000000000000001E-2</c:v>
                </c:pt>
                <c:pt idx="15">
                  <c:v>0.13500000000000001</c:v>
                </c:pt>
                <c:pt idx="16">
                  <c:v>4.2000000000000003E-2</c:v>
                </c:pt>
                <c:pt idx="17">
                  <c:v>7.5999999999999998E-2</c:v>
                </c:pt>
                <c:pt idx="18">
                  <c:v>6.5000000000000002E-2</c:v>
                </c:pt>
                <c:pt idx="19">
                  <c:v>0.11700000000000001</c:v>
                </c:pt>
                <c:pt idx="20">
                  <c:v>3.9E-2</c:v>
                </c:pt>
                <c:pt idx="21">
                  <c:v>-3.9E-2</c:v>
                </c:pt>
                <c:pt idx="22">
                  <c:v>0.17599999999999999</c:v>
                </c:pt>
                <c:pt idx="23">
                  <c:v>8.8999999999999996E-2</c:v>
                </c:pt>
                <c:pt idx="24">
                  <c:v>2.5000000000000001E-2</c:v>
                </c:pt>
                <c:pt idx="25">
                  <c:v>0.23899999999999999</c:v>
                </c:pt>
                <c:pt idx="26">
                  <c:v>7.9000000000000001E-2</c:v>
                </c:pt>
                <c:pt idx="27">
                  <c:v>0.17</c:v>
                </c:pt>
                <c:pt idx="28">
                  <c:v>-0.109</c:v>
                </c:pt>
                <c:pt idx="29">
                  <c:v>-2.4E-2</c:v>
                </c:pt>
                <c:pt idx="30">
                  <c:v>0.192</c:v>
                </c:pt>
                <c:pt idx="31">
                  <c:v>0.25</c:v>
                </c:pt>
                <c:pt idx="32">
                  <c:v>-0.151</c:v>
                </c:pt>
                <c:pt idx="33">
                  <c:v>0.11</c:v>
                </c:pt>
                <c:pt idx="34">
                  <c:v>0.33700000000000002</c:v>
                </c:pt>
                <c:pt idx="35">
                  <c:v>0.14499999999999999</c:v>
                </c:pt>
                <c:pt idx="36">
                  <c:v>0.06</c:v>
                </c:pt>
                <c:pt idx="37">
                  <c:v>0.14299999999999999</c:v>
                </c:pt>
                <c:pt idx="38">
                  <c:v>0.20100000000000001</c:v>
                </c:pt>
                <c:pt idx="39">
                  <c:v>0.28899999999999998</c:v>
                </c:pt>
                <c:pt idx="40">
                  <c:v>0.36899999999999999</c:v>
                </c:pt>
                <c:pt idx="41">
                  <c:v>-5.6000000000000001E-2</c:v>
                </c:pt>
                <c:pt idx="42">
                  <c:v>0.33300000000000002</c:v>
                </c:pt>
                <c:pt idx="43">
                  <c:v>0.151</c:v>
                </c:pt>
                <c:pt idx="44">
                  <c:v>0.184</c:v>
                </c:pt>
                <c:pt idx="45">
                  <c:v>0.248</c:v>
                </c:pt>
                <c:pt idx="46">
                  <c:v>0.375</c:v>
                </c:pt>
                <c:pt idx="47">
                  <c:v>0.19700000000000001</c:v>
                </c:pt>
                <c:pt idx="48">
                  <c:v>0.20499999999999999</c:v>
                </c:pt>
                <c:pt idx="49">
                  <c:v>0.23799999999999999</c:v>
                </c:pt>
                <c:pt idx="50">
                  <c:v>0.314</c:v>
                </c:pt>
                <c:pt idx="51">
                  <c:v>0.155</c:v>
                </c:pt>
                <c:pt idx="52">
                  <c:v>0.495</c:v>
                </c:pt>
                <c:pt idx="53">
                  <c:v>0.53200000000000003</c:v>
                </c:pt>
                <c:pt idx="54">
                  <c:v>0.156</c:v>
                </c:pt>
                <c:pt idx="55">
                  <c:v>0.30099999999999999</c:v>
                </c:pt>
                <c:pt idx="56">
                  <c:v>0.33400000000000002</c:v>
                </c:pt>
                <c:pt idx="57">
                  <c:v>0.23899999999999999</c:v>
                </c:pt>
                <c:pt idx="58">
                  <c:v>0.35899999999999999</c:v>
                </c:pt>
                <c:pt idx="59">
                  <c:v>0.32600000000000001</c:v>
                </c:pt>
                <c:pt idx="60">
                  <c:v>0.222</c:v>
                </c:pt>
                <c:pt idx="61">
                  <c:v>0.33300000000000002</c:v>
                </c:pt>
                <c:pt idx="62">
                  <c:v>0.313</c:v>
                </c:pt>
                <c:pt idx="63">
                  <c:v>0.36399999999999999</c:v>
                </c:pt>
                <c:pt idx="64">
                  <c:v>0.111</c:v>
                </c:pt>
                <c:pt idx="65">
                  <c:v>0.32200000000000001</c:v>
                </c:pt>
                <c:pt idx="66">
                  <c:v>0.31900000000000001</c:v>
                </c:pt>
                <c:pt idx="67">
                  <c:v>0.53900000000000003</c:v>
                </c:pt>
                <c:pt idx="68">
                  <c:v>0.64600000000000002</c:v>
                </c:pt>
                <c:pt idx="69">
                  <c:v>0.502</c:v>
                </c:pt>
                <c:pt idx="70">
                  <c:v>0.69099999999999995</c:v>
                </c:pt>
                <c:pt idx="71">
                  <c:v>0.39200000000000002</c:v>
                </c:pt>
                <c:pt idx="72">
                  <c:v>0.41899999999999998</c:v>
                </c:pt>
                <c:pt idx="73">
                  <c:v>0.23200000000000001</c:v>
                </c:pt>
                <c:pt idx="74">
                  <c:v>0.25</c:v>
                </c:pt>
                <c:pt idx="75">
                  <c:v>6.8000000000000005E-2</c:v>
                </c:pt>
                <c:pt idx="76">
                  <c:v>0.318</c:v>
                </c:pt>
                <c:pt idx="77">
                  <c:v>0.38700000000000001</c:v>
                </c:pt>
                <c:pt idx="78">
                  <c:v>0.214</c:v>
                </c:pt>
                <c:pt idx="79">
                  <c:v>0.16400000000000001</c:v>
                </c:pt>
                <c:pt idx="80">
                  <c:v>0.217</c:v>
                </c:pt>
                <c:pt idx="81">
                  <c:v>0.218</c:v>
                </c:pt>
                <c:pt idx="82">
                  <c:v>0.32</c:v>
                </c:pt>
                <c:pt idx="83">
                  <c:v>0.46800000000000003</c:v>
                </c:pt>
                <c:pt idx="84">
                  <c:v>0.55100000000000005</c:v>
                </c:pt>
                <c:pt idx="85">
                  <c:v>0.32</c:v>
                </c:pt>
                <c:pt idx="86">
                  <c:v>0.45300000000000001</c:v>
                </c:pt>
                <c:pt idx="87">
                  <c:v>0.17100000000000001</c:v>
                </c:pt>
                <c:pt idx="88">
                  <c:v>0.155</c:v>
                </c:pt>
                <c:pt idx="89">
                  <c:v>0.29899999999999999</c:v>
                </c:pt>
                <c:pt idx="90">
                  <c:v>0.21</c:v>
                </c:pt>
                <c:pt idx="91">
                  <c:v>0.23100000000000001</c:v>
                </c:pt>
                <c:pt idx="92">
                  <c:v>0.11899999999999999</c:v>
                </c:pt>
                <c:pt idx="93">
                  <c:v>0.222</c:v>
                </c:pt>
                <c:pt idx="94">
                  <c:v>0.39800000000000002</c:v>
                </c:pt>
                <c:pt idx="95">
                  <c:v>0.26</c:v>
                </c:pt>
                <c:pt idx="96">
                  <c:v>0.19900000000000001</c:v>
                </c:pt>
                <c:pt idx="97">
                  <c:v>0.36099999999999999</c:v>
                </c:pt>
                <c:pt idx="98">
                  <c:v>0.32600000000000001</c:v>
                </c:pt>
                <c:pt idx="99">
                  <c:v>0.496</c:v>
                </c:pt>
                <c:pt idx="100">
                  <c:v>0.42699999999999999</c:v>
                </c:pt>
                <c:pt idx="101">
                  <c:v>0.43</c:v>
                </c:pt>
                <c:pt idx="102">
                  <c:v>0.39300000000000002</c:v>
                </c:pt>
                <c:pt idx="103">
                  <c:v>0.20300000000000001</c:v>
                </c:pt>
                <c:pt idx="104">
                  <c:v>0.374</c:v>
                </c:pt>
                <c:pt idx="105">
                  <c:v>0.37</c:v>
                </c:pt>
                <c:pt idx="106">
                  <c:v>0.219</c:v>
                </c:pt>
                <c:pt idx="107">
                  <c:v>0.35499999999999998</c:v>
                </c:pt>
                <c:pt idx="108">
                  <c:v>0.34</c:v>
                </c:pt>
                <c:pt idx="109">
                  <c:v>0.17599999999999999</c:v>
                </c:pt>
                <c:pt idx="110">
                  <c:v>0.41799999999999998</c:v>
                </c:pt>
                <c:pt idx="111">
                  <c:v>0.53800000000000003</c:v>
                </c:pt>
                <c:pt idx="112">
                  <c:v>0.44400000000000001</c:v>
                </c:pt>
                <c:pt idx="113">
                  <c:v>0.505</c:v>
                </c:pt>
                <c:pt idx="114">
                  <c:v>0.44</c:v>
                </c:pt>
                <c:pt idx="115">
                  <c:v>0.40300000000000002</c:v>
                </c:pt>
                <c:pt idx="116">
                  <c:v>0.36599999999999999</c:v>
                </c:pt>
                <c:pt idx="117">
                  <c:v>0.29099999999999998</c:v>
                </c:pt>
                <c:pt idx="118">
                  <c:v>0.17799999999999999</c:v>
                </c:pt>
                <c:pt idx="119">
                  <c:v>0.443</c:v>
                </c:pt>
                <c:pt idx="120">
                  <c:v>0.313</c:v>
                </c:pt>
                <c:pt idx="121">
                  <c:v>0.34599999999999997</c:v>
                </c:pt>
                <c:pt idx="122">
                  <c:v>0.40799999999999997</c:v>
                </c:pt>
                <c:pt idx="123">
                  <c:v>0.27800000000000002</c:v>
                </c:pt>
                <c:pt idx="124">
                  <c:v>0.39900000000000002</c:v>
                </c:pt>
                <c:pt idx="125">
                  <c:v>0.23</c:v>
                </c:pt>
                <c:pt idx="126">
                  <c:v>0.30199999999999999</c:v>
                </c:pt>
                <c:pt idx="127">
                  <c:v>0.255</c:v>
                </c:pt>
                <c:pt idx="128">
                  <c:v>0.47399999999999998</c:v>
                </c:pt>
                <c:pt idx="129">
                  <c:v>0.52</c:v>
                </c:pt>
                <c:pt idx="130">
                  <c:v>0.57299999999999995</c:v>
                </c:pt>
                <c:pt idx="131">
                  <c:v>0.60699999999999998</c:v>
                </c:pt>
                <c:pt idx="132">
                  <c:v>0.84299999999999997</c:v>
                </c:pt>
                <c:pt idx="133">
                  <c:v>0.89</c:v>
                </c:pt>
                <c:pt idx="134">
                  <c:v>1.0069999999999999</c:v>
                </c:pt>
                <c:pt idx="135">
                  <c:v>0.94</c:v>
                </c:pt>
                <c:pt idx="136">
                  <c:v>0.95699999999999996</c:v>
                </c:pt>
                <c:pt idx="137">
                  <c:v>0.85199999999999998</c:v>
                </c:pt>
                <c:pt idx="138">
                  <c:v>0.77800000000000002</c:v>
                </c:pt>
                <c:pt idx="139">
                  <c:v>0.66300000000000003</c:v>
                </c:pt>
                <c:pt idx="140">
                  <c:v>0.73499999999999999</c:v>
                </c:pt>
                <c:pt idx="141">
                  <c:v>0.78</c:v>
                </c:pt>
                <c:pt idx="142">
                  <c:v>0.63800000000000001</c:v>
                </c:pt>
                <c:pt idx="143">
                  <c:v>0.80700000000000005</c:v>
                </c:pt>
                <c:pt idx="144">
                  <c:v>0.71699999999999997</c:v>
                </c:pt>
                <c:pt idx="145">
                  <c:v>0.90400000000000003</c:v>
                </c:pt>
                <c:pt idx="146">
                  <c:v>0.92200000000000004</c:v>
                </c:pt>
                <c:pt idx="147">
                  <c:v>0.66100000000000003</c:v>
                </c:pt>
                <c:pt idx="148">
                  <c:v>0.59499999999999997</c:v>
                </c:pt>
                <c:pt idx="149">
                  <c:v>0.623</c:v>
                </c:pt>
                <c:pt idx="150">
                  <c:v>0.73599999999999999</c:v>
                </c:pt>
                <c:pt idx="151">
                  <c:v>0.76600000000000001</c:v>
                </c:pt>
                <c:pt idx="152">
                  <c:v>0.9</c:v>
                </c:pt>
                <c:pt idx="153">
                  <c:v>0.88500000000000001</c:v>
                </c:pt>
                <c:pt idx="154">
                  <c:v>0.86</c:v>
                </c:pt>
                <c:pt idx="155">
                  <c:v>0.83799999999999997</c:v>
                </c:pt>
                <c:pt idx="156">
                  <c:v>0.87</c:v>
                </c:pt>
                <c:pt idx="157">
                  <c:v>1.157</c:v>
                </c:pt>
                <c:pt idx="158">
                  <c:v>1.0169999999999999</c:v>
                </c:pt>
                <c:pt idx="159">
                  <c:v>1.1819999999999999</c:v>
                </c:pt>
                <c:pt idx="160">
                  <c:v>0.94699999999999995</c:v>
                </c:pt>
                <c:pt idx="161">
                  <c:v>0.93799999999999994</c:v>
                </c:pt>
                <c:pt idx="162">
                  <c:v>0.879</c:v>
                </c:pt>
                <c:pt idx="163">
                  <c:v>0.91400000000000003</c:v>
                </c:pt>
                <c:pt idx="164">
                  <c:v>1.17</c:v>
                </c:pt>
                <c:pt idx="165">
                  <c:v>1.1359999999999999</c:v>
                </c:pt>
                <c:pt idx="166">
                  <c:v>1.381</c:v>
                </c:pt>
                <c:pt idx="167">
                  <c:v>1.268</c:v>
                </c:pt>
                <c:pt idx="168">
                  <c:v>1.1830000000000001</c:v>
                </c:pt>
                <c:pt idx="169">
                  <c:v>1.147</c:v>
                </c:pt>
                <c:pt idx="170">
                  <c:v>0.876</c:v>
                </c:pt>
                <c:pt idx="171">
                  <c:v>0.98</c:v>
                </c:pt>
                <c:pt idx="172">
                  <c:v>0.76600000000000001</c:v>
                </c:pt>
                <c:pt idx="173">
                  <c:v>0.621</c:v>
                </c:pt>
                <c:pt idx="174">
                  <c:v>0.58799999999999997</c:v>
                </c:pt>
                <c:pt idx="175">
                  <c:v>0.81200000000000006</c:v>
                </c:pt>
                <c:pt idx="176">
                  <c:v>0.88400000000000001</c:v>
                </c:pt>
                <c:pt idx="177">
                  <c:v>0.45900000000000002</c:v>
                </c:pt>
                <c:pt idx="178">
                  <c:v>0.5</c:v>
                </c:pt>
                <c:pt idx="179">
                  <c:v>0.67</c:v>
                </c:pt>
                <c:pt idx="180">
                  <c:v>0.71699999999999997</c:v>
                </c:pt>
                <c:pt idx="181">
                  <c:v>0.75</c:v>
                </c:pt>
                <c:pt idx="182">
                  <c:v>0.60199999999999998</c:v>
                </c:pt>
                <c:pt idx="183">
                  <c:v>0.67400000000000004</c:v>
                </c:pt>
                <c:pt idx="184">
                  <c:v>0.80200000000000005</c:v>
                </c:pt>
                <c:pt idx="185">
                  <c:v>0.71899999999999997</c:v>
                </c:pt>
                <c:pt idx="186">
                  <c:v>0.82099999999999995</c:v>
                </c:pt>
                <c:pt idx="187">
                  <c:v>0.47799999999999998</c:v>
                </c:pt>
                <c:pt idx="188">
                  <c:v>0.56799999999999995</c:v>
                </c:pt>
                <c:pt idx="189">
                  <c:v>0.318</c:v>
                </c:pt>
                <c:pt idx="190">
                  <c:v>0.56799999999999995</c:v>
                </c:pt>
                <c:pt idx="191">
                  <c:v>0.38</c:v>
                </c:pt>
                <c:pt idx="192">
                  <c:v>0.41199999999999998</c:v>
                </c:pt>
                <c:pt idx="193">
                  <c:v>0.50900000000000001</c:v>
                </c:pt>
                <c:pt idx="194">
                  <c:v>0.91700000000000004</c:v>
                </c:pt>
                <c:pt idx="195">
                  <c:v>0.81399999999999995</c:v>
                </c:pt>
                <c:pt idx="196">
                  <c:v>1.052</c:v>
                </c:pt>
                <c:pt idx="197">
                  <c:v>0.81499999999999995</c:v>
                </c:pt>
                <c:pt idx="198">
                  <c:v>0.64900000000000002</c:v>
                </c:pt>
                <c:pt idx="199">
                  <c:v>0.80200000000000005</c:v>
                </c:pt>
                <c:pt idx="200">
                  <c:v>0.76800000000000002</c:v>
                </c:pt>
                <c:pt idx="201">
                  <c:v>0.84899999999999998</c:v>
                </c:pt>
                <c:pt idx="202">
                  <c:v>0.86699999999999999</c:v>
                </c:pt>
                <c:pt idx="203">
                  <c:v>1.0369999999999999</c:v>
                </c:pt>
                <c:pt idx="204">
                  <c:v>1.0580000000000001</c:v>
                </c:pt>
                <c:pt idx="205">
                  <c:v>0.89400000000000002</c:v>
                </c:pt>
                <c:pt idx="206">
                  <c:v>0.85799999999999998</c:v>
                </c:pt>
                <c:pt idx="207">
                  <c:v>0.995</c:v>
                </c:pt>
                <c:pt idx="208">
                  <c:v>0.95</c:v>
                </c:pt>
                <c:pt idx="209">
                  <c:v>1.0129999999999999</c:v>
                </c:pt>
                <c:pt idx="210">
                  <c:v>1.1359999999999999</c:v>
                </c:pt>
                <c:pt idx="211">
                  <c:v>1.0669999999999999</c:v>
                </c:pt>
                <c:pt idx="212">
                  <c:v>1.0449999999999999</c:v>
                </c:pt>
                <c:pt idx="213">
                  <c:v>1.014</c:v>
                </c:pt>
                <c:pt idx="214">
                  <c:v>0.98899999999999999</c:v>
                </c:pt>
                <c:pt idx="215">
                  <c:v>1.0740000000000001</c:v>
                </c:pt>
                <c:pt idx="216">
                  <c:v>0.94</c:v>
                </c:pt>
                <c:pt idx="217">
                  <c:v>0.71399999999999997</c:v>
                </c:pt>
                <c:pt idx="218">
                  <c:v>0.92300000000000004</c:v>
                </c:pt>
                <c:pt idx="219">
                  <c:v>0.85399999999999998</c:v>
                </c:pt>
                <c:pt idx="220">
                  <c:v>0.91200000000000003</c:v>
                </c:pt>
                <c:pt idx="221">
                  <c:v>1.01</c:v>
                </c:pt>
                <c:pt idx="222">
                  <c:v>1.2230000000000001</c:v>
                </c:pt>
                <c:pt idx="223">
                  <c:v>1.1120000000000001</c:v>
                </c:pt>
                <c:pt idx="224">
                  <c:v>0.98099999999999998</c:v>
                </c:pt>
                <c:pt idx="225">
                  <c:v>0.97499999999999998</c:v>
                </c:pt>
                <c:pt idx="226">
                  <c:v>1.1180000000000001</c:v>
                </c:pt>
                <c:pt idx="227">
                  <c:v>1.0720000000000001</c:v>
                </c:pt>
                <c:pt idx="228">
                  <c:v>0.82599999999999996</c:v>
                </c:pt>
                <c:pt idx="229">
                  <c:v>0.97099999999999997</c:v>
                </c:pt>
                <c:pt idx="230">
                  <c:v>1.0580000000000001</c:v>
                </c:pt>
                <c:pt idx="231">
                  <c:v>1.133</c:v>
                </c:pt>
                <c:pt idx="232">
                  <c:v>1.1779999999999999</c:v>
                </c:pt>
                <c:pt idx="233">
                  <c:v>1.121</c:v>
                </c:pt>
                <c:pt idx="234">
                  <c:v>1.1579999999999999</c:v>
                </c:pt>
                <c:pt idx="235">
                  <c:v>1.1459999999999999</c:v>
                </c:pt>
                <c:pt idx="236">
                  <c:v>1.1220000000000001</c:v>
                </c:pt>
                <c:pt idx="237">
                  <c:v>1.0569999999999999</c:v>
                </c:pt>
                <c:pt idx="238">
                  <c:v>0.94899999999999995</c:v>
                </c:pt>
                <c:pt idx="239">
                  <c:v>1.1819999999999999</c:v>
                </c:pt>
                <c:pt idx="240">
                  <c:v>1.038</c:v>
                </c:pt>
                <c:pt idx="241">
                  <c:v>1.0629999999999999</c:v>
                </c:pt>
                <c:pt idx="242">
                  <c:v>0.92700000000000005</c:v>
                </c:pt>
                <c:pt idx="243">
                  <c:v>0.98099999999999998</c:v>
                </c:pt>
                <c:pt idx="244">
                  <c:v>1.044</c:v>
                </c:pt>
                <c:pt idx="245">
                  <c:v>1.0649999999999999</c:v>
                </c:pt>
                <c:pt idx="246">
                  <c:v>1.1930000000000001</c:v>
                </c:pt>
                <c:pt idx="247">
                  <c:v>1.2669999999999999</c:v>
                </c:pt>
                <c:pt idx="248">
                  <c:v>1.2170000000000001</c:v>
                </c:pt>
                <c:pt idx="249">
                  <c:v>1.208</c:v>
                </c:pt>
                <c:pt idx="250">
                  <c:v>1.1850000000000001</c:v>
                </c:pt>
                <c:pt idx="251">
                  <c:v>1.2829999999999999</c:v>
                </c:pt>
                <c:pt idx="252">
                  <c:v>1.226</c:v>
                </c:pt>
                <c:pt idx="253">
                  <c:v>1.2609999999999999</c:v>
                </c:pt>
                <c:pt idx="254">
                  <c:v>1.2370000000000001</c:v>
                </c:pt>
                <c:pt idx="255">
                  <c:v>1.367</c:v>
                </c:pt>
                <c:pt idx="256">
                  <c:v>1.43</c:v>
                </c:pt>
                <c:pt idx="257">
                  <c:v>1.3149999999999999</c:v>
                </c:pt>
                <c:pt idx="258">
                  <c:v>1.329</c:v>
                </c:pt>
                <c:pt idx="259">
                  <c:v>1.4219999999999999</c:v>
                </c:pt>
                <c:pt idx="260">
                  <c:v>1.3839999999999999</c:v>
                </c:pt>
                <c:pt idx="261">
                  <c:v>1.125</c:v>
                </c:pt>
                <c:pt idx="262">
                  <c:v>1.2090000000000001</c:v>
                </c:pt>
                <c:pt idx="263">
                  <c:v>1.2070000000000001</c:v>
                </c:pt>
                <c:pt idx="264">
                  <c:v>1.224</c:v>
                </c:pt>
                <c:pt idx="265">
                  <c:v>1.4379999999999999</c:v>
                </c:pt>
                <c:pt idx="266">
                  <c:v>1.4330000000000001</c:v>
                </c:pt>
                <c:pt idx="267">
                  <c:v>1.4359999999999999</c:v>
                </c:pt>
                <c:pt idx="268">
                  <c:v>1.4970000000000001</c:v>
                </c:pt>
                <c:pt idx="269">
                  <c:v>1.389</c:v>
                </c:pt>
                <c:pt idx="270">
                  <c:v>1.4059999999999999</c:v>
                </c:pt>
                <c:pt idx="271">
                  <c:v>1.208</c:v>
                </c:pt>
                <c:pt idx="272">
                  <c:v>1.113</c:v>
                </c:pt>
                <c:pt idx="273">
                  <c:v>1.1140000000000001</c:v>
                </c:pt>
                <c:pt idx="274">
                  <c:v>1.0449999999999999</c:v>
                </c:pt>
                <c:pt idx="275">
                  <c:v>1.1879999999999999</c:v>
                </c:pt>
                <c:pt idx="276">
                  <c:v>1.2210000000000001</c:v>
                </c:pt>
                <c:pt idx="277">
                  <c:v>1.57</c:v>
                </c:pt>
                <c:pt idx="278">
                  <c:v>1.66</c:v>
                </c:pt>
                <c:pt idx="279">
                  <c:v>1.8839999999999999</c:v>
                </c:pt>
                <c:pt idx="280">
                  <c:v>1.653</c:v>
                </c:pt>
                <c:pt idx="281">
                  <c:v>1.6930000000000001</c:v>
                </c:pt>
                <c:pt idx="282">
                  <c:v>1.605</c:v>
                </c:pt>
                <c:pt idx="283">
                  <c:v>1.6579999999999999</c:v>
                </c:pt>
                <c:pt idx="284">
                  <c:v>1.86</c:v>
                </c:pt>
                <c:pt idx="285">
                  <c:v>1.984</c:v>
                </c:pt>
                <c:pt idx="286">
                  <c:v>1.875</c:v>
                </c:pt>
                <c:pt idx="287">
                  <c:v>1.825</c:v>
                </c:pt>
                <c:pt idx="288">
                  <c:v>1.8680000000000001</c:v>
                </c:pt>
                <c:pt idx="289">
                  <c:v>1.698</c:v>
                </c:pt>
                <c:pt idx="290">
                  <c:v>1.8260000000000001</c:v>
                </c:pt>
                <c:pt idx="291">
                  <c:v>1.7789999999999999</c:v>
                </c:pt>
                <c:pt idx="292">
                  <c:v>1.758</c:v>
                </c:pt>
                <c:pt idx="293">
                  <c:v>1.728</c:v>
                </c:pt>
                <c:pt idx="294">
                  <c:v>1.8280000000000001</c:v>
                </c:pt>
                <c:pt idx="295">
                  <c:v>1.5920000000000001</c:v>
                </c:pt>
                <c:pt idx="296">
                  <c:v>1.536</c:v>
                </c:pt>
                <c:pt idx="297">
                  <c:v>1.63</c:v>
                </c:pt>
                <c:pt idx="298">
                  <c:v>1.3759999999999999</c:v>
                </c:pt>
                <c:pt idx="299">
                  <c:v>1.538</c:v>
                </c:pt>
                <c:pt idx="300">
                  <c:v>1.4590000000000001</c:v>
                </c:pt>
                <c:pt idx="301">
                  <c:v>1.3069999999999999</c:v>
                </c:pt>
                <c:pt idx="302">
                  <c:v>1.351</c:v>
                </c:pt>
                <c:pt idx="303">
                  <c:v>1.512</c:v>
                </c:pt>
                <c:pt idx="304">
                  <c:v>1.5329999999999999</c:v>
                </c:pt>
                <c:pt idx="305">
                  <c:v>1.5609999999999999</c:v>
                </c:pt>
                <c:pt idx="306">
                  <c:v>1.546</c:v>
                </c:pt>
                <c:pt idx="307">
                  <c:v>1.72</c:v>
                </c:pt>
                <c:pt idx="308">
                  <c:v>1.6919999999999999</c:v>
                </c:pt>
                <c:pt idx="309">
                  <c:v>1.8069999999999999</c:v>
                </c:pt>
                <c:pt idx="310">
                  <c:v>1.746</c:v>
                </c:pt>
                <c:pt idx="311">
                  <c:v>1.7549999999999999</c:v>
                </c:pt>
                <c:pt idx="312">
                  <c:v>1.82</c:v>
                </c:pt>
                <c:pt idx="313">
                  <c:v>1.966</c:v>
                </c:pt>
                <c:pt idx="314">
                  <c:v>2.1869999999999998</c:v>
                </c:pt>
                <c:pt idx="315">
                  <c:v>2.0979999999999999</c:v>
                </c:pt>
                <c:pt idx="316">
                  <c:v>2.1019999999999999</c:v>
                </c:pt>
                <c:pt idx="317">
                  <c:v>2.2629999999999999</c:v>
                </c:pt>
                <c:pt idx="318">
                  <c:v>2.0739999999999998</c:v>
                </c:pt>
                <c:pt idx="319">
                  <c:v>2.2080000000000002</c:v>
                </c:pt>
                <c:pt idx="320">
                  <c:v>1.903</c:v>
                </c:pt>
                <c:pt idx="321">
                  <c:v>2.0169999999999999</c:v>
                </c:pt>
                <c:pt idx="322">
                  <c:v>1.766</c:v>
                </c:pt>
                <c:pt idx="323">
                  <c:v>1.865</c:v>
                </c:pt>
                <c:pt idx="324">
                  <c:v>1.833</c:v>
                </c:pt>
                <c:pt idx="325">
                  <c:v>1.9430000000000001</c:v>
                </c:pt>
                <c:pt idx="326">
                  <c:v>1.956</c:v>
                </c:pt>
                <c:pt idx="327">
                  <c:v>2.0579999999999998</c:v>
                </c:pt>
                <c:pt idx="328">
                  <c:v>2.153</c:v>
                </c:pt>
                <c:pt idx="329">
                  <c:v>2.004</c:v>
                </c:pt>
                <c:pt idx="330">
                  <c:v>2.1589999999999998</c:v>
                </c:pt>
                <c:pt idx="331">
                  <c:v>2.1150000000000002</c:v>
                </c:pt>
                <c:pt idx="332">
                  <c:v>2.1480000000000001</c:v>
                </c:pt>
                <c:pt idx="333">
                  <c:v>2.2650000000000001</c:v>
                </c:pt>
                <c:pt idx="334">
                  <c:v>2.1389999999999998</c:v>
                </c:pt>
                <c:pt idx="335">
                  <c:v>2.3919999999999999</c:v>
                </c:pt>
                <c:pt idx="336">
                  <c:v>2.2530000000000001</c:v>
                </c:pt>
                <c:pt idx="337">
                  <c:v>2.4649999999999999</c:v>
                </c:pt>
                <c:pt idx="338">
                  <c:v>2.4729999999999999</c:v>
                </c:pt>
                <c:pt idx="339">
                  <c:v>2.5339999999999998</c:v>
                </c:pt>
                <c:pt idx="340">
                  <c:v>2.544</c:v>
                </c:pt>
                <c:pt idx="341">
                  <c:v>2.6859999999999999</c:v>
                </c:pt>
                <c:pt idx="342">
                  <c:v>2.6259999999999999</c:v>
                </c:pt>
                <c:pt idx="343">
                  <c:v>2.5760000000000001</c:v>
                </c:pt>
                <c:pt idx="344">
                  <c:v>2.5609999999999999</c:v>
                </c:pt>
                <c:pt idx="345">
                  <c:v>2.4910000000000001</c:v>
                </c:pt>
                <c:pt idx="346">
                  <c:v>2.484</c:v>
                </c:pt>
                <c:pt idx="347">
                  <c:v>2.552</c:v>
                </c:pt>
                <c:pt idx="348">
                  <c:v>2.484</c:v>
                </c:pt>
                <c:pt idx="349">
                  <c:v>2.419</c:v>
                </c:pt>
                <c:pt idx="350">
                  <c:v>2.4079999999999999</c:v>
                </c:pt>
                <c:pt idx="351">
                  <c:v>2.3260000000000001</c:v>
                </c:pt>
                <c:pt idx="352">
                  <c:v>2.206</c:v>
                </c:pt>
                <c:pt idx="353">
                  <c:v>2.2360000000000002</c:v>
                </c:pt>
                <c:pt idx="354">
                  <c:v>2.3079999999999998</c:v>
                </c:pt>
                <c:pt idx="355">
                  <c:v>2.0750000000000002</c:v>
                </c:pt>
                <c:pt idx="356">
                  <c:v>2.3439999999999999</c:v>
                </c:pt>
                <c:pt idx="357">
                  <c:v>2.3719999999999999</c:v>
                </c:pt>
                <c:pt idx="358">
                  <c:v>2.3639999999999999</c:v>
                </c:pt>
                <c:pt idx="359">
                  <c:v>2.37</c:v>
                </c:pt>
                <c:pt idx="360">
                  <c:v>2.4140000000000001</c:v>
                </c:pt>
                <c:pt idx="361">
                  <c:v>2.5539999999999998</c:v>
                </c:pt>
                <c:pt idx="362">
                  <c:v>2.339</c:v>
                </c:pt>
                <c:pt idx="363">
                  <c:v>2.5760000000000001</c:v>
                </c:pt>
                <c:pt idx="364">
                  <c:v>2.3220000000000001</c:v>
                </c:pt>
                <c:pt idx="365">
                  <c:v>2.4529999999999998</c:v>
                </c:pt>
                <c:pt idx="366">
                  <c:v>2.552</c:v>
                </c:pt>
                <c:pt idx="367">
                  <c:v>2.7120000000000002</c:v>
                </c:pt>
                <c:pt idx="368">
                  <c:v>2.6349999999999998</c:v>
                </c:pt>
                <c:pt idx="369">
                  <c:v>2.847</c:v>
                </c:pt>
                <c:pt idx="370">
                  <c:v>3.0489999999999999</c:v>
                </c:pt>
                <c:pt idx="371">
                  <c:v>2.9750000000000001</c:v>
                </c:pt>
                <c:pt idx="372">
                  <c:v>2.96</c:v>
                </c:pt>
                <c:pt idx="373">
                  <c:v>3.024</c:v>
                </c:pt>
                <c:pt idx="374">
                  <c:v>3.07</c:v>
                </c:pt>
                <c:pt idx="375">
                  <c:v>2.855</c:v>
                </c:pt>
                <c:pt idx="376">
                  <c:v>3.0539999999999998</c:v>
                </c:pt>
                <c:pt idx="377">
                  <c:v>2.7749999999999999</c:v>
                </c:pt>
                <c:pt idx="378">
                  <c:v>2.9969999999999999</c:v>
                </c:pt>
                <c:pt idx="379">
                  <c:v>3.0510000000000002</c:v>
                </c:pt>
                <c:pt idx="380">
                  <c:v>2.9460000000000002</c:v>
                </c:pt>
                <c:pt idx="381">
                  <c:v>2.7949999999999999</c:v>
                </c:pt>
                <c:pt idx="382">
                  <c:v>2.56</c:v>
                </c:pt>
                <c:pt idx="383">
                  <c:v>2.613</c:v>
                </c:pt>
                <c:pt idx="384">
                  <c:v>2.82</c:v>
                </c:pt>
                <c:pt idx="385">
                  <c:v>2.6850000000000001</c:v>
                </c:pt>
                <c:pt idx="386">
                  <c:v>2.64</c:v>
                </c:pt>
                <c:pt idx="387">
                  <c:v>2.7770000000000001</c:v>
                </c:pt>
                <c:pt idx="388">
                  <c:v>2.72</c:v>
                </c:pt>
                <c:pt idx="389">
                  <c:v>2.7789999999999999</c:v>
                </c:pt>
                <c:pt idx="390">
                  <c:v>2.766</c:v>
                </c:pt>
                <c:pt idx="391">
                  <c:v>3.05</c:v>
                </c:pt>
                <c:pt idx="392">
                  <c:v>2.9910000000000001</c:v>
                </c:pt>
                <c:pt idx="393">
                  <c:v>3.0880000000000001</c:v>
                </c:pt>
                <c:pt idx="394">
                  <c:v>3.1379999999999999</c:v>
                </c:pt>
                <c:pt idx="395">
                  <c:v>3.0830000000000002</c:v>
                </c:pt>
                <c:pt idx="396">
                  <c:v>3.149</c:v>
                </c:pt>
                <c:pt idx="397">
                  <c:v>3.129</c:v>
                </c:pt>
                <c:pt idx="398">
                  <c:v>3.2029999999999998</c:v>
                </c:pt>
                <c:pt idx="399">
                  <c:v>3.1739999999999999</c:v>
                </c:pt>
                <c:pt idx="400">
                  <c:v>3.371</c:v>
                </c:pt>
                <c:pt idx="401">
                  <c:v>3.4910000000000001</c:v>
                </c:pt>
                <c:pt idx="402">
                  <c:v>3.4710000000000001</c:v>
                </c:pt>
                <c:pt idx="403">
                  <c:v>3.5169999999999999</c:v>
                </c:pt>
                <c:pt idx="404">
                  <c:v>3.4390000000000001</c:v>
                </c:pt>
                <c:pt idx="405">
                  <c:v>3.202</c:v>
                </c:pt>
                <c:pt idx="406">
                  <c:v>3.05</c:v>
                </c:pt>
                <c:pt idx="407">
                  <c:v>3.016</c:v>
                </c:pt>
                <c:pt idx="408">
                  <c:v>3.1869999999999998</c:v>
                </c:pt>
                <c:pt idx="409">
                  <c:v>3.32</c:v>
                </c:pt>
                <c:pt idx="410">
                  <c:v>3.4009999999999998</c:v>
                </c:pt>
                <c:pt idx="411">
                  <c:v>3.2810000000000001</c:v>
                </c:pt>
                <c:pt idx="412">
                  <c:v>3.0619999999999998</c:v>
                </c:pt>
                <c:pt idx="413">
                  <c:v>3.1749999999999998</c:v>
                </c:pt>
                <c:pt idx="414">
                  <c:v>3.3130000000000002</c:v>
                </c:pt>
                <c:pt idx="415">
                  <c:v>3.3519999999999999</c:v>
                </c:pt>
                <c:pt idx="416">
                  <c:v>3.5579999999999998</c:v>
                </c:pt>
                <c:pt idx="417">
                  <c:v>3.5129999999999999</c:v>
                </c:pt>
                <c:pt idx="418">
                  <c:v>3.5579999999999998</c:v>
                </c:pt>
                <c:pt idx="419">
                  <c:v>3.7</c:v>
                </c:pt>
                <c:pt idx="420">
                  <c:v>3.5259999999999998</c:v>
                </c:pt>
                <c:pt idx="421">
                  <c:v>3.6539999999999999</c:v>
                </c:pt>
                <c:pt idx="422">
                  <c:v>3.5390000000000001</c:v>
                </c:pt>
                <c:pt idx="423">
                  <c:v>3.7029999999999998</c:v>
                </c:pt>
                <c:pt idx="424">
                  <c:v>3.6419999999999999</c:v>
                </c:pt>
                <c:pt idx="425">
                  <c:v>3.6560000000000001</c:v>
                </c:pt>
                <c:pt idx="426">
                  <c:v>3.948</c:v>
                </c:pt>
                <c:pt idx="427">
                  <c:v>3.8650000000000002</c:v>
                </c:pt>
                <c:pt idx="428">
                  <c:v>3.81</c:v>
                </c:pt>
                <c:pt idx="429">
                  <c:v>3.7869999999999999</c:v>
                </c:pt>
                <c:pt idx="430">
                  <c:v>3.6560000000000001</c:v>
                </c:pt>
                <c:pt idx="431">
                  <c:v>3.669</c:v>
                </c:pt>
                <c:pt idx="432">
                  <c:v>3.4009999999999998</c:v>
                </c:pt>
                <c:pt idx="433">
                  <c:v>3.3610000000000002</c:v>
                </c:pt>
                <c:pt idx="434">
                  <c:v>3.4950000000000001</c:v>
                </c:pt>
                <c:pt idx="435">
                  <c:v>3.4140000000000001</c:v>
                </c:pt>
                <c:pt idx="436">
                  <c:v>3.5350000000000001</c:v>
                </c:pt>
                <c:pt idx="437">
                  <c:v>3.355</c:v>
                </c:pt>
                <c:pt idx="438">
                  <c:v>3.6760000000000002</c:v>
                </c:pt>
                <c:pt idx="439">
                  <c:v>3.4020000000000001</c:v>
                </c:pt>
                <c:pt idx="440">
                  <c:v>3.476</c:v>
                </c:pt>
                <c:pt idx="441">
                  <c:v>3.4569999999999999</c:v>
                </c:pt>
                <c:pt idx="442">
                  <c:v>3.6429999999999998</c:v>
                </c:pt>
                <c:pt idx="443">
                  <c:v>3.7789999999999999</c:v>
                </c:pt>
                <c:pt idx="444">
                  <c:v>3.7440000000000002</c:v>
                </c:pt>
                <c:pt idx="445">
                  <c:v>3.8809999999999998</c:v>
                </c:pt>
                <c:pt idx="446">
                  <c:v>3.8849999999999998</c:v>
                </c:pt>
                <c:pt idx="447">
                  <c:v>3.99</c:v>
                </c:pt>
                <c:pt idx="448">
                  <c:v>3.95</c:v>
                </c:pt>
                <c:pt idx="449">
                  <c:v>3.7429999999999999</c:v>
                </c:pt>
                <c:pt idx="450">
                  <c:v>3.7229999999999999</c:v>
                </c:pt>
                <c:pt idx="451">
                  <c:v>3.754</c:v>
                </c:pt>
                <c:pt idx="452">
                  <c:v>3.6720000000000002</c:v>
                </c:pt>
                <c:pt idx="453">
                  <c:v>3.9140000000000001</c:v>
                </c:pt>
                <c:pt idx="454">
                  <c:v>3.86</c:v>
                </c:pt>
                <c:pt idx="455">
                  <c:v>3.7919999999999998</c:v>
                </c:pt>
                <c:pt idx="456">
                  <c:v>3.8330000000000002</c:v>
                </c:pt>
                <c:pt idx="457">
                  <c:v>3.7069999999999999</c:v>
                </c:pt>
                <c:pt idx="458">
                  <c:v>3.7610000000000001</c:v>
                </c:pt>
                <c:pt idx="459">
                  <c:v>3.8479999999999999</c:v>
                </c:pt>
                <c:pt idx="460">
                  <c:v>4.0119999999999996</c:v>
                </c:pt>
                <c:pt idx="461">
                  <c:v>3.9620000000000002</c:v>
                </c:pt>
                <c:pt idx="462">
                  <c:v>4.1820000000000004</c:v>
                </c:pt>
                <c:pt idx="463">
                  <c:v>4.0759999999999996</c:v>
                </c:pt>
                <c:pt idx="464">
                  <c:v>3.9</c:v>
                </c:pt>
                <c:pt idx="465">
                  <c:v>3.9470000000000001</c:v>
                </c:pt>
                <c:pt idx="466">
                  <c:v>4.069</c:v>
                </c:pt>
                <c:pt idx="467">
                  <c:v>4.1779999999999999</c:v>
                </c:pt>
                <c:pt idx="468">
                  <c:v>4.1689999999999996</c:v>
                </c:pt>
                <c:pt idx="469">
                  <c:v>4.2329999999999997</c:v>
                </c:pt>
                <c:pt idx="470">
                  <c:v>4.07</c:v>
                </c:pt>
                <c:pt idx="471">
                  <c:v>4.149</c:v>
                </c:pt>
                <c:pt idx="472">
                  <c:v>4.0259999999999998</c:v>
                </c:pt>
                <c:pt idx="473">
                  <c:v>4.1479999999999997</c:v>
                </c:pt>
                <c:pt idx="474">
                  <c:v>4.2210000000000001</c:v>
                </c:pt>
                <c:pt idx="475">
                  <c:v>4.21</c:v>
                </c:pt>
                <c:pt idx="476">
                  <c:v>4.0750000000000002</c:v>
                </c:pt>
                <c:pt idx="477">
                  <c:v>4.3120000000000003</c:v>
                </c:pt>
                <c:pt idx="478">
                  <c:v>4.2939999999999996</c:v>
                </c:pt>
                <c:pt idx="479">
                  <c:v>4.3540000000000001</c:v>
                </c:pt>
                <c:pt idx="480">
                  <c:v>4.2050000000000001</c:v>
                </c:pt>
                <c:pt idx="481">
                  <c:v>4.3440000000000003</c:v>
                </c:pt>
                <c:pt idx="482">
                  <c:v>4.4809999999999999</c:v>
                </c:pt>
                <c:pt idx="483">
                  <c:v>4.258</c:v>
                </c:pt>
                <c:pt idx="484">
                  <c:v>4.4770000000000003</c:v>
                </c:pt>
                <c:pt idx="485">
                  <c:v>4.4939999999999998</c:v>
                </c:pt>
                <c:pt idx="486">
                  <c:v>4.6390000000000002</c:v>
                </c:pt>
                <c:pt idx="487">
                  <c:v>4.5359999999999996</c:v>
                </c:pt>
                <c:pt idx="488">
                  <c:v>4.6769999999999996</c:v>
                </c:pt>
                <c:pt idx="489">
                  <c:v>4.6440000000000001</c:v>
                </c:pt>
                <c:pt idx="490">
                  <c:v>4.6900000000000004</c:v>
                </c:pt>
                <c:pt idx="491">
                  <c:v>4.8579999999999997</c:v>
                </c:pt>
                <c:pt idx="492">
                  <c:v>4.9880000000000004</c:v>
                </c:pt>
                <c:pt idx="493">
                  <c:v>5.1879999999999997</c:v>
                </c:pt>
                <c:pt idx="494">
                  <c:v>5.1779999999999999</c:v>
                </c:pt>
                <c:pt idx="495">
                  <c:v>5.2649999999999997</c:v>
                </c:pt>
                <c:pt idx="496">
                  <c:v>5.165</c:v>
                </c:pt>
                <c:pt idx="497">
                  <c:v>5.4409999999999998</c:v>
                </c:pt>
                <c:pt idx="498">
                  <c:v>5.327</c:v>
                </c:pt>
                <c:pt idx="499">
                  <c:v>5.5579999999999998</c:v>
                </c:pt>
                <c:pt idx="500">
                  <c:v>5.375</c:v>
                </c:pt>
                <c:pt idx="501">
                  <c:v>5.5060000000000002</c:v>
                </c:pt>
                <c:pt idx="502">
                  <c:v>5.4939999999999998</c:v>
                </c:pt>
                <c:pt idx="503">
                  <c:v>5.5540000000000003</c:v>
                </c:pt>
                <c:pt idx="504">
                  <c:v>5.81</c:v>
                </c:pt>
                <c:pt idx="505">
                  <c:v>5.7439999999999998</c:v>
                </c:pt>
                <c:pt idx="506">
                  <c:v>5.7190000000000003</c:v>
                </c:pt>
                <c:pt idx="507">
                  <c:v>5.6539999999999999</c:v>
                </c:pt>
                <c:pt idx="508">
                  <c:v>5.5670000000000002</c:v>
                </c:pt>
                <c:pt idx="509">
                  <c:v>5.8460000000000001</c:v>
                </c:pt>
                <c:pt idx="510">
                  <c:v>5.9450000000000003</c:v>
                </c:pt>
                <c:pt idx="511">
                  <c:v>6.0709999999999997</c:v>
                </c:pt>
                <c:pt idx="512">
                  <c:v>5.9160000000000004</c:v>
                </c:pt>
                <c:pt idx="513">
                  <c:v>5.9779999999999998</c:v>
                </c:pt>
                <c:pt idx="514">
                  <c:v>6.2549999999999999</c:v>
                </c:pt>
                <c:pt idx="515">
                  <c:v>6.2009999999999996</c:v>
                </c:pt>
                <c:pt idx="516">
                  <c:v>6.4690000000000003</c:v>
                </c:pt>
                <c:pt idx="517">
                  <c:v>6.649</c:v>
                </c:pt>
                <c:pt idx="518">
                  <c:v>6.8170000000000002</c:v>
                </c:pt>
                <c:pt idx="519">
                  <c:v>7.1319999999999997</c:v>
                </c:pt>
                <c:pt idx="520">
                  <c:v>7.391</c:v>
                </c:pt>
                <c:pt idx="521">
                  <c:v>7.7930000000000001</c:v>
                </c:pt>
                <c:pt idx="522">
                  <c:v>7.9980000000000002</c:v>
                </c:pt>
                <c:pt idx="523">
                  <c:v>8.3019999999999996</c:v>
                </c:pt>
                <c:pt idx="524">
                  <c:v>8.8010000000000002</c:v>
                </c:pt>
                <c:pt idx="525">
                  <c:v>8.9649999999999999</c:v>
                </c:pt>
                <c:pt idx="526">
                  <c:v>9.1289999999999996</c:v>
                </c:pt>
                <c:pt idx="527">
                  <c:v>9.3670000000000009</c:v>
                </c:pt>
                <c:pt idx="528">
                  <c:v>9.4890000000000008</c:v>
                </c:pt>
                <c:pt idx="529">
                  <c:v>9.6809999999999992</c:v>
                </c:pt>
                <c:pt idx="530">
                  <c:v>9.8620000000000001</c:v>
                </c:pt>
                <c:pt idx="531">
                  <c:v>9.8610000000000007</c:v>
                </c:pt>
                <c:pt idx="532">
                  <c:v>10.090999999999999</c:v>
                </c:pt>
                <c:pt idx="533">
                  <c:v>10.563000000000001</c:v>
                </c:pt>
                <c:pt idx="534">
                  <c:v>10.882</c:v>
                </c:pt>
                <c:pt idx="535">
                  <c:v>11.141999999999999</c:v>
                </c:pt>
                <c:pt idx="536">
                  <c:v>11.694000000000001</c:v>
                </c:pt>
                <c:pt idx="537">
                  <c:v>12.063000000000001</c:v>
                </c:pt>
                <c:pt idx="538">
                  <c:v>12.68</c:v>
                </c:pt>
                <c:pt idx="539">
                  <c:v>13.371</c:v>
                </c:pt>
                <c:pt idx="540">
                  <c:v>13.893000000000001</c:v>
                </c:pt>
                <c:pt idx="541">
                  <c:v>14.324999999999999</c:v>
                </c:pt>
                <c:pt idx="542">
                  <c:v>14.752000000000001</c:v>
                </c:pt>
                <c:pt idx="543">
                  <c:v>15.351000000000001</c:v>
                </c:pt>
                <c:pt idx="544">
                  <c:v>15.853999999999999</c:v>
                </c:pt>
                <c:pt idx="545">
                  <c:v>16.210999999999999</c:v>
                </c:pt>
                <c:pt idx="546">
                  <c:v>16.282</c:v>
                </c:pt>
                <c:pt idx="547">
                  <c:v>16.675000000000001</c:v>
                </c:pt>
                <c:pt idx="548">
                  <c:v>16.847999999999999</c:v>
                </c:pt>
                <c:pt idx="549">
                  <c:v>16.974</c:v>
                </c:pt>
                <c:pt idx="550">
                  <c:v>17.416</c:v>
                </c:pt>
                <c:pt idx="551">
                  <c:v>17.422000000000001</c:v>
                </c:pt>
                <c:pt idx="552">
                  <c:v>17.613</c:v>
                </c:pt>
                <c:pt idx="553">
                  <c:v>17.759</c:v>
                </c:pt>
                <c:pt idx="554">
                  <c:v>17.82</c:v>
                </c:pt>
                <c:pt idx="555">
                  <c:v>18.114000000000001</c:v>
                </c:pt>
                <c:pt idx="556">
                  <c:v>18.34</c:v>
                </c:pt>
                <c:pt idx="557">
                  <c:v>18.491</c:v>
                </c:pt>
                <c:pt idx="558">
                  <c:v>18.559999999999999</c:v>
                </c:pt>
                <c:pt idx="559">
                  <c:v>18.855</c:v>
                </c:pt>
                <c:pt idx="560">
                  <c:v>19.239999999999998</c:v>
                </c:pt>
                <c:pt idx="561">
                  <c:v>19.594999999999999</c:v>
                </c:pt>
                <c:pt idx="562">
                  <c:v>19.814</c:v>
                </c:pt>
                <c:pt idx="563">
                  <c:v>20.138999999999999</c:v>
                </c:pt>
                <c:pt idx="564">
                  <c:v>20.28</c:v>
                </c:pt>
                <c:pt idx="565">
                  <c:v>20.677</c:v>
                </c:pt>
                <c:pt idx="566">
                  <c:v>21.233000000000001</c:v>
                </c:pt>
                <c:pt idx="567">
                  <c:v>21.596</c:v>
                </c:pt>
                <c:pt idx="568">
                  <c:v>21.748000000000001</c:v>
                </c:pt>
                <c:pt idx="569">
                  <c:v>22.097000000000001</c:v>
                </c:pt>
                <c:pt idx="570">
                  <c:v>22.459</c:v>
                </c:pt>
                <c:pt idx="571">
                  <c:v>22.596</c:v>
                </c:pt>
                <c:pt idx="572">
                  <c:v>22.795999999999999</c:v>
                </c:pt>
                <c:pt idx="573">
                  <c:v>23.327999999999999</c:v>
                </c:pt>
                <c:pt idx="574">
                  <c:v>23.602</c:v>
                </c:pt>
                <c:pt idx="575">
                  <c:v>24.023</c:v>
                </c:pt>
                <c:pt idx="576">
                  <c:v>24.359000000000002</c:v>
                </c:pt>
                <c:pt idx="577">
                  <c:v>24.629000000000001</c:v>
                </c:pt>
                <c:pt idx="578">
                  <c:v>25.113</c:v>
                </c:pt>
                <c:pt idx="579">
                  <c:v>25.462</c:v>
                </c:pt>
                <c:pt idx="580">
                  <c:v>26.05</c:v>
                </c:pt>
                <c:pt idx="581">
                  <c:v>26.327000000000002</c:v>
                </c:pt>
                <c:pt idx="582">
                  <c:v>26.856999999999999</c:v>
                </c:pt>
                <c:pt idx="583">
                  <c:v>27.297000000000001</c:v>
                </c:pt>
                <c:pt idx="584">
                  <c:v>27.675999999999998</c:v>
                </c:pt>
                <c:pt idx="585">
                  <c:v>28.085999999999999</c:v>
                </c:pt>
                <c:pt idx="586">
                  <c:v>28.55</c:v>
                </c:pt>
                <c:pt idx="587">
                  <c:v>29.065999999999999</c:v>
                </c:pt>
                <c:pt idx="588">
                  <c:v>29.492999999999999</c:v>
                </c:pt>
                <c:pt idx="589">
                  <c:v>29.888999999999999</c:v>
                </c:pt>
                <c:pt idx="590">
                  <c:v>30.157</c:v>
                </c:pt>
                <c:pt idx="591">
                  <c:v>30.559000000000001</c:v>
                </c:pt>
                <c:pt idx="592">
                  <c:v>31.033999999999999</c:v>
                </c:pt>
                <c:pt idx="593">
                  <c:v>31.472000000000001</c:v>
                </c:pt>
                <c:pt idx="594">
                  <c:v>31.84</c:v>
                </c:pt>
                <c:pt idx="595">
                  <c:v>32.317999999999998</c:v>
                </c:pt>
                <c:pt idx="596">
                  <c:v>32.872</c:v>
                </c:pt>
                <c:pt idx="597">
                  <c:v>33.256</c:v>
                </c:pt>
                <c:pt idx="598">
                  <c:v>33.512</c:v>
                </c:pt>
                <c:pt idx="599">
                  <c:v>33.741</c:v>
                </c:pt>
                <c:pt idx="600">
                  <c:v>34.127000000000002</c:v>
                </c:pt>
                <c:pt idx="601">
                  <c:v>34.377000000000002</c:v>
                </c:pt>
                <c:pt idx="602">
                  <c:v>34.56</c:v>
                </c:pt>
                <c:pt idx="603">
                  <c:v>34.996000000000002</c:v>
                </c:pt>
                <c:pt idx="604">
                  <c:v>35.362000000000002</c:v>
                </c:pt>
                <c:pt idx="605">
                  <c:v>35.558</c:v>
                </c:pt>
                <c:pt idx="606">
                  <c:v>36.024999999999999</c:v>
                </c:pt>
                <c:pt idx="607">
                  <c:v>36.344999999999999</c:v>
                </c:pt>
                <c:pt idx="608">
                  <c:v>36.631999999999998</c:v>
                </c:pt>
                <c:pt idx="609">
                  <c:v>36.906999999999996</c:v>
                </c:pt>
                <c:pt idx="610">
                  <c:v>37.366999999999997</c:v>
                </c:pt>
                <c:pt idx="611">
                  <c:v>37.621000000000002</c:v>
                </c:pt>
                <c:pt idx="612">
                  <c:v>37.759</c:v>
                </c:pt>
                <c:pt idx="613">
                  <c:v>38.332000000000001</c:v>
                </c:pt>
                <c:pt idx="614">
                  <c:v>38.475999999999999</c:v>
                </c:pt>
                <c:pt idx="615">
                  <c:v>38.92</c:v>
                </c:pt>
                <c:pt idx="616">
                  <c:v>39.456000000000003</c:v>
                </c:pt>
                <c:pt idx="617">
                  <c:v>39.820999999999998</c:v>
                </c:pt>
                <c:pt idx="618">
                  <c:v>40.052</c:v>
                </c:pt>
                <c:pt idx="619">
                  <c:v>40.281999999999996</c:v>
                </c:pt>
                <c:pt idx="620">
                  <c:v>40.512999999999998</c:v>
                </c:pt>
                <c:pt idx="621">
                  <c:v>40.96</c:v>
                </c:pt>
                <c:pt idx="622">
                  <c:v>41.103000000000002</c:v>
                </c:pt>
                <c:pt idx="623">
                  <c:v>41.261000000000003</c:v>
                </c:pt>
                <c:pt idx="624">
                  <c:v>41.466000000000001</c:v>
                </c:pt>
                <c:pt idx="625">
                  <c:v>41.92</c:v>
                </c:pt>
                <c:pt idx="626">
                  <c:v>41.953000000000003</c:v>
                </c:pt>
                <c:pt idx="627">
                  <c:v>42.26</c:v>
                </c:pt>
                <c:pt idx="628">
                  <c:v>42.462000000000003</c:v>
                </c:pt>
                <c:pt idx="629">
                  <c:v>42.857999999999997</c:v>
                </c:pt>
                <c:pt idx="630">
                  <c:v>42.898000000000003</c:v>
                </c:pt>
                <c:pt idx="631">
                  <c:v>43.125</c:v>
                </c:pt>
                <c:pt idx="632">
                  <c:v>43.317</c:v>
                </c:pt>
                <c:pt idx="633">
                  <c:v>43.353000000000002</c:v>
                </c:pt>
                <c:pt idx="634">
                  <c:v>43.688000000000002</c:v>
                </c:pt>
                <c:pt idx="635">
                  <c:v>43.932000000000002</c:v>
                </c:pt>
                <c:pt idx="636">
                  <c:v>43.938000000000002</c:v>
                </c:pt>
                <c:pt idx="637">
                  <c:v>44.194000000000003</c:v>
                </c:pt>
                <c:pt idx="638">
                  <c:v>44.502000000000002</c:v>
                </c:pt>
                <c:pt idx="639">
                  <c:v>44.587000000000003</c:v>
                </c:pt>
                <c:pt idx="640">
                  <c:v>44.82</c:v>
                </c:pt>
                <c:pt idx="641">
                  <c:v>44.966999999999999</c:v>
                </c:pt>
                <c:pt idx="642">
                  <c:v>45.296999999999997</c:v>
                </c:pt>
                <c:pt idx="643">
                  <c:v>45.372</c:v>
                </c:pt>
                <c:pt idx="644">
                  <c:v>45.722999999999999</c:v>
                </c:pt>
                <c:pt idx="645">
                  <c:v>45.853999999999999</c:v>
                </c:pt>
                <c:pt idx="646">
                  <c:v>46.097000000000001</c:v>
                </c:pt>
                <c:pt idx="647">
                  <c:v>46.091999999999999</c:v>
                </c:pt>
                <c:pt idx="648">
                  <c:v>46.347999999999999</c:v>
                </c:pt>
                <c:pt idx="649">
                  <c:v>46.469000000000001</c:v>
                </c:pt>
                <c:pt idx="650">
                  <c:v>46.561999999999998</c:v>
                </c:pt>
                <c:pt idx="651">
                  <c:v>46.648000000000003</c:v>
                </c:pt>
                <c:pt idx="652">
                  <c:v>46.902000000000001</c:v>
                </c:pt>
                <c:pt idx="653">
                  <c:v>46.692</c:v>
                </c:pt>
                <c:pt idx="654">
                  <c:v>46.631999999999998</c:v>
                </c:pt>
                <c:pt idx="655">
                  <c:v>46.631</c:v>
                </c:pt>
                <c:pt idx="656">
                  <c:v>46.962000000000003</c:v>
                </c:pt>
                <c:pt idx="657">
                  <c:v>47.014000000000003</c:v>
                </c:pt>
                <c:pt idx="658">
                  <c:v>47.238999999999997</c:v>
                </c:pt>
                <c:pt idx="659">
                  <c:v>47.570999999999998</c:v>
                </c:pt>
                <c:pt idx="660">
                  <c:v>47.4</c:v>
                </c:pt>
                <c:pt idx="661">
                  <c:v>47.561</c:v>
                </c:pt>
                <c:pt idx="662">
                  <c:v>47.3</c:v>
                </c:pt>
                <c:pt idx="663">
                  <c:v>47.356999999999999</c:v>
                </c:pt>
                <c:pt idx="664">
                  <c:v>47.851999999999997</c:v>
                </c:pt>
                <c:pt idx="665">
                  <c:v>48.41</c:v>
                </c:pt>
                <c:pt idx="666">
                  <c:v>48.877000000000002</c:v>
                </c:pt>
                <c:pt idx="667">
                  <c:v>49.304000000000002</c:v>
                </c:pt>
                <c:pt idx="668">
                  <c:v>49.472000000000001</c:v>
                </c:pt>
                <c:pt idx="669">
                  <c:v>49.718000000000004</c:v>
                </c:pt>
                <c:pt idx="670">
                  <c:v>49.478999999999999</c:v>
                </c:pt>
                <c:pt idx="671">
                  <c:v>49.612000000000002</c:v>
                </c:pt>
                <c:pt idx="672">
                  <c:v>49.969000000000001</c:v>
                </c:pt>
                <c:pt idx="673">
                  <c:v>50.667999999999999</c:v>
                </c:pt>
                <c:pt idx="674">
                  <c:v>50.802999999999997</c:v>
                </c:pt>
                <c:pt idx="675">
                  <c:v>51.274999999999999</c:v>
                </c:pt>
                <c:pt idx="676">
                  <c:v>51.579000000000001</c:v>
                </c:pt>
                <c:pt idx="677">
                  <c:v>51.671999999999997</c:v>
                </c:pt>
                <c:pt idx="678">
                  <c:v>51.975999999999999</c:v>
                </c:pt>
                <c:pt idx="679">
                  <c:v>52.430999999999997</c:v>
                </c:pt>
                <c:pt idx="680">
                  <c:v>53.302999999999997</c:v>
                </c:pt>
                <c:pt idx="681">
                  <c:v>54.158000000000001</c:v>
                </c:pt>
                <c:pt idx="682">
                  <c:v>54.960999999999999</c:v>
                </c:pt>
                <c:pt idx="683">
                  <c:v>55.997</c:v>
                </c:pt>
                <c:pt idx="684">
                  <c:v>56.991</c:v>
                </c:pt>
                <c:pt idx="685">
                  <c:v>58.484999999999999</c:v>
                </c:pt>
                <c:pt idx="686">
                  <c:v>59.526000000000003</c:v>
                </c:pt>
                <c:pt idx="687">
                  <c:v>60.82</c:v>
                </c:pt>
                <c:pt idx="688">
                  <c:v>61.874000000000002</c:v>
                </c:pt>
                <c:pt idx="689">
                  <c:v>62.73</c:v>
                </c:pt>
                <c:pt idx="690">
                  <c:v>63.807000000000002</c:v>
                </c:pt>
                <c:pt idx="691">
                  <c:v>64.918999999999997</c:v>
                </c:pt>
                <c:pt idx="692">
                  <c:v>65.686000000000007</c:v>
                </c:pt>
                <c:pt idx="693">
                  <c:v>66.387</c:v>
                </c:pt>
                <c:pt idx="694">
                  <c:v>66.655000000000001</c:v>
                </c:pt>
                <c:pt idx="695">
                  <c:v>66.799000000000007</c:v>
                </c:pt>
                <c:pt idx="696">
                  <c:v>66.759</c:v>
                </c:pt>
                <c:pt idx="697">
                  <c:v>66.561000000000007</c:v>
                </c:pt>
                <c:pt idx="698">
                  <c:v>66.22</c:v>
                </c:pt>
                <c:pt idx="699">
                  <c:v>66.432000000000002</c:v>
                </c:pt>
                <c:pt idx="700">
                  <c:v>66.585999999999999</c:v>
                </c:pt>
                <c:pt idx="701">
                  <c:v>66.736000000000004</c:v>
                </c:pt>
                <c:pt idx="702">
                  <c:v>66.878</c:v>
                </c:pt>
                <c:pt idx="703">
                  <c:v>66.849000000000004</c:v>
                </c:pt>
                <c:pt idx="704">
                  <c:v>66.48</c:v>
                </c:pt>
                <c:pt idx="705">
                  <c:v>66.262</c:v>
                </c:pt>
                <c:pt idx="706">
                  <c:v>66.444000000000003</c:v>
                </c:pt>
                <c:pt idx="707">
                  <c:v>66.174000000000007</c:v>
                </c:pt>
                <c:pt idx="708">
                  <c:v>66.218000000000004</c:v>
                </c:pt>
                <c:pt idx="709">
                  <c:v>66.364000000000004</c:v>
                </c:pt>
                <c:pt idx="710">
                  <c:v>66.052999999999997</c:v>
                </c:pt>
                <c:pt idx="711">
                  <c:v>65.989999999999995</c:v>
                </c:pt>
                <c:pt idx="712">
                  <c:v>66.128</c:v>
                </c:pt>
                <c:pt idx="713">
                  <c:v>66.14</c:v>
                </c:pt>
                <c:pt idx="714">
                  <c:v>66.563000000000002</c:v>
                </c:pt>
                <c:pt idx="715">
                  <c:v>66.917000000000002</c:v>
                </c:pt>
                <c:pt idx="716">
                  <c:v>67.254000000000005</c:v>
                </c:pt>
                <c:pt idx="717">
                  <c:v>67.405000000000001</c:v>
                </c:pt>
                <c:pt idx="718">
                  <c:v>67.673000000000002</c:v>
                </c:pt>
                <c:pt idx="719">
                  <c:v>68.084000000000003</c:v>
                </c:pt>
                <c:pt idx="720">
                  <c:v>68.057000000000002</c:v>
                </c:pt>
                <c:pt idx="721">
                  <c:v>68.28</c:v>
                </c:pt>
                <c:pt idx="722">
                  <c:v>68.094999999999999</c:v>
                </c:pt>
                <c:pt idx="723">
                  <c:v>67.545000000000002</c:v>
                </c:pt>
                <c:pt idx="724">
                  <c:v>67.537999999999997</c:v>
                </c:pt>
                <c:pt idx="725">
                  <c:v>67.206999999999994</c:v>
                </c:pt>
                <c:pt idx="726">
                  <c:v>66.683000000000007</c:v>
                </c:pt>
                <c:pt idx="727">
                  <c:v>66.456999999999994</c:v>
                </c:pt>
                <c:pt idx="728">
                  <c:v>66.126000000000005</c:v>
                </c:pt>
                <c:pt idx="729">
                  <c:v>65.727000000000004</c:v>
                </c:pt>
                <c:pt idx="730">
                  <c:v>65.468000000000004</c:v>
                </c:pt>
                <c:pt idx="731">
                  <c:v>65.295000000000002</c:v>
                </c:pt>
                <c:pt idx="732">
                  <c:v>64.881</c:v>
                </c:pt>
                <c:pt idx="733">
                  <c:v>64.733000000000004</c:v>
                </c:pt>
                <c:pt idx="734">
                  <c:v>64.087000000000003</c:v>
                </c:pt>
                <c:pt idx="735">
                  <c:v>63.856000000000002</c:v>
                </c:pt>
                <c:pt idx="736">
                  <c:v>63.423000000000002</c:v>
                </c:pt>
                <c:pt idx="737">
                  <c:v>63.070999999999998</c:v>
                </c:pt>
                <c:pt idx="738">
                  <c:v>62.993000000000002</c:v>
                </c:pt>
                <c:pt idx="739">
                  <c:v>62.924999999999997</c:v>
                </c:pt>
                <c:pt idx="740">
                  <c:v>62.765000000000001</c:v>
                </c:pt>
                <c:pt idx="741">
                  <c:v>62.796999999999997</c:v>
                </c:pt>
                <c:pt idx="742">
                  <c:v>62.847999999999999</c:v>
                </c:pt>
                <c:pt idx="743">
                  <c:v>62.838000000000001</c:v>
                </c:pt>
                <c:pt idx="744">
                  <c:v>62.911999999999999</c:v>
                </c:pt>
                <c:pt idx="745">
                  <c:v>63.195</c:v>
                </c:pt>
                <c:pt idx="746">
                  <c:v>62.981999999999999</c:v>
                </c:pt>
                <c:pt idx="747">
                  <c:v>63.113999999999997</c:v>
                </c:pt>
                <c:pt idx="748">
                  <c:v>63.292000000000002</c:v>
                </c:pt>
                <c:pt idx="749">
                  <c:v>63.491999999999997</c:v>
                </c:pt>
                <c:pt idx="750">
                  <c:v>63.607999999999997</c:v>
                </c:pt>
                <c:pt idx="751">
                  <c:v>63.543999999999997</c:v>
                </c:pt>
                <c:pt idx="752">
                  <c:v>63.529000000000003</c:v>
                </c:pt>
                <c:pt idx="753">
                  <c:v>63.191000000000003</c:v>
                </c:pt>
                <c:pt idx="754">
                  <c:v>63.026000000000003</c:v>
                </c:pt>
                <c:pt idx="755">
                  <c:v>62.906999999999996</c:v>
                </c:pt>
                <c:pt idx="756">
                  <c:v>62.637999999999998</c:v>
                </c:pt>
                <c:pt idx="757">
                  <c:v>62.249000000000002</c:v>
                </c:pt>
                <c:pt idx="758">
                  <c:v>61.944000000000003</c:v>
                </c:pt>
                <c:pt idx="759">
                  <c:v>62.094000000000001</c:v>
                </c:pt>
                <c:pt idx="760">
                  <c:v>61.698999999999998</c:v>
                </c:pt>
                <c:pt idx="761">
                  <c:v>61.732999999999997</c:v>
                </c:pt>
                <c:pt idx="762">
                  <c:v>61.414999999999999</c:v>
                </c:pt>
                <c:pt idx="763">
                  <c:v>60.981000000000002</c:v>
                </c:pt>
                <c:pt idx="764">
                  <c:v>60.939</c:v>
                </c:pt>
                <c:pt idx="765">
                  <c:v>60.555</c:v>
                </c:pt>
                <c:pt idx="766">
                  <c:v>60.170999999999999</c:v>
                </c:pt>
                <c:pt idx="767">
                  <c:v>60.104999999999997</c:v>
                </c:pt>
                <c:pt idx="768">
                  <c:v>59.704999999999998</c:v>
                </c:pt>
                <c:pt idx="769">
                  <c:v>59.747999999999998</c:v>
                </c:pt>
                <c:pt idx="770">
                  <c:v>59.71</c:v>
                </c:pt>
                <c:pt idx="771">
                  <c:v>59.430999999999997</c:v>
                </c:pt>
                <c:pt idx="772">
                  <c:v>59.295999999999999</c:v>
                </c:pt>
                <c:pt idx="773">
                  <c:v>59.212000000000003</c:v>
                </c:pt>
                <c:pt idx="774">
                  <c:v>59.165999999999997</c:v>
                </c:pt>
                <c:pt idx="775">
                  <c:v>58.920999999999999</c:v>
                </c:pt>
                <c:pt idx="776">
                  <c:v>59.161999999999999</c:v>
                </c:pt>
                <c:pt idx="777">
                  <c:v>59.014000000000003</c:v>
                </c:pt>
                <c:pt idx="778">
                  <c:v>58.865000000000002</c:v>
                </c:pt>
                <c:pt idx="779">
                  <c:v>58.616</c:v>
                </c:pt>
                <c:pt idx="780">
                  <c:v>58.469000000000001</c:v>
                </c:pt>
                <c:pt idx="781">
                  <c:v>58.238999999999997</c:v>
                </c:pt>
                <c:pt idx="782">
                  <c:v>57.863999999999997</c:v>
                </c:pt>
                <c:pt idx="783">
                  <c:v>57.706000000000003</c:v>
                </c:pt>
                <c:pt idx="784">
                  <c:v>57.337000000000003</c:v>
                </c:pt>
                <c:pt idx="785">
                  <c:v>56.948</c:v>
                </c:pt>
                <c:pt idx="786">
                  <c:v>56.59</c:v>
                </c:pt>
                <c:pt idx="787">
                  <c:v>55.957999999999998</c:v>
                </c:pt>
                <c:pt idx="788">
                  <c:v>55.633000000000003</c:v>
                </c:pt>
                <c:pt idx="789">
                  <c:v>55.209000000000003</c:v>
                </c:pt>
                <c:pt idx="790">
                  <c:v>54.957000000000001</c:v>
                </c:pt>
                <c:pt idx="791">
                  <c:v>54.279000000000003</c:v>
                </c:pt>
                <c:pt idx="792">
                  <c:v>54.317999999999998</c:v>
                </c:pt>
                <c:pt idx="793">
                  <c:v>53.98</c:v>
                </c:pt>
                <c:pt idx="794">
                  <c:v>53.731999999999999</c:v>
                </c:pt>
                <c:pt idx="795">
                  <c:v>53.442999999999998</c:v>
                </c:pt>
                <c:pt idx="796">
                  <c:v>53.106000000000002</c:v>
                </c:pt>
                <c:pt idx="797">
                  <c:v>52.636000000000003</c:v>
                </c:pt>
                <c:pt idx="798">
                  <c:v>52.131</c:v>
                </c:pt>
                <c:pt idx="799">
                  <c:v>51.984000000000002</c:v>
                </c:pt>
                <c:pt idx="800">
                  <c:v>51.420999999999999</c:v>
                </c:pt>
                <c:pt idx="801">
                  <c:v>51.25</c:v>
                </c:pt>
                <c:pt idx="802">
                  <c:v>50.9</c:v>
                </c:pt>
                <c:pt idx="803">
                  <c:v>50.398000000000003</c:v>
                </c:pt>
                <c:pt idx="804">
                  <c:v>50.264000000000003</c:v>
                </c:pt>
                <c:pt idx="805">
                  <c:v>49.957000000000001</c:v>
                </c:pt>
                <c:pt idx="806">
                  <c:v>49.488999999999997</c:v>
                </c:pt>
                <c:pt idx="807">
                  <c:v>49.218000000000004</c:v>
                </c:pt>
                <c:pt idx="808">
                  <c:v>48.656999999999996</c:v>
                </c:pt>
                <c:pt idx="809">
                  <c:v>48.548999999999999</c:v>
                </c:pt>
                <c:pt idx="810">
                  <c:v>48.341000000000001</c:v>
                </c:pt>
                <c:pt idx="811">
                  <c:v>48.01</c:v>
                </c:pt>
                <c:pt idx="812">
                  <c:v>47.603999999999999</c:v>
                </c:pt>
                <c:pt idx="813">
                  <c:v>47.341000000000001</c:v>
                </c:pt>
                <c:pt idx="814">
                  <c:v>46.962000000000003</c:v>
                </c:pt>
                <c:pt idx="815">
                  <c:v>46.465000000000003</c:v>
                </c:pt>
                <c:pt idx="816">
                  <c:v>46.268999999999998</c:v>
                </c:pt>
                <c:pt idx="817">
                  <c:v>45.722000000000001</c:v>
                </c:pt>
                <c:pt idx="818">
                  <c:v>45.371000000000002</c:v>
                </c:pt>
                <c:pt idx="819">
                  <c:v>44.865000000000002</c:v>
                </c:pt>
                <c:pt idx="820">
                  <c:v>44.472000000000001</c:v>
                </c:pt>
                <c:pt idx="821">
                  <c:v>44.024999999999999</c:v>
                </c:pt>
                <c:pt idx="822">
                  <c:v>43.613</c:v>
                </c:pt>
                <c:pt idx="823">
                  <c:v>43.415999999999997</c:v>
                </c:pt>
                <c:pt idx="824">
                  <c:v>43.168999999999997</c:v>
                </c:pt>
                <c:pt idx="825">
                  <c:v>42.576000000000001</c:v>
                </c:pt>
                <c:pt idx="826">
                  <c:v>42.274000000000001</c:v>
                </c:pt>
                <c:pt idx="827">
                  <c:v>41.944000000000003</c:v>
                </c:pt>
                <c:pt idx="828">
                  <c:v>41.48</c:v>
                </c:pt>
                <c:pt idx="829">
                  <c:v>41.173999999999999</c:v>
                </c:pt>
                <c:pt idx="830">
                  <c:v>40.929000000000002</c:v>
                </c:pt>
                <c:pt idx="831">
                  <c:v>40.468000000000004</c:v>
                </c:pt>
                <c:pt idx="832">
                  <c:v>39.953000000000003</c:v>
                </c:pt>
                <c:pt idx="833">
                  <c:v>39.798999999999999</c:v>
                </c:pt>
                <c:pt idx="834">
                  <c:v>39.220999999999997</c:v>
                </c:pt>
                <c:pt idx="835">
                  <c:v>38.966999999999999</c:v>
                </c:pt>
                <c:pt idx="836">
                  <c:v>38.697000000000003</c:v>
                </c:pt>
                <c:pt idx="837">
                  <c:v>38.296999999999997</c:v>
                </c:pt>
                <c:pt idx="838">
                  <c:v>37.744</c:v>
                </c:pt>
                <c:pt idx="839">
                  <c:v>37.704999999999998</c:v>
                </c:pt>
                <c:pt idx="840">
                  <c:v>37.232999999999997</c:v>
                </c:pt>
                <c:pt idx="841">
                  <c:v>36.834000000000003</c:v>
                </c:pt>
                <c:pt idx="842">
                  <c:v>36.566000000000003</c:v>
                </c:pt>
                <c:pt idx="843">
                  <c:v>36.244</c:v>
                </c:pt>
                <c:pt idx="844">
                  <c:v>36.262999999999998</c:v>
                </c:pt>
                <c:pt idx="845">
                  <c:v>35.755000000000003</c:v>
                </c:pt>
                <c:pt idx="846">
                  <c:v>35.655000000000001</c:v>
                </c:pt>
                <c:pt idx="847">
                  <c:v>35.444000000000003</c:v>
                </c:pt>
                <c:pt idx="848">
                  <c:v>35.287999999999997</c:v>
                </c:pt>
                <c:pt idx="849">
                  <c:v>34.981999999999999</c:v>
                </c:pt>
                <c:pt idx="850">
                  <c:v>34.460999999999999</c:v>
                </c:pt>
                <c:pt idx="851">
                  <c:v>34.198</c:v>
                </c:pt>
                <c:pt idx="852">
                  <c:v>33.732999999999997</c:v>
                </c:pt>
                <c:pt idx="853">
                  <c:v>33.340000000000003</c:v>
                </c:pt>
                <c:pt idx="854">
                  <c:v>32.904000000000003</c:v>
                </c:pt>
                <c:pt idx="855">
                  <c:v>32.606000000000002</c:v>
                </c:pt>
                <c:pt idx="856">
                  <c:v>32.213999999999999</c:v>
                </c:pt>
                <c:pt idx="857">
                  <c:v>32.140999999999998</c:v>
                </c:pt>
                <c:pt idx="858">
                  <c:v>31.777999999999999</c:v>
                </c:pt>
                <c:pt idx="859">
                  <c:v>31.555</c:v>
                </c:pt>
                <c:pt idx="860">
                  <c:v>31.414999999999999</c:v>
                </c:pt>
                <c:pt idx="861">
                  <c:v>30.934000000000001</c:v>
                </c:pt>
                <c:pt idx="862">
                  <c:v>30.471</c:v>
                </c:pt>
                <c:pt idx="863">
                  <c:v>30.076000000000001</c:v>
                </c:pt>
                <c:pt idx="864">
                  <c:v>29.954999999999998</c:v>
                </c:pt>
                <c:pt idx="865">
                  <c:v>29.847999999999999</c:v>
                </c:pt>
                <c:pt idx="866">
                  <c:v>29.635000000000002</c:v>
                </c:pt>
                <c:pt idx="867">
                  <c:v>29.297000000000001</c:v>
                </c:pt>
                <c:pt idx="868">
                  <c:v>29.117999999999999</c:v>
                </c:pt>
                <c:pt idx="869">
                  <c:v>28.939</c:v>
                </c:pt>
                <c:pt idx="870">
                  <c:v>28.588999999999999</c:v>
                </c:pt>
                <c:pt idx="871">
                  <c:v>28.513000000000002</c:v>
                </c:pt>
                <c:pt idx="872">
                  <c:v>28.312000000000001</c:v>
                </c:pt>
                <c:pt idx="873">
                  <c:v>27.981000000000002</c:v>
                </c:pt>
                <c:pt idx="874">
                  <c:v>28.010999999999999</c:v>
                </c:pt>
                <c:pt idx="875">
                  <c:v>27.445</c:v>
                </c:pt>
                <c:pt idx="876">
                  <c:v>27.277000000000001</c:v>
                </c:pt>
                <c:pt idx="877">
                  <c:v>27.065999999999999</c:v>
                </c:pt>
                <c:pt idx="878">
                  <c:v>26.966000000000001</c:v>
                </c:pt>
                <c:pt idx="879">
                  <c:v>26.651</c:v>
                </c:pt>
                <c:pt idx="880">
                  <c:v>26.314</c:v>
                </c:pt>
                <c:pt idx="881">
                  <c:v>26.178999999999998</c:v>
                </c:pt>
                <c:pt idx="882">
                  <c:v>25.875</c:v>
                </c:pt>
                <c:pt idx="883">
                  <c:v>25.69</c:v>
                </c:pt>
                <c:pt idx="884">
                  <c:v>25.477</c:v>
                </c:pt>
                <c:pt idx="885">
                  <c:v>24.98</c:v>
                </c:pt>
                <c:pt idx="886">
                  <c:v>25.081</c:v>
                </c:pt>
                <c:pt idx="887">
                  <c:v>24.856000000000002</c:v>
                </c:pt>
                <c:pt idx="888">
                  <c:v>24.547000000000001</c:v>
                </c:pt>
                <c:pt idx="889">
                  <c:v>24.222999999999999</c:v>
                </c:pt>
                <c:pt idx="890">
                  <c:v>24.085000000000001</c:v>
                </c:pt>
                <c:pt idx="891">
                  <c:v>24.033999999999999</c:v>
                </c:pt>
                <c:pt idx="892">
                  <c:v>23.751999999999999</c:v>
                </c:pt>
                <c:pt idx="893">
                  <c:v>23.55</c:v>
                </c:pt>
                <c:pt idx="894">
                  <c:v>23.488</c:v>
                </c:pt>
                <c:pt idx="895">
                  <c:v>23.06</c:v>
                </c:pt>
                <c:pt idx="896">
                  <c:v>23.108000000000001</c:v>
                </c:pt>
                <c:pt idx="897">
                  <c:v>22.791</c:v>
                </c:pt>
                <c:pt idx="898">
                  <c:v>22.568000000000001</c:v>
                </c:pt>
                <c:pt idx="899">
                  <c:v>22.497</c:v>
                </c:pt>
                <c:pt idx="900">
                  <c:v>22.484999999999999</c:v>
                </c:pt>
                <c:pt idx="901">
                  <c:v>22.381</c:v>
                </c:pt>
                <c:pt idx="902">
                  <c:v>22.265999999999998</c:v>
                </c:pt>
                <c:pt idx="903">
                  <c:v>22.251999999999999</c:v>
                </c:pt>
                <c:pt idx="904">
                  <c:v>21.959</c:v>
                </c:pt>
                <c:pt idx="905">
                  <c:v>22.030999999999999</c:v>
                </c:pt>
                <c:pt idx="906">
                  <c:v>21.818000000000001</c:v>
                </c:pt>
                <c:pt idx="907">
                  <c:v>21.558</c:v>
                </c:pt>
                <c:pt idx="908">
                  <c:v>21.541</c:v>
                </c:pt>
                <c:pt idx="909">
                  <c:v>21.263999999999999</c:v>
                </c:pt>
                <c:pt idx="910">
                  <c:v>21.164999999999999</c:v>
                </c:pt>
                <c:pt idx="911">
                  <c:v>21.067</c:v>
                </c:pt>
                <c:pt idx="912">
                  <c:v>20.907</c:v>
                </c:pt>
                <c:pt idx="913">
                  <c:v>20.725000000000001</c:v>
                </c:pt>
                <c:pt idx="914">
                  <c:v>20.507000000000001</c:v>
                </c:pt>
                <c:pt idx="915">
                  <c:v>20.294</c:v>
                </c:pt>
                <c:pt idx="916">
                  <c:v>20.190999999999999</c:v>
                </c:pt>
                <c:pt idx="917">
                  <c:v>19.855</c:v>
                </c:pt>
                <c:pt idx="918">
                  <c:v>19.898</c:v>
                </c:pt>
                <c:pt idx="919">
                  <c:v>19.608000000000001</c:v>
                </c:pt>
                <c:pt idx="920">
                  <c:v>19.39</c:v>
                </c:pt>
                <c:pt idx="921">
                  <c:v>19.263000000000002</c:v>
                </c:pt>
                <c:pt idx="922">
                  <c:v>19.181000000000001</c:v>
                </c:pt>
                <c:pt idx="923">
                  <c:v>19.126000000000001</c:v>
                </c:pt>
                <c:pt idx="924">
                  <c:v>18.882000000000001</c:v>
                </c:pt>
                <c:pt idx="925">
                  <c:v>18.780999999999999</c:v>
                </c:pt>
                <c:pt idx="926">
                  <c:v>18.756</c:v>
                </c:pt>
                <c:pt idx="927">
                  <c:v>18.613</c:v>
                </c:pt>
                <c:pt idx="928">
                  <c:v>18.498000000000001</c:v>
                </c:pt>
                <c:pt idx="929">
                  <c:v>18.106000000000002</c:v>
                </c:pt>
                <c:pt idx="930">
                  <c:v>18.026</c:v>
                </c:pt>
                <c:pt idx="931">
                  <c:v>17.827999999999999</c:v>
                </c:pt>
                <c:pt idx="932">
                  <c:v>17.916</c:v>
                </c:pt>
                <c:pt idx="933">
                  <c:v>17.899999999999999</c:v>
                </c:pt>
                <c:pt idx="934">
                  <c:v>17.835000000000001</c:v>
                </c:pt>
                <c:pt idx="935">
                  <c:v>17.603999999999999</c:v>
                </c:pt>
                <c:pt idx="936">
                  <c:v>17.718</c:v>
                </c:pt>
                <c:pt idx="937">
                  <c:v>17.7</c:v>
                </c:pt>
                <c:pt idx="938">
                  <c:v>17.722999999999999</c:v>
                </c:pt>
                <c:pt idx="939">
                  <c:v>17.462</c:v>
                </c:pt>
                <c:pt idx="940">
                  <c:v>17.260999999999999</c:v>
                </c:pt>
                <c:pt idx="941">
                  <c:v>17.123000000000001</c:v>
                </c:pt>
                <c:pt idx="942">
                  <c:v>16.957999999999998</c:v>
                </c:pt>
                <c:pt idx="943">
                  <c:v>16.86</c:v>
                </c:pt>
                <c:pt idx="944">
                  <c:v>16.707999999999998</c:v>
                </c:pt>
                <c:pt idx="945">
                  <c:v>16.68</c:v>
                </c:pt>
                <c:pt idx="946">
                  <c:v>16.812000000000001</c:v>
                </c:pt>
                <c:pt idx="947">
                  <c:v>16.741</c:v>
                </c:pt>
                <c:pt idx="948">
                  <c:v>16.684000000000001</c:v>
                </c:pt>
                <c:pt idx="949">
                  <c:v>16.620999999999999</c:v>
                </c:pt>
                <c:pt idx="950">
                  <c:v>16.373000000000001</c:v>
                </c:pt>
                <c:pt idx="951">
                  <c:v>16.363</c:v>
                </c:pt>
                <c:pt idx="952">
                  <c:v>16.175999999999998</c:v>
                </c:pt>
                <c:pt idx="953">
                  <c:v>16.187999999999999</c:v>
                </c:pt>
                <c:pt idx="954">
                  <c:v>15.852</c:v>
                </c:pt>
                <c:pt idx="955">
                  <c:v>15.83</c:v>
                </c:pt>
                <c:pt idx="956">
                  <c:v>15.728999999999999</c:v>
                </c:pt>
                <c:pt idx="957">
                  <c:v>15.371</c:v>
                </c:pt>
                <c:pt idx="958">
                  <c:v>15.388999999999999</c:v>
                </c:pt>
                <c:pt idx="959">
                  <c:v>15.292999999999999</c:v>
                </c:pt>
                <c:pt idx="960">
                  <c:v>15.214</c:v>
                </c:pt>
                <c:pt idx="961">
                  <c:v>15.275</c:v>
                </c:pt>
                <c:pt idx="962">
                  <c:v>15.192</c:v>
                </c:pt>
                <c:pt idx="963">
                  <c:v>15.215</c:v>
                </c:pt>
                <c:pt idx="964">
                  <c:v>15.121</c:v>
                </c:pt>
                <c:pt idx="965">
                  <c:v>14.885999999999999</c:v>
                </c:pt>
                <c:pt idx="966">
                  <c:v>14.919</c:v>
                </c:pt>
                <c:pt idx="967">
                  <c:v>14.942</c:v>
                </c:pt>
                <c:pt idx="968">
                  <c:v>14.731</c:v>
                </c:pt>
                <c:pt idx="969">
                  <c:v>14.866</c:v>
                </c:pt>
                <c:pt idx="970">
                  <c:v>14.635999999999999</c:v>
                </c:pt>
                <c:pt idx="971">
                  <c:v>14.497</c:v>
                </c:pt>
                <c:pt idx="972">
                  <c:v>14.484999999999999</c:v>
                </c:pt>
                <c:pt idx="973">
                  <c:v>14.278</c:v>
                </c:pt>
                <c:pt idx="974">
                  <c:v>14.029</c:v>
                </c:pt>
                <c:pt idx="975">
                  <c:v>13.99</c:v>
                </c:pt>
                <c:pt idx="976">
                  <c:v>13.824999999999999</c:v>
                </c:pt>
                <c:pt idx="977">
                  <c:v>13.708</c:v>
                </c:pt>
                <c:pt idx="978">
                  <c:v>13.569000000000001</c:v>
                </c:pt>
                <c:pt idx="979">
                  <c:v>13.547000000000001</c:v>
                </c:pt>
                <c:pt idx="980">
                  <c:v>13.554</c:v>
                </c:pt>
                <c:pt idx="981">
                  <c:v>13.509</c:v>
                </c:pt>
                <c:pt idx="982">
                  <c:v>13.731</c:v>
                </c:pt>
                <c:pt idx="983">
                  <c:v>13.673999999999999</c:v>
                </c:pt>
                <c:pt idx="984">
                  <c:v>13.584</c:v>
                </c:pt>
                <c:pt idx="985">
                  <c:v>13.465999999999999</c:v>
                </c:pt>
                <c:pt idx="986">
                  <c:v>13.545999999999999</c:v>
                </c:pt>
                <c:pt idx="987">
                  <c:v>13.625999999999999</c:v>
                </c:pt>
                <c:pt idx="988">
                  <c:v>13.506</c:v>
                </c:pt>
                <c:pt idx="989">
                  <c:v>13.476000000000001</c:v>
                </c:pt>
                <c:pt idx="990">
                  <c:v>13.314</c:v>
                </c:pt>
                <c:pt idx="991">
                  <c:v>13.162000000000001</c:v>
                </c:pt>
                <c:pt idx="992">
                  <c:v>13.063000000000001</c:v>
                </c:pt>
                <c:pt idx="993">
                  <c:v>13.037000000000001</c:v>
                </c:pt>
                <c:pt idx="994">
                  <c:v>12.954000000000001</c:v>
                </c:pt>
                <c:pt idx="995">
                  <c:v>12.853</c:v>
                </c:pt>
                <c:pt idx="996">
                  <c:v>12.861000000000001</c:v>
                </c:pt>
                <c:pt idx="997">
                  <c:v>12.811999999999999</c:v>
                </c:pt>
                <c:pt idx="998">
                  <c:v>12.823</c:v>
                </c:pt>
                <c:pt idx="999">
                  <c:v>12.792</c:v>
                </c:pt>
                <c:pt idx="1000">
                  <c:v>12.718999999999999</c:v>
                </c:pt>
                <c:pt idx="1001">
                  <c:v>12.377000000000001</c:v>
                </c:pt>
                <c:pt idx="1002">
                  <c:v>12.318</c:v>
                </c:pt>
                <c:pt idx="1003">
                  <c:v>12.35</c:v>
                </c:pt>
                <c:pt idx="1004">
                  <c:v>12.379</c:v>
                </c:pt>
                <c:pt idx="1005">
                  <c:v>12.257</c:v>
                </c:pt>
                <c:pt idx="1006">
                  <c:v>12.305999999999999</c:v>
                </c:pt>
                <c:pt idx="1007">
                  <c:v>12.237</c:v>
                </c:pt>
                <c:pt idx="1008">
                  <c:v>12.127000000000001</c:v>
                </c:pt>
                <c:pt idx="1009">
                  <c:v>11.971</c:v>
                </c:pt>
                <c:pt idx="1010">
                  <c:v>11.954000000000001</c:v>
                </c:pt>
                <c:pt idx="1011">
                  <c:v>12.092000000000001</c:v>
                </c:pt>
                <c:pt idx="1012">
                  <c:v>12.132999999999999</c:v>
                </c:pt>
                <c:pt idx="1013">
                  <c:v>12.32</c:v>
                </c:pt>
                <c:pt idx="1014">
                  <c:v>12.346</c:v>
                </c:pt>
                <c:pt idx="1015">
                  <c:v>12.304</c:v>
                </c:pt>
                <c:pt idx="1016">
                  <c:v>11.904</c:v>
                </c:pt>
                <c:pt idx="1017">
                  <c:v>12.01</c:v>
                </c:pt>
                <c:pt idx="1018">
                  <c:v>12.036</c:v>
                </c:pt>
                <c:pt idx="1019">
                  <c:v>12.092000000000001</c:v>
                </c:pt>
                <c:pt idx="1020">
                  <c:v>12.053000000000001</c:v>
                </c:pt>
                <c:pt idx="1021">
                  <c:v>12.036</c:v>
                </c:pt>
                <c:pt idx="1022">
                  <c:v>11.912000000000001</c:v>
                </c:pt>
                <c:pt idx="1023">
                  <c:v>11.971</c:v>
                </c:pt>
                <c:pt idx="1024">
                  <c:v>11.945</c:v>
                </c:pt>
                <c:pt idx="1025">
                  <c:v>11.802</c:v>
                </c:pt>
                <c:pt idx="1026">
                  <c:v>11.755000000000001</c:v>
                </c:pt>
                <c:pt idx="1027">
                  <c:v>11.622</c:v>
                </c:pt>
                <c:pt idx="1028">
                  <c:v>11.499000000000001</c:v>
                </c:pt>
                <c:pt idx="1029">
                  <c:v>11.475</c:v>
                </c:pt>
                <c:pt idx="1030">
                  <c:v>11.340999999999999</c:v>
                </c:pt>
                <c:pt idx="1031">
                  <c:v>11.536</c:v>
                </c:pt>
                <c:pt idx="1032">
                  <c:v>11.339</c:v>
                </c:pt>
                <c:pt idx="1033">
                  <c:v>11.398</c:v>
                </c:pt>
                <c:pt idx="1034">
                  <c:v>11.4</c:v>
                </c:pt>
                <c:pt idx="1035">
                  <c:v>11.260999999999999</c:v>
                </c:pt>
                <c:pt idx="1036">
                  <c:v>11.343</c:v>
                </c:pt>
                <c:pt idx="1037">
                  <c:v>11.348000000000001</c:v>
                </c:pt>
                <c:pt idx="1038">
                  <c:v>11.304</c:v>
                </c:pt>
                <c:pt idx="1039">
                  <c:v>11.069000000000001</c:v>
                </c:pt>
                <c:pt idx="1040">
                  <c:v>11.022</c:v>
                </c:pt>
                <c:pt idx="1041">
                  <c:v>11.234999999999999</c:v>
                </c:pt>
                <c:pt idx="1042">
                  <c:v>11.087</c:v>
                </c:pt>
                <c:pt idx="1043">
                  <c:v>10.935</c:v>
                </c:pt>
                <c:pt idx="1044">
                  <c:v>10.916</c:v>
                </c:pt>
                <c:pt idx="1045">
                  <c:v>11.016</c:v>
                </c:pt>
                <c:pt idx="1046">
                  <c:v>11.06</c:v>
                </c:pt>
                <c:pt idx="1047">
                  <c:v>11.067</c:v>
                </c:pt>
                <c:pt idx="1048">
                  <c:v>10.734999999999999</c:v>
                </c:pt>
                <c:pt idx="1049">
                  <c:v>10.912000000000001</c:v>
                </c:pt>
                <c:pt idx="1050">
                  <c:v>11.007</c:v>
                </c:pt>
                <c:pt idx="1051">
                  <c:v>11.087</c:v>
                </c:pt>
                <c:pt idx="1052">
                  <c:v>11.04</c:v>
                </c:pt>
                <c:pt idx="1053">
                  <c:v>10.977</c:v>
                </c:pt>
                <c:pt idx="1054">
                  <c:v>11.095000000000001</c:v>
                </c:pt>
                <c:pt idx="1055">
                  <c:v>11.034000000000001</c:v>
                </c:pt>
                <c:pt idx="1056">
                  <c:v>11.009</c:v>
                </c:pt>
                <c:pt idx="1057">
                  <c:v>10.887</c:v>
                </c:pt>
                <c:pt idx="1058">
                  <c:v>10.957000000000001</c:v>
                </c:pt>
                <c:pt idx="1059">
                  <c:v>10.772</c:v>
                </c:pt>
                <c:pt idx="1060">
                  <c:v>10.699</c:v>
                </c:pt>
                <c:pt idx="1061">
                  <c:v>10.493</c:v>
                </c:pt>
                <c:pt idx="1062">
                  <c:v>10.327999999999999</c:v>
                </c:pt>
                <c:pt idx="1063">
                  <c:v>10.493</c:v>
                </c:pt>
                <c:pt idx="1064">
                  <c:v>10.259</c:v>
                </c:pt>
                <c:pt idx="1065">
                  <c:v>10.483000000000001</c:v>
                </c:pt>
                <c:pt idx="1066">
                  <c:v>10.271000000000001</c:v>
                </c:pt>
                <c:pt idx="1067">
                  <c:v>10.351000000000001</c:v>
                </c:pt>
                <c:pt idx="1068">
                  <c:v>9.9870000000000001</c:v>
                </c:pt>
                <c:pt idx="1069">
                  <c:v>9.8789999999999996</c:v>
                </c:pt>
                <c:pt idx="1070">
                  <c:v>9.9589999999999996</c:v>
                </c:pt>
                <c:pt idx="1071">
                  <c:v>9.8780000000000001</c:v>
                </c:pt>
                <c:pt idx="1072">
                  <c:v>10.098000000000001</c:v>
                </c:pt>
                <c:pt idx="1073">
                  <c:v>10.081</c:v>
                </c:pt>
                <c:pt idx="1074">
                  <c:v>10.064</c:v>
                </c:pt>
                <c:pt idx="1075">
                  <c:v>10.058</c:v>
                </c:pt>
                <c:pt idx="1076">
                  <c:v>10.193</c:v>
                </c:pt>
                <c:pt idx="1077">
                  <c:v>10.166</c:v>
                </c:pt>
                <c:pt idx="1078">
                  <c:v>10.156000000000001</c:v>
                </c:pt>
                <c:pt idx="1079">
                  <c:v>10.096</c:v>
                </c:pt>
                <c:pt idx="1080">
                  <c:v>9.8219999999999992</c:v>
                </c:pt>
                <c:pt idx="1081">
                  <c:v>9.8979999999999997</c:v>
                </c:pt>
                <c:pt idx="1082">
                  <c:v>9.7449999999999992</c:v>
                </c:pt>
                <c:pt idx="1083">
                  <c:v>9.734</c:v>
                </c:pt>
                <c:pt idx="1084">
                  <c:v>9.6150000000000002</c:v>
                </c:pt>
                <c:pt idx="1085">
                  <c:v>9.5980000000000008</c:v>
                </c:pt>
                <c:pt idx="1086">
                  <c:v>9.7750000000000004</c:v>
                </c:pt>
                <c:pt idx="1087">
                  <c:v>9.69</c:v>
                </c:pt>
                <c:pt idx="1088">
                  <c:v>9.64</c:v>
                </c:pt>
                <c:pt idx="1089">
                  <c:v>9.5830000000000002</c:v>
                </c:pt>
                <c:pt idx="1090">
                  <c:v>9.6560000000000006</c:v>
                </c:pt>
                <c:pt idx="1091">
                  <c:v>9.6839999999999993</c:v>
                </c:pt>
                <c:pt idx="1092">
                  <c:v>9.516</c:v>
                </c:pt>
                <c:pt idx="1093">
                  <c:v>9.4960000000000004</c:v>
                </c:pt>
                <c:pt idx="1094">
                  <c:v>9.5630000000000006</c:v>
                </c:pt>
                <c:pt idx="1095">
                  <c:v>9.4849999999999994</c:v>
                </c:pt>
                <c:pt idx="1096">
                  <c:v>9.41</c:v>
                </c:pt>
                <c:pt idx="1097">
                  <c:v>9.4529999999999994</c:v>
                </c:pt>
                <c:pt idx="1098">
                  <c:v>9.2759999999999998</c:v>
                </c:pt>
                <c:pt idx="1099">
                  <c:v>9.0879999999999992</c:v>
                </c:pt>
                <c:pt idx="1100">
                  <c:v>9.0299999999999994</c:v>
                </c:pt>
                <c:pt idx="1101">
                  <c:v>8.875</c:v>
                </c:pt>
                <c:pt idx="1102">
                  <c:v>8.6869999999999994</c:v>
                </c:pt>
                <c:pt idx="1103">
                  <c:v>8.7859999999999996</c:v>
                </c:pt>
                <c:pt idx="1104">
                  <c:v>8.6370000000000005</c:v>
                </c:pt>
                <c:pt idx="1105">
                  <c:v>8.7759999999999998</c:v>
                </c:pt>
                <c:pt idx="1106">
                  <c:v>8.9469999999999992</c:v>
                </c:pt>
                <c:pt idx="1107">
                  <c:v>8.7859999999999996</c:v>
                </c:pt>
                <c:pt idx="1108">
                  <c:v>8.85</c:v>
                </c:pt>
                <c:pt idx="1109">
                  <c:v>8.8510000000000009</c:v>
                </c:pt>
                <c:pt idx="1110">
                  <c:v>8.7309999999999999</c:v>
                </c:pt>
                <c:pt idx="1111">
                  <c:v>8.6649999999999991</c:v>
                </c:pt>
                <c:pt idx="1112">
                  <c:v>8.4459999999999997</c:v>
                </c:pt>
                <c:pt idx="1113">
                  <c:v>8.5310000000000006</c:v>
                </c:pt>
                <c:pt idx="1114">
                  <c:v>8.5380000000000003</c:v>
                </c:pt>
                <c:pt idx="1115">
                  <c:v>8.4990000000000006</c:v>
                </c:pt>
                <c:pt idx="1116">
                  <c:v>8.3759999999999994</c:v>
                </c:pt>
                <c:pt idx="1117">
                  <c:v>8.5709999999999997</c:v>
                </c:pt>
                <c:pt idx="1118">
                  <c:v>8.4730000000000008</c:v>
                </c:pt>
                <c:pt idx="1119">
                  <c:v>8.5269999999999992</c:v>
                </c:pt>
                <c:pt idx="1120">
                  <c:v>8.5779999999999994</c:v>
                </c:pt>
                <c:pt idx="1121">
                  <c:v>8.5500000000000007</c:v>
                </c:pt>
                <c:pt idx="1122">
                  <c:v>8.6180000000000003</c:v>
                </c:pt>
                <c:pt idx="1123">
                  <c:v>8.4740000000000002</c:v>
                </c:pt>
                <c:pt idx="1124">
                  <c:v>8.5180000000000007</c:v>
                </c:pt>
                <c:pt idx="1125">
                  <c:v>8.5519999999999996</c:v>
                </c:pt>
                <c:pt idx="1126">
                  <c:v>8.375</c:v>
                </c:pt>
                <c:pt idx="1127">
                  <c:v>8.4830000000000005</c:v>
                </c:pt>
                <c:pt idx="1128">
                  <c:v>8.2100000000000009</c:v>
                </c:pt>
                <c:pt idx="1129">
                  <c:v>8.2490000000000006</c:v>
                </c:pt>
                <c:pt idx="1130">
                  <c:v>8.3059999999999992</c:v>
                </c:pt>
                <c:pt idx="1131">
                  <c:v>8.3140000000000001</c:v>
                </c:pt>
                <c:pt idx="1132">
                  <c:v>8.375</c:v>
                </c:pt>
                <c:pt idx="1133">
                  <c:v>8.5050000000000008</c:v>
                </c:pt>
                <c:pt idx="1134">
                  <c:v>8.5549999999999997</c:v>
                </c:pt>
                <c:pt idx="1135">
                  <c:v>8.3450000000000006</c:v>
                </c:pt>
                <c:pt idx="1136">
                  <c:v>8.1850000000000005</c:v>
                </c:pt>
                <c:pt idx="1137">
                  <c:v>8.2230000000000008</c:v>
                </c:pt>
                <c:pt idx="1138">
                  <c:v>8.0990000000000002</c:v>
                </c:pt>
                <c:pt idx="1139">
                  <c:v>7.99</c:v>
                </c:pt>
                <c:pt idx="1140">
                  <c:v>7.8689999999999998</c:v>
                </c:pt>
                <c:pt idx="1141">
                  <c:v>7.8559999999999999</c:v>
                </c:pt>
                <c:pt idx="1142">
                  <c:v>8.1310000000000002</c:v>
                </c:pt>
                <c:pt idx="1143">
                  <c:v>7.9009999999999998</c:v>
                </c:pt>
                <c:pt idx="1144">
                  <c:v>7.76</c:v>
                </c:pt>
                <c:pt idx="1145">
                  <c:v>7.8140000000000001</c:v>
                </c:pt>
                <c:pt idx="1146">
                  <c:v>7.5960000000000001</c:v>
                </c:pt>
                <c:pt idx="1147">
                  <c:v>7.6980000000000004</c:v>
                </c:pt>
                <c:pt idx="1148">
                  <c:v>7.7720000000000002</c:v>
                </c:pt>
                <c:pt idx="1149">
                  <c:v>7.8940000000000001</c:v>
                </c:pt>
                <c:pt idx="1150">
                  <c:v>7.7430000000000003</c:v>
                </c:pt>
                <c:pt idx="1151">
                  <c:v>7.8079999999999998</c:v>
                </c:pt>
                <c:pt idx="1152">
                  <c:v>7.85</c:v>
                </c:pt>
                <c:pt idx="1153">
                  <c:v>7.6879999999999997</c:v>
                </c:pt>
                <c:pt idx="1154">
                  <c:v>7.649</c:v>
                </c:pt>
                <c:pt idx="1155">
                  <c:v>7.4589999999999996</c:v>
                </c:pt>
                <c:pt idx="1156">
                  <c:v>7.3840000000000003</c:v>
                </c:pt>
                <c:pt idx="1157">
                  <c:v>7.3639999999999999</c:v>
                </c:pt>
                <c:pt idx="1158">
                  <c:v>7.2960000000000003</c:v>
                </c:pt>
                <c:pt idx="1159">
                  <c:v>7.4</c:v>
                </c:pt>
                <c:pt idx="1160">
                  <c:v>7.5670000000000002</c:v>
                </c:pt>
                <c:pt idx="1161">
                  <c:v>7.319</c:v>
                </c:pt>
                <c:pt idx="1162">
                  <c:v>7.4009999999999998</c:v>
                </c:pt>
                <c:pt idx="1163">
                  <c:v>7.3250000000000002</c:v>
                </c:pt>
                <c:pt idx="1164">
                  <c:v>7.2530000000000001</c:v>
                </c:pt>
                <c:pt idx="1165">
                  <c:v>7.2039999999999997</c:v>
                </c:pt>
                <c:pt idx="1166">
                  <c:v>7.1870000000000003</c:v>
                </c:pt>
                <c:pt idx="1167">
                  <c:v>7.5019999999999998</c:v>
                </c:pt>
                <c:pt idx="1168">
                  <c:v>7.2560000000000002</c:v>
                </c:pt>
                <c:pt idx="1169">
                  <c:v>7.2240000000000002</c:v>
                </c:pt>
                <c:pt idx="1170">
                  <c:v>7.2439999999999998</c:v>
                </c:pt>
                <c:pt idx="1171">
                  <c:v>7.423</c:v>
                </c:pt>
                <c:pt idx="1172">
                  <c:v>7.2389999999999999</c:v>
                </c:pt>
                <c:pt idx="1173">
                  <c:v>7.4329999999999998</c:v>
                </c:pt>
                <c:pt idx="1174">
                  <c:v>7.4240000000000004</c:v>
                </c:pt>
                <c:pt idx="1175">
                  <c:v>7.5579999999999998</c:v>
                </c:pt>
                <c:pt idx="1176">
                  <c:v>7.5369999999999999</c:v>
                </c:pt>
                <c:pt idx="1177">
                  <c:v>7.3490000000000002</c:v>
                </c:pt>
                <c:pt idx="1178">
                  <c:v>7.4740000000000002</c:v>
                </c:pt>
                <c:pt idx="1179">
                  <c:v>7.23</c:v>
                </c:pt>
                <c:pt idx="1180">
                  <c:v>7.2539999999999996</c:v>
                </c:pt>
                <c:pt idx="1181">
                  <c:v>7.1050000000000004</c:v>
                </c:pt>
                <c:pt idx="1182">
                  <c:v>7.1040000000000001</c:v>
                </c:pt>
                <c:pt idx="1183">
                  <c:v>7.18</c:v>
                </c:pt>
                <c:pt idx="1184">
                  <c:v>7.3010000000000002</c:v>
                </c:pt>
                <c:pt idx="1185">
                  <c:v>7.3730000000000002</c:v>
                </c:pt>
                <c:pt idx="1186">
                  <c:v>7.1820000000000004</c:v>
                </c:pt>
                <c:pt idx="1187">
                  <c:v>7.4420000000000002</c:v>
                </c:pt>
                <c:pt idx="1188">
                  <c:v>7.125</c:v>
                </c:pt>
                <c:pt idx="1189">
                  <c:v>7.2990000000000004</c:v>
                </c:pt>
                <c:pt idx="1190">
                  <c:v>7.202</c:v>
                </c:pt>
                <c:pt idx="1191">
                  <c:v>7.0330000000000004</c:v>
                </c:pt>
                <c:pt idx="1192">
                  <c:v>6.9690000000000003</c:v>
                </c:pt>
                <c:pt idx="1193">
                  <c:v>6.694</c:v>
                </c:pt>
                <c:pt idx="1194">
                  <c:v>6.9189999999999996</c:v>
                </c:pt>
                <c:pt idx="1195">
                  <c:v>6.9290000000000003</c:v>
                </c:pt>
                <c:pt idx="1196">
                  <c:v>6.843</c:v>
                </c:pt>
                <c:pt idx="1197">
                  <c:v>6.9290000000000003</c:v>
                </c:pt>
                <c:pt idx="1198">
                  <c:v>7.26</c:v>
                </c:pt>
                <c:pt idx="1199">
                  <c:v>7.0460000000000003</c:v>
                </c:pt>
                <c:pt idx="1200">
                  <c:v>7.0919999999999996</c:v>
                </c:pt>
                <c:pt idx="1201">
                  <c:v>7.3449999999999998</c:v>
                </c:pt>
                <c:pt idx="1202">
                  <c:v>7.2069999999999999</c:v>
                </c:pt>
                <c:pt idx="1203">
                  <c:v>7.4109999999999996</c:v>
                </c:pt>
                <c:pt idx="1204">
                  <c:v>7.117</c:v>
                </c:pt>
                <c:pt idx="1205">
                  <c:v>7.2249999999999996</c:v>
                </c:pt>
                <c:pt idx="1206">
                  <c:v>7.16</c:v>
                </c:pt>
                <c:pt idx="1207">
                  <c:v>7.3319999999999999</c:v>
                </c:pt>
                <c:pt idx="1208">
                  <c:v>7.1369999999999996</c:v>
                </c:pt>
                <c:pt idx="1209">
                  <c:v>7.008</c:v>
                </c:pt>
                <c:pt idx="1210">
                  <c:v>6.8339999999999996</c:v>
                </c:pt>
                <c:pt idx="1211">
                  <c:v>6.681</c:v>
                </c:pt>
                <c:pt idx="1212">
                  <c:v>6.6470000000000002</c:v>
                </c:pt>
                <c:pt idx="1213">
                  <c:v>6.6319999999999997</c:v>
                </c:pt>
                <c:pt idx="1214">
                  <c:v>6.57</c:v>
                </c:pt>
                <c:pt idx="1215">
                  <c:v>6.7510000000000003</c:v>
                </c:pt>
                <c:pt idx="1216">
                  <c:v>6.8390000000000004</c:v>
                </c:pt>
                <c:pt idx="1217">
                  <c:v>6.8150000000000004</c:v>
                </c:pt>
                <c:pt idx="1218">
                  <c:v>6.8970000000000002</c:v>
                </c:pt>
                <c:pt idx="1219">
                  <c:v>7.0720000000000001</c:v>
                </c:pt>
                <c:pt idx="1220">
                  <c:v>7.1139999999999999</c:v>
                </c:pt>
                <c:pt idx="1221">
                  <c:v>7.0839999999999996</c:v>
                </c:pt>
                <c:pt idx="1222">
                  <c:v>6.923</c:v>
                </c:pt>
                <c:pt idx="1223">
                  <c:v>7.2450000000000001</c:v>
                </c:pt>
                <c:pt idx="1224">
                  <c:v>7.16</c:v>
                </c:pt>
                <c:pt idx="1225">
                  <c:v>7.258</c:v>
                </c:pt>
                <c:pt idx="1226">
                  <c:v>7.0179999999999998</c:v>
                </c:pt>
                <c:pt idx="1227">
                  <c:v>7.3449999999999998</c:v>
                </c:pt>
                <c:pt idx="1228">
                  <c:v>7.4509999999999996</c:v>
                </c:pt>
                <c:pt idx="1229">
                  <c:v>7.4240000000000004</c:v>
                </c:pt>
                <c:pt idx="1230">
                  <c:v>7.4930000000000003</c:v>
                </c:pt>
                <c:pt idx="1231">
                  <c:v>7.4480000000000004</c:v>
                </c:pt>
                <c:pt idx="1232">
                  <c:v>7.4649999999999999</c:v>
                </c:pt>
                <c:pt idx="1233">
                  <c:v>7.3109999999999999</c:v>
                </c:pt>
                <c:pt idx="1234">
                  <c:v>7.2489999999999997</c:v>
                </c:pt>
                <c:pt idx="1235">
                  <c:v>7.0590000000000002</c:v>
                </c:pt>
                <c:pt idx="1236">
                  <c:v>6.7560000000000002</c:v>
                </c:pt>
                <c:pt idx="1237">
                  <c:v>6.569</c:v>
                </c:pt>
                <c:pt idx="1238">
                  <c:v>6.5839999999999996</c:v>
                </c:pt>
                <c:pt idx="1239">
                  <c:v>6.4720000000000004</c:v>
                </c:pt>
                <c:pt idx="1240">
                  <c:v>6.4009999999999998</c:v>
                </c:pt>
                <c:pt idx="1241">
                  <c:v>6.6159999999999997</c:v>
                </c:pt>
                <c:pt idx="1242">
                  <c:v>6.6970000000000001</c:v>
                </c:pt>
                <c:pt idx="1243">
                  <c:v>6.61</c:v>
                </c:pt>
                <c:pt idx="1244">
                  <c:v>6.4089999999999998</c:v>
                </c:pt>
                <c:pt idx="1245">
                  <c:v>6.6790000000000003</c:v>
                </c:pt>
                <c:pt idx="1246">
                  <c:v>6.7619999999999996</c:v>
                </c:pt>
                <c:pt idx="1247">
                  <c:v>6.8339999999999996</c:v>
                </c:pt>
                <c:pt idx="1248">
                  <c:v>6.5949999999999998</c:v>
                </c:pt>
                <c:pt idx="1249">
                  <c:v>6.83</c:v>
                </c:pt>
                <c:pt idx="1250">
                  <c:v>6.7469999999999999</c:v>
                </c:pt>
                <c:pt idx="1251">
                  <c:v>6.72</c:v>
                </c:pt>
                <c:pt idx="1252">
                  <c:v>6.5819999999999999</c:v>
                </c:pt>
                <c:pt idx="1253">
                  <c:v>6.4290000000000003</c:v>
                </c:pt>
                <c:pt idx="1254">
                  <c:v>6.7930000000000001</c:v>
                </c:pt>
                <c:pt idx="1255">
                  <c:v>6.5780000000000003</c:v>
                </c:pt>
                <c:pt idx="1256">
                  <c:v>6.77</c:v>
                </c:pt>
                <c:pt idx="1257">
                  <c:v>6.7539999999999996</c:v>
                </c:pt>
                <c:pt idx="1258">
                  <c:v>6.5730000000000004</c:v>
                </c:pt>
                <c:pt idx="1259">
                  <c:v>6.6619999999999999</c:v>
                </c:pt>
                <c:pt idx="1260">
                  <c:v>6.66</c:v>
                </c:pt>
                <c:pt idx="1261">
                  <c:v>6.8</c:v>
                </c:pt>
                <c:pt idx="1262">
                  <c:v>6.7789999999999999</c:v>
                </c:pt>
                <c:pt idx="1263">
                  <c:v>6.8319999999999999</c:v>
                </c:pt>
                <c:pt idx="1264">
                  <c:v>6.7169999999999996</c:v>
                </c:pt>
                <c:pt idx="1265">
                  <c:v>6.694</c:v>
                </c:pt>
                <c:pt idx="1266">
                  <c:v>6.7110000000000003</c:v>
                </c:pt>
                <c:pt idx="1267">
                  <c:v>6.5579999999999998</c:v>
                </c:pt>
                <c:pt idx="1268">
                  <c:v>6.673</c:v>
                </c:pt>
                <c:pt idx="1269">
                  <c:v>6.8940000000000001</c:v>
                </c:pt>
                <c:pt idx="1270">
                  <c:v>6.7220000000000004</c:v>
                </c:pt>
                <c:pt idx="1271">
                  <c:v>6.7809999999999997</c:v>
                </c:pt>
                <c:pt idx="1272">
                  <c:v>6.5970000000000004</c:v>
                </c:pt>
                <c:pt idx="1273">
                  <c:v>6.569</c:v>
                </c:pt>
                <c:pt idx="1274">
                  <c:v>6.7030000000000003</c:v>
                </c:pt>
                <c:pt idx="1275">
                  <c:v>6.5010000000000003</c:v>
                </c:pt>
                <c:pt idx="1276">
                  <c:v>6.3609999999999998</c:v>
                </c:pt>
                <c:pt idx="1277">
                  <c:v>6.2569999999999997</c:v>
                </c:pt>
                <c:pt idx="1278">
                  <c:v>5.984</c:v>
                </c:pt>
                <c:pt idx="1279">
                  <c:v>5.875</c:v>
                </c:pt>
                <c:pt idx="1280">
                  <c:v>6.0460000000000003</c:v>
                </c:pt>
                <c:pt idx="1281">
                  <c:v>5.9</c:v>
                </c:pt>
                <c:pt idx="1282">
                  <c:v>6.2480000000000002</c:v>
                </c:pt>
                <c:pt idx="1283">
                  <c:v>6.1920000000000002</c:v>
                </c:pt>
                <c:pt idx="1284">
                  <c:v>6.1189999999999998</c:v>
                </c:pt>
                <c:pt idx="1285">
                  <c:v>6.2119999999999997</c:v>
                </c:pt>
                <c:pt idx="1286">
                  <c:v>6.1950000000000003</c:v>
                </c:pt>
                <c:pt idx="1287">
                  <c:v>6.2919999999999998</c:v>
                </c:pt>
                <c:pt idx="1288">
                  <c:v>6.1150000000000002</c:v>
                </c:pt>
                <c:pt idx="1289">
                  <c:v>6.1440000000000001</c:v>
                </c:pt>
                <c:pt idx="1290">
                  <c:v>5.9640000000000004</c:v>
                </c:pt>
                <c:pt idx="1291">
                  <c:v>5.9930000000000003</c:v>
                </c:pt>
                <c:pt idx="1292">
                  <c:v>5.8280000000000003</c:v>
                </c:pt>
                <c:pt idx="1293">
                  <c:v>6.032</c:v>
                </c:pt>
                <c:pt idx="1294">
                  <c:v>6.0579999999999998</c:v>
                </c:pt>
                <c:pt idx="1295">
                  <c:v>6.1079999999999997</c:v>
                </c:pt>
                <c:pt idx="1296">
                  <c:v>6.0049999999999999</c:v>
                </c:pt>
                <c:pt idx="1297">
                  <c:v>6.0330000000000004</c:v>
                </c:pt>
                <c:pt idx="1298">
                  <c:v>5.8289999999999997</c:v>
                </c:pt>
                <c:pt idx="1299">
                  <c:v>5.7649999999999997</c:v>
                </c:pt>
                <c:pt idx="1300">
                  <c:v>5.7839999999999998</c:v>
                </c:pt>
                <c:pt idx="1301">
                  <c:v>5.7110000000000003</c:v>
                </c:pt>
                <c:pt idx="1302">
                  <c:v>5.7549999999999999</c:v>
                </c:pt>
                <c:pt idx="1303">
                  <c:v>5.64</c:v>
                </c:pt>
                <c:pt idx="1304">
                  <c:v>5.5860000000000003</c:v>
                </c:pt>
                <c:pt idx="1305">
                  <c:v>5.4320000000000004</c:v>
                </c:pt>
                <c:pt idx="1306">
                  <c:v>5.5529999999999999</c:v>
                </c:pt>
                <c:pt idx="1307">
                  <c:v>5.4210000000000003</c:v>
                </c:pt>
                <c:pt idx="1308">
                  <c:v>5.4359999999999999</c:v>
                </c:pt>
                <c:pt idx="1309">
                  <c:v>5.3920000000000003</c:v>
                </c:pt>
                <c:pt idx="1310">
                  <c:v>5.4340000000000002</c:v>
                </c:pt>
                <c:pt idx="1311">
                  <c:v>5.4109999999999996</c:v>
                </c:pt>
                <c:pt idx="1312">
                  <c:v>5.3949999999999996</c:v>
                </c:pt>
                <c:pt idx="1313">
                  <c:v>5.5190000000000001</c:v>
                </c:pt>
                <c:pt idx="1314">
                  <c:v>5.649</c:v>
                </c:pt>
                <c:pt idx="1315">
                  <c:v>5.4269999999999996</c:v>
                </c:pt>
                <c:pt idx="1316">
                  <c:v>5.319</c:v>
                </c:pt>
                <c:pt idx="1317">
                  <c:v>5.2569999999999997</c:v>
                </c:pt>
                <c:pt idx="1318">
                  <c:v>5.2370000000000001</c:v>
                </c:pt>
                <c:pt idx="1319">
                  <c:v>5.2629999999999999</c:v>
                </c:pt>
                <c:pt idx="1320">
                  <c:v>5.1150000000000002</c:v>
                </c:pt>
                <c:pt idx="1321">
                  <c:v>5.1710000000000003</c:v>
                </c:pt>
                <c:pt idx="1322">
                  <c:v>5.0179999999999998</c:v>
                </c:pt>
                <c:pt idx="1323">
                  <c:v>5.1909999999999998</c:v>
                </c:pt>
                <c:pt idx="1324">
                  <c:v>5.1890000000000001</c:v>
                </c:pt>
                <c:pt idx="1325">
                  <c:v>5.2770000000000001</c:v>
                </c:pt>
                <c:pt idx="1326">
                  <c:v>5.2169999999999996</c:v>
                </c:pt>
                <c:pt idx="1327">
                  <c:v>5.0199999999999996</c:v>
                </c:pt>
                <c:pt idx="1328">
                  <c:v>4.9219999999999997</c:v>
                </c:pt>
                <c:pt idx="1329">
                  <c:v>5.1260000000000003</c:v>
                </c:pt>
                <c:pt idx="1330">
                  <c:v>5.3079999999999998</c:v>
                </c:pt>
                <c:pt idx="1331">
                  <c:v>5.2640000000000002</c:v>
                </c:pt>
                <c:pt idx="1332">
                  <c:v>5.2619999999999996</c:v>
                </c:pt>
                <c:pt idx="1333">
                  <c:v>5.1440000000000001</c:v>
                </c:pt>
                <c:pt idx="1334">
                  <c:v>5.0190000000000001</c:v>
                </c:pt>
                <c:pt idx="1335">
                  <c:v>5.1559999999999997</c:v>
                </c:pt>
                <c:pt idx="1336">
                  <c:v>4.9249999999999998</c:v>
                </c:pt>
                <c:pt idx="1337">
                  <c:v>4.7519999999999998</c:v>
                </c:pt>
                <c:pt idx="1338">
                  <c:v>4.7359999999999998</c:v>
                </c:pt>
                <c:pt idx="1339">
                  <c:v>4.7329999999999997</c:v>
                </c:pt>
                <c:pt idx="1340">
                  <c:v>4.4960000000000004</c:v>
                </c:pt>
                <c:pt idx="1341">
                  <c:v>4.4489999999999998</c:v>
                </c:pt>
                <c:pt idx="1342">
                  <c:v>4.38</c:v>
                </c:pt>
                <c:pt idx="1343">
                  <c:v>4.3920000000000003</c:v>
                </c:pt>
                <c:pt idx="1344">
                  <c:v>4.5869999999999997</c:v>
                </c:pt>
                <c:pt idx="1345">
                  <c:v>4.7949999999999999</c:v>
                </c:pt>
                <c:pt idx="1346">
                  <c:v>4.8019999999999996</c:v>
                </c:pt>
                <c:pt idx="1347">
                  <c:v>4.8719999999999999</c:v>
                </c:pt>
                <c:pt idx="1348">
                  <c:v>4.681</c:v>
                </c:pt>
                <c:pt idx="1349">
                  <c:v>4.8079999999999998</c:v>
                </c:pt>
                <c:pt idx="1350">
                  <c:v>4.6539999999999999</c:v>
                </c:pt>
                <c:pt idx="1351">
                  <c:v>4.5270000000000001</c:v>
                </c:pt>
                <c:pt idx="1352">
                  <c:v>4.4880000000000004</c:v>
                </c:pt>
                <c:pt idx="1353">
                  <c:v>4.399</c:v>
                </c:pt>
                <c:pt idx="1354">
                  <c:v>4.423</c:v>
                </c:pt>
                <c:pt idx="1355">
                  <c:v>4.49</c:v>
                </c:pt>
                <c:pt idx="1356">
                  <c:v>4.3789999999999996</c:v>
                </c:pt>
                <c:pt idx="1357">
                  <c:v>4.5129999999999999</c:v>
                </c:pt>
                <c:pt idx="1358">
                  <c:v>4.79</c:v>
                </c:pt>
                <c:pt idx="1359">
                  <c:v>4.7309999999999999</c:v>
                </c:pt>
                <c:pt idx="1360">
                  <c:v>4.8579999999999997</c:v>
                </c:pt>
                <c:pt idx="1361">
                  <c:v>4.7320000000000002</c:v>
                </c:pt>
                <c:pt idx="1362">
                  <c:v>4.6719999999999997</c:v>
                </c:pt>
                <c:pt idx="1363">
                  <c:v>4.5490000000000004</c:v>
                </c:pt>
                <c:pt idx="1364">
                  <c:v>4.49</c:v>
                </c:pt>
                <c:pt idx="1365">
                  <c:v>4.4640000000000004</c:v>
                </c:pt>
                <c:pt idx="1366">
                  <c:v>4.4580000000000002</c:v>
                </c:pt>
                <c:pt idx="1367">
                  <c:v>4.2690000000000001</c:v>
                </c:pt>
                <c:pt idx="1368">
                  <c:v>4.415</c:v>
                </c:pt>
                <c:pt idx="1369">
                  <c:v>4.3819999999999997</c:v>
                </c:pt>
                <c:pt idx="1370">
                  <c:v>4.45</c:v>
                </c:pt>
                <c:pt idx="1371">
                  <c:v>4.2350000000000003</c:v>
                </c:pt>
                <c:pt idx="1372">
                  <c:v>4.1379999999999999</c:v>
                </c:pt>
                <c:pt idx="1373">
                  <c:v>4.07</c:v>
                </c:pt>
                <c:pt idx="1374">
                  <c:v>3.9620000000000002</c:v>
                </c:pt>
                <c:pt idx="1375">
                  <c:v>3.762</c:v>
                </c:pt>
                <c:pt idx="1376">
                  <c:v>3.7570000000000001</c:v>
                </c:pt>
                <c:pt idx="1377">
                  <c:v>3.867</c:v>
                </c:pt>
                <c:pt idx="1378">
                  <c:v>3.8940000000000001</c:v>
                </c:pt>
                <c:pt idx="1379">
                  <c:v>3.8140000000000001</c:v>
                </c:pt>
                <c:pt idx="1380">
                  <c:v>3.6349999999999998</c:v>
                </c:pt>
                <c:pt idx="1381">
                  <c:v>3.863</c:v>
                </c:pt>
                <c:pt idx="1382">
                  <c:v>3.8879999999999999</c:v>
                </c:pt>
                <c:pt idx="1383">
                  <c:v>4.093</c:v>
                </c:pt>
                <c:pt idx="1384">
                  <c:v>4.3380000000000001</c:v>
                </c:pt>
                <c:pt idx="1385">
                  <c:v>4.3259999999999996</c:v>
                </c:pt>
                <c:pt idx="1386">
                  <c:v>4.125</c:v>
                </c:pt>
                <c:pt idx="1387">
                  <c:v>4.0229999999999997</c:v>
                </c:pt>
                <c:pt idx="1388">
                  <c:v>3.86</c:v>
                </c:pt>
                <c:pt idx="1389">
                  <c:v>4.0129999999999999</c:v>
                </c:pt>
                <c:pt idx="1390">
                  <c:v>4.04</c:v>
                </c:pt>
                <c:pt idx="1391">
                  <c:v>3.8929999999999998</c:v>
                </c:pt>
                <c:pt idx="1392">
                  <c:v>3.8460000000000001</c:v>
                </c:pt>
                <c:pt idx="1393">
                  <c:v>3.97</c:v>
                </c:pt>
                <c:pt idx="1394">
                  <c:v>3.702</c:v>
                </c:pt>
                <c:pt idx="1395">
                  <c:v>3.726</c:v>
                </c:pt>
                <c:pt idx="1396">
                  <c:v>3.4340000000000002</c:v>
                </c:pt>
                <c:pt idx="1397">
                  <c:v>3.5179999999999998</c:v>
                </c:pt>
                <c:pt idx="1398">
                  <c:v>3.5750000000000002</c:v>
                </c:pt>
                <c:pt idx="1399">
                  <c:v>3.4569999999999999</c:v>
                </c:pt>
                <c:pt idx="1400">
                  <c:v>3.3330000000000002</c:v>
                </c:pt>
                <c:pt idx="1401">
                  <c:v>3.3260000000000001</c:v>
                </c:pt>
                <c:pt idx="1402">
                  <c:v>3.38</c:v>
                </c:pt>
                <c:pt idx="1403">
                  <c:v>3.3740000000000001</c:v>
                </c:pt>
                <c:pt idx="1404">
                  <c:v>3.1829999999999998</c:v>
                </c:pt>
                <c:pt idx="1405">
                  <c:v>3.1890000000000001</c:v>
                </c:pt>
                <c:pt idx="1406">
                  <c:v>3.2330000000000001</c:v>
                </c:pt>
                <c:pt idx="1407">
                  <c:v>3.2490000000000001</c:v>
                </c:pt>
                <c:pt idx="1408">
                  <c:v>3.1389999999999998</c:v>
                </c:pt>
                <c:pt idx="1409">
                  <c:v>3.1739999999999999</c:v>
                </c:pt>
                <c:pt idx="1410">
                  <c:v>3.0779999999999998</c:v>
                </c:pt>
                <c:pt idx="1411">
                  <c:v>3.0960000000000001</c:v>
                </c:pt>
                <c:pt idx="1412">
                  <c:v>3.0489999999999999</c:v>
                </c:pt>
                <c:pt idx="1413">
                  <c:v>3.02</c:v>
                </c:pt>
                <c:pt idx="1414">
                  <c:v>3.0169999999999999</c:v>
                </c:pt>
                <c:pt idx="1415">
                  <c:v>3.0609999999999999</c:v>
                </c:pt>
                <c:pt idx="1416">
                  <c:v>3.1030000000000002</c:v>
                </c:pt>
                <c:pt idx="1417">
                  <c:v>3.1709999999999998</c:v>
                </c:pt>
                <c:pt idx="1418">
                  <c:v>3.3250000000000002</c:v>
                </c:pt>
                <c:pt idx="1419">
                  <c:v>3.3380000000000001</c:v>
                </c:pt>
                <c:pt idx="1420">
                  <c:v>3.278</c:v>
                </c:pt>
                <c:pt idx="1421">
                  <c:v>3.21</c:v>
                </c:pt>
                <c:pt idx="1422">
                  <c:v>3.0630000000000002</c:v>
                </c:pt>
                <c:pt idx="1423">
                  <c:v>2.9</c:v>
                </c:pt>
                <c:pt idx="1424">
                  <c:v>3.0289999999999999</c:v>
                </c:pt>
                <c:pt idx="1425">
                  <c:v>3.06</c:v>
                </c:pt>
                <c:pt idx="1426">
                  <c:v>3.0569999999999999</c:v>
                </c:pt>
                <c:pt idx="1427">
                  <c:v>2.88</c:v>
                </c:pt>
                <c:pt idx="1428">
                  <c:v>2.6379999999999999</c:v>
                </c:pt>
                <c:pt idx="1429">
                  <c:v>2.819</c:v>
                </c:pt>
                <c:pt idx="1430">
                  <c:v>2.919</c:v>
                </c:pt>
                <c:pt idx="1431">
                  <c:v>2.9649999999999999</c:v>
                </c:pt>
                <c:pt idx="1432">
                  <c:v>2.91</c:v>
                </c:pt>
                <c:pt idx="1433">
                  <c:v>3.0169999999999999</c:v>
                </c:pt>
                <c:pt idx="1434">
                  <c:v>3.14</c:v>
                </c:pt>
                <c:pt idx="1435">
                  <c:v>3.0550000000000002</c:v>
                </c:pt>
                <c:pt idx="1436">
                  <c:v>3.0350000000000001</c:v>
                </c:pt>
                <c:pt idx="1437">
                  <c:v>2.74</c:v>
                </c:pt>
                <c:pt idx="1438">
                  <c:v>2.58</c:v>
                </c:pt>
                <c:pt idx="1439">
                  <c:v>2.431</c:v>
                </c:pt>
                <c:pt idx="1440">
                  <c:v>2.3050000000000002</c:v>
                </c:pt>
                <c:pt idx="1441">
                  <c:v>2.335</c:v>
                </c:pt>
                <c:pt idx="1442">
                  <c:v>2.282</c:v>
                </c:pt>
                <c:pt idx="1443">
                  <c:v>2.371</c:v>
                </c:pt>
                <c:pt idx="1444">
                  <c:v>2.4969999999999999</c:v>
                </c:pt>
                <c:pt idx="1445">
                  <c:v>2.4790000000000001</c:v>
                </c:pt>
                <c:pt idx="1446">
                  <c:v>2.4889999999999999</c:v>
                </c:pt>
                <c:pt idx="1447">
                  <c:v>2.5089999999999999</c:v>
                </c:pt>
                <c:pt idx="1448">
                  <c:v>2.4590000000000001</c:v>
                </c:pt>
                <c:pt idx="1449">
                  <c:v>2.63</c:v>
                </c:pt>
                <c:pt idx="1450">
                  <c:v>2.6829999999999998</c:v>
                </c:pt>
                <c:pt idx="1451">
                  <c:v>2.593</c:v>
                </c:pt>
                <c:pt idx="1452">
                  <c:v>2.6869999999999998</c:v>
                </c:pt>
                <c:pt idx="1453">
                  <c:v>2.6429999999999998</c:v>
                </c:pt>
                <c:pt idx="1454">
                  <c:v>2.585</c:v>
                </c:pt>
                <c:pt idx="1455">
                  <c:v>2.5139999999999998</c:v>
                </c:pt>
                <c:pt idx="1456">
                  <c:v>2.4460000000000002</c:v>
                </c:pt>
                <c:pt idx="1457">
                  <c:v>2.4279999999999999</c:v>
                </c:pt>
                <c:pt idx="1458">
                  <c:v>2.3130000000000002</c:v>
                </c:pt>
                <c:pt idx="1459">
                  <c:v>2.38</c:v>
                </c:pt>
                <c:pt idx="1460">
                  <c:v>2.3969999999999998</c:v>
                </c:pt>
                <c:pt idx="1461">
                  <c:v>2.4049999999999998</c:v>
                </c:pt>
                <c:pt idx="1462">
                  <c:v>2.3330000000000002</c:v>
                </c:pt>
                <c:pt idx="1463">
                  <c:v>2.2879999999999998</c:v>
                </c:pt>
                <c:pt idx="1464">
                  <c:v>2.351</c:v>
                </c:pt>
                <c:pt idx="1465">
                  <c:v>2.33</c:v>
                </c:pt>
                <c:pt idx="1466">
                  <c:v>2.29</c:v>
                </c:pt>
                <c:pt idx="1467">
                  <c:v>2.1429999999999998</c:v>
                </c:pt>
                <c:pt idx="1468">
                  <c:v>2.1120000000000001</c:v>
                </c:pt>
                <c:pt idx="1469">
                  <c:v>2.0329999999999999</c:v>
                </c:pt>
                <c:pt idx="1470">
                  <c:v>2.0289999999999999</c:v>
                </c:pt>
                <c:pt idx="1471">
                  <c:v>1.857</c:v>
                </c:pt>
                <c:pt idx="1472">
                  <c:v>1.833</c:v>
                </c:pt>
                <c:pt idx="1473">
                  <c:v>1.923</c:v>
                </c:pt>
                <c:pt idx="1474">
                  <c:v>1.841</c:v>
                </c:pt>
                <c:pt idx="1475">
                  <c:v>1.6830000000000001</c:v>
                </c:pt>
                <c:pt idx="1476">
                  <c:v>1.7</c:v>
                </c:pt>
                <c:pt idx="1477">
                  <c:v>1.7410000000000001</c:v>
                </c:pt>
                <c:pt idx="1478">
                  <c:v>1.863</c:v>
                </c:pt>
                <c:pt idx="1479">
                  <c:v>2.0129999999999999</c:v>
                </c:pt>
                <c:pt idx="1480">
                  <c:v>2.0390000000000001</c:v>
                </c:pt>
                <c:pt idx="1481">
                  <c:v>2.2610000000000001</c:v>
                </c:pt>
                <c:pt idx="1482">
                  <c:v>2.2570000000000001</c:v>
                </c:pt>
                <c:pt idx="1483">
                  <c:v>2.363</c:v>
                </c:pt>
                <c:pt idx="1484">
                  <c:v>2.2250000000000001</c:v>
                </c:pt>
                <c:pt idx="1485">
                  <c:v>2.2370000000000001</c:v>
                </c:pt>
                <c:pt idx="1486">
                  <c:v>2.125</c:v>
                </c:pt>
                <c:pt idx="1487">
                  <c:v>2.2400000000000002</c:v>
                </c:pt>
                <c:pt idx="1488">
                  <c:v>2.1960000000000002</c:v>
                </c:pt>
                <c:pt idx="1489">
                  <c:v>2.2549999999999999</c:v>
                </c:pt>
                <c:pt idx="1490">
                  <c:v>2.206</c:v>
                </c:pt>
                <c:pt idx="1491">
                  <c:v>2.0859999999999999</c:v>
                </c:pt>
                <c:pt idx="1492">
                  <c:v>2.0670000000000002</c:v>
                </c:pt>
                <c:pt idx="1493">
                  <c:v>2.0030000000000001</c:v>
                </c:pt>
                <c:pt idx="1494">
                  <c:v>2.0089999999999999</c:v>
                </c:pt>
                <c:pt idx="1495">
                  <c:v>1.86</c:v>
                </c:pt>
                <c:pt idx="1496">
                  <c:v>1.9219999999999999</c:v>
                </c:pt>
                <c:pt idx="1497">
                  <c:v>2.0379999999999998</c:v>
                </c:pt>
                <c:pt idx="1498">
                  <c:v>1.9590000000000001</c:v>
                </c:pt>
                <c:pt idx="1499">
                  <c:v>1.994</c:v>
                </c:pt>
                <c:pt idx="1500">
                  <c:v>2.0579999999999998</c:v>
                </c:pt>
                <c:pt idx="1501">
                  <c:v>2.069</c:v>
                </c:pt>
                <c:pt idx="1502">
                  <c:v>2.2480000000000002</c:v>
                </c:pt>
                <c:pt idx="1503">
                  <c:v>2.1930000000000001</c:v>
                </c:pt>
                <c:pt idx="1504">
                  <c:v>2.282</c:v>
                </c:pt>
                <c:pt idx="1505">
                  <c:v>2.133</c:v>
                </c:pt>
                <c:pt idx="1506">
                  <c:v>2.16</c:v>
                </c:pt>
                <c:pt idx="1507">
                  <c:v>2.169</c:v>
                </c:pt>
                <c:pt idx="1508">
                  <c:v>2.218</c:v>
                </c:pt>
                <c:pt idx="1509">
                  <c:v>2.149</c:v>
                </c:pt>
                <c:pt idx="1510">
                  <c:v>2.2090000000000001</c:v>
                </c:pt>
                <c:pt idx="1511">
                  <c:v>2.2200000000000002</c:v>
                </c:pt>
                <c:pt idx="1512">
                  <c:v>2.194</c:v>
                </c:pt>
                <c:pt idx="1513">
                  <c:v>2.2000000000000002</c:v>
                </c:pt>
                <c:pt idx="1514">
                  <c:v>2.2810000000000001</c:v>
                </c:pt>
                <c:pt idx="1515">
                  <c:v>2.282</c:v>
                </c:pt>
                <c:pt idx="1516">
                  <c:v>2.1800000000000002</c:v>
                </c:pt>
                <c:pt idx="1517">
                  <c:v>2.2360000000000002</c:v>
                </c:pt>
                <c:pt idx="1518">
                  <c:v>2.13</c:v>
                </c:pt>
                <c:pt idx="1519">
                  <c:v>2.2839999999999998</c:v>
                </c:pt>
                <c:pt idx="1520">
                  <c:v>2.3069999999999999</c:v>
                </c:pt>
                <c:pt idx="1521">
                  <c:v>2.202</c:v>
                </c:pt>
                <c:pt idx="1522">
                  <c:v>2.0529999999999999</c:v>
                </c:pt>
                <c:pt idx="1523">
                  <c:v>1.8640000000000001</c:v>
                </c:pt>
                <c:pt idx="1524">
                  <c:v>2.0289999999999999</c:v>
                </c:pt>
                <c:pt idx="1525">
                  <c:v>1.931</c:v>
                </c:pt>
                <c:pt idx="1526">
                  <c:v>2.1560000000000001</c:v>
                </c:pt>
                <c:pt idx="1527">
                  <c:v>2.1930000000000001</c:v>
                </c:pt>
                <c:pt idx="1528">
                  <c:v>2.3039999999999998</c:v>
                </c:pt>
                <c:pt idx="1529">
                  <c:v>2.3159999999999998</c:v>
                </c:pt>
                <c:pt idx="1530">
                  <c:v>2.3159999999999998</c:v>
                </c:pt>
                <c:pt idx="1531">
                  <c:v>2.2429999999999999</c:v>
                </c:pt>
                <c:pt idx="1532">
                  <c:v>2.3570000000000002</c:v>
                </c:pt>
                <c:pt idx="1533">
                  <c:v>2.0950000000000002</c:v>
                </c:pt>
                <c:pt idx="1534">
                  <c:v>1.857</c:v>
                </c:pt>
                <c:pt idx="1535">
                  <c:v>1.7290000000000001</c:v>
                </c:pt>
                <c:pt idx="1536">
                  <c:v>1.66</c:v>
                </c:pt>
                <c:pt idx="1537">
                  <c:v>1.627</c:v>
                </c:pt>
                <c:pt idx="1538">
                  <c:v>1.68</c:v>
                </c:pt>
                <c:pt idx="1539">
                  <c:v>1.73</c:v>
                </c:pt>
                <c:pt idx="1540">
                  <c:v>1.617</c:v>
                </c:pt>
                <c:pt idx="1541">
                  <c:v>1.5840000000000001</c:v>
                </c:pt>
                <c:pt idx="1542">
                  <c:v>1.353</c:v>
                </c:pt>
                <c:pt idx="1543">
                  <c:v>1.4750000000000001</c:v>
                </c:pt>
                <c:pt idx="1544">
                  <c:v>1.3720000000000001</c:v>
                </c:pt>
                <c:pt idx="1545">
                  <c:v>1.296</c:v>
                </c:pt>
                <c:pt idx="1546">
                  <c:v>1.1859999999999999</c:v>
                </c:pt>
                <c:pt idx="1547">
                  <c:v>1.103</c:v>
                </c:pt>
                <c:pt idx="1548">
                  <c:v>1.0329999999999999</c:v>
                </c:pt>
                <c:pt idx="1549">
                  <c:v>1.0960000000000001</c:v>
                </c:pt>
                <c:pt idx="1550">
                  <c:v>1.242</c:v>
                </c:pt>
                <c:pt idx="1551">
                  <c:v>0.92700000000000005</c:v>
                </c:pt>
                <c:pt idx="1552">
                  <c:v>1.236</c:v>
                </c:pt>
                <c:pt idx="1553">
                  <c:v>1.0880000000000001</c:v>
                </c:pt>
                <c:pt idx="1554">
                  <c:v>1.228</c:v>
                </c:pt>
                <c:pt idx="1555">
                  <c:v>1.1240000000000001</c:v>
                </c:pt>
                <c:pt idx="1556">
                  <c:v>1.242</c:v>
                </c:pt>
                <c:pt idx="1557">
                  <c:v>1.224</c:v>
                </c:pt>
                <c:pt idx="1558">
                  <c:v>1.1499999999999999</c:v>
                </c:pt>
                <c:pt idx="1559">
                  <c:v>1.1779999999999999</c:v>
                </c:pt>
                <c:pt idx="1560">
                  <c:v>1.1950000000000001</c:v>
                </c:pt>
                <c:pt idx="1561">
                  <c:v>1.05</c:v>
                </c:pt>
                <c:pt idx="1562">
                  <c:v>1.0780000000000001</c:v>
                </c:pt>
                <c:pt idx="1563">
                  <c:v>1.103</c:v>
                </c:pt>
                <c:pt idx="1564">
                  <c:v>1.0840000000000001</c:v>
                </c:pt>
                <c:pt idx="1565">
                  <c:v>1.0349999999999999</c:v>
                </c:pt>
                <c:pt idx="1566">
                  <c:v>0.88600000000000001</c:v>
                </c:pt>
                <c:pt idx="1567">
                  <c:v>0.85799999999999998</c:v>
                </c:pt>
                <c:pt idx="1568">
                  <c:v>0.89900000000000002</c:v>
                </c:pt>
                <c:pt idx="1569">
                  <c:v>1.115</c:v>
                </c:pt>
                <c:pt idx="1570">
                  <c:v>1.1830000000000001</c:v>
                </c:pt>
                <c:pt idx="1571">
                  <c:v>1.0529999999999999</c:v>
                </c:pt>
                <c:pt idx="1572">
                  <c:v>1.052</c:v>
                </c:pt>
                <c:pt idx="1573">
                  <c:v>1.069</c:v>
                </c:pt>
                <c:pt idx="1574">
                  <c:v>0.93400000000000005</c:v>
                </c:pt>
                <c:pt idx="1575">
                  <c:v>1.0389999999999999</c:v>
                </c:pt>
                <c:pt idx="1576">
                  <c:v>0.83099999999999996</c:v>
                </c:pt>
                <c:pt idx="1577">
                  <c:v>0.82699999999999996</c:v>
                </c:pt>
                <c:pt idx="1578">
                  <c:v>1.0549999999999999</c:v>
                </c:pt>
                <c:pt idx="1579">
                  <c:v>1.139</c:v>
                </c:pt>
                <c:pt idx="1580">
                  <c:v>0.74199999999999999</c:v>
                </c:pt>
                <c:pt idx="1581">
                  <c:v>0.96399999999999997</c:v>
                </c:pt>
                <c:pt idx="1582">
                  <c:v>0.871</c:v>
                </c:pt>
                <c:pt idx="1583">
                  <c:v>0.94199999999999995</c:v>
                </c:pt>
                <c:pt idx="1584">
                  <c:v>0.74099999999999999</c:v>
                </c:pt>
                <c:pt idx="1585">
                  <c:v>0.73799999999999999</c:v>
                </c:pt>
                <c:pt idx="1586">
                  <c:v>0.52200000000000002</c:v>
                </c:pt>
                <c:pt idx="1587">
                  <c:v>0.91100000000000003</c:v>
                </c:pt>
                <c:pt idx="1588">
                  <c:v>0.74</c:v>
                </c:pt>
                <c:pt idx="1589">
                  <c:v>0.78400000000000003</c:v>
                </c:pt>
                <c:pt idx="1590">
                  <c:v>0.59</c:v>
                </c:pt>
                <c:pt idx="1591">
                  <c:v>0.73099999999999998</c:v>
                </c:pt>
                <c:pt idx="1592">
                  <c:v>0.75</c:v>
                </c:pt>
                <c:pt idx="1593">
                  <c:v>0.89100000000000001</c:v>
                </c:pt>
                <c:pt idx="1594">
                  <c:v>0.77700000000000002</c:v>
                </c:pt>
                <c:pt idx="1595">
                  <c:v>0.95299999999999996</c:v>
                </c:pt>
                <c:pt idx="1596">
                  <c:v>1.04</c:v>
                </c:pt>
                <c:pt idx="1597">
                  <c:v>0.79300000000000004</c:v>
                </c:pt>
                <c:pt idx="1598">
                  <c:v>0.81899999999999995</c:v>
                </c:pt>
                <c:pt idx="1599">
                  <c:v>0.77700000000000002</c:v>
                </c:pt>
                <c:pt idx="1600">
                  <c:v>0.92900000000000005</c:v>
                </c:pt>
                <c:pt idx="1601">
                  <c:v>0.83699999999999997</c:v>
                </c:pt>
                <c:pt idx="1602">
                  <c:v>0.91300000000000003</c:v>
                </c:pt>
                <c:pt idx="1603">
                  <c:v>1.081</c:v>
                </c:pt>
                <c:pt idx="1604">
                  <c:v>0.80600000000000005</c:v>
                </c:pt>
                <c:pt idx="1605">
                  <c:v>1.2529999999999999</c:v>
                </c:pt>
                <c:pt idx="1606">
                  <c:v>1.0489999999999999</c:v>
                </c:pt>
                <c:pt idx="1607">
                  <c:v>0.96199999999999997</c:v>
                </c:pt>
                <c:pt idx="1608">
                  <c:v>1.089</c:v>
                </c:pt>
                <c:pt idx="1609">
                  <c:v>1.161</c:v>
                </c:pt>
                <c:pt idx="1610">
                  <c:v>1.1890000000000001</c:v>
                </c:pt>
                <c:pt idx="1611">
                  <c:v>0.92800000000000005</c:v>
                </c:pt>
                <c:pt idx="1612">
                  <c:v>1.0409999999999999</c:v>
                </c:pt>
                <c:pt idx="1613">
                  <c:v>1.0569999999999999</c:v>
                </c:pt>
                <c:pt idx="1614">
                  <c:v>0.88200000000000001</c:v>
                </c:pt>
                <c:pt idx="1615">
                  <c:v>0.85099999999999998</c:v>
                </c:pt>
                <c:pt idx="1616">
                  <c:v>0.65800000000000003</c:v>
                </c:pt>
                <c:pt idx="1617">
                  <c:v>0.83599999999999997</c:v>
                </c:pt>
                <c:pt idx="1618">
                  <c:v>0.76100000000000001</c:v>
                </c:pt>
                <c:pt idx="1619">
                  <c:v>0.97799999999999998</c:v>
                </c:pt>
                <c:pt idx="1620">
                  <c:v>0.70399999999999996</c:v>
                </c:pt>
                <c:pt idx="1621">
                  <c:v>0.81499999999999995</c:v>
                </c:pt>
                <c:pt idx="1622">
                  <c:v>0.90300000000000002</c:v>
                </c:pt>
                <c:pt idx="1623">
                  <c:v>0.95299999999999996</c:v>
                </c:pt>
                <c:pt idx="1624">
                  <c:v>0.67300000000000004</c:v>
                </c:pt>
                <c:pt idx="1625">
                  <c:v>0.91600000000000004</c:v>
                </c:pt>
                <c:pt idx="1626">
                  <c:v>0.83099999999999996</c:v>
                </c:pt>
                <c:pt idx="1627">
                  <c:v>0.78600000000000003</c:v>
                </c:pt>
                <c:pt idx="1628">
                  <c:v>0.85299999999999998</c:v>
                </c:pt>
                <c:pt idx="1629">
                  <c:v>0.69399999999999995</c:v>
                </c:pt>
                <c:pt idx="1630">
                  <c:v>0.65600000000000003</c:v>
                </c:pt>
                <c:pt idx="1631">
                  <c:v>0.69799999999999995</c:v>
                </c:pt>
                <c:pt idx="1632">
                  <c:v>0.71699999999999997</c:v>
                </c:pt>
                <c:pt idx="1633">
                  <c:v>0.84899999999999998</c:v>
                </c:pt>
                <c:pt idx="1634">
                  <c:v>1.0109999999999999</c:v>
                </c:pt>
                <c:pt idx="1635">
                  <c:v>0.92800000000000005</c:v>
                </c:pt>
                <c:pt idx="1636">
                  <c:v>0.996</c:v>
                </c:pt>
                <c:pt idx="1637">
                  <c:v>0.77300000000000002</c:v>
                </c:pt>
                <c:pt idx="1638">
                  <c:v>0.96499999999999997</c:v>
                </c:pt>
                <c:pt idx="1639">
                  <c:v>0.88400000000000001</c:v>
                </c:pt>
                <c:pt idx="1640">
                  <c:v>0.89100000000000001</c:v>
                </c:pt>
                <c:pt idx="1641">
                  <c:v>0.96599999999999997</c:v>
                </c:pt>
                <c:pt idx="1642">
                  <c:v>0.89800000000000002</c:v>
                </c:pt>
                <c:pt idx="1643">
                  <c:v>0.83799999999999997</c:v>
                </c:pt>
                <c:pt idx="1644">
                  <c:v>0.76600000000000001</c:v>
                </c:pt>
                <c:pt idx="1645">
                  <c:v>0.89400000000000002</c:v>
                </c:pt>
                <c:pt idx="1646">
                  <c:v>1.03</c:v>
                </c:pt>
                <c:pt idx="1647">
                  <c:v>1.238</c:v>
                </c:pt>
                <c:pt idx="1648">
                  <c:v>1.2529999999999999</c:v>
                </c:pt>
                <c:pt idx="1649">
                  <c:v>1.3240000000000001</c:v>
                </c:pt>
                <c:pt idx="1650">
                  <c:v>1.423</c:v>
                </c:pt>
                <c:pt idx="1651">
                  <c:v>1.4079999999999999</c:v>
                </c:pt>
                <c:pt idx="1652">
                  <c:v>1.3009999999999999</c:v>
                </c:pt>
                <c:pt idx="1653">
                  <c:v>1.323</c:v>
                </c:pt>
                <c:pt idx="1654">
                  <c:v>1.393</c:v>
                </c:pt>
                <c:pt idx="1655">
                  <c:v>1.2350000000000001</c:v>
                </c:pt>
                <c:pt idx="1656">
                  <c:v>1.2709999999999999</c:v>
                </c:pt>
                <c:pt idx="1657">
                  <c:v>1.4339999999999999</c:v>
                </c:pt>
                <c:pt idx="1658">
                  <c:v>1.0980000000000001</c:v>
                </c:pt>
                <c:pt idx="1659">
                  <c:v>1.0629999999999999</c:v>
                </c:pt>
                <c:pt idx="1660">
                  <c:v>1.0129999999999999</c:v>
                </c:pt>
                <c:pt idx="1661">
                  <c:v>1.1020000000000001</c:v>
                </c:pt>
                <c:pt idx="1662">
                  <c:v>0.79400000000000004</c:v>
                </c:pt>
                <c:pt idx="1663">
                  <c:v>0.38600000000000001</c:v>
                </c:pt>
                <c:pt idx="1664">
                  <c:v>0.68300000000000005</c:v>
                </c:pt>
                <c:pt idx="1665">
                  <c:v>0.73299999999999998</c:v>
                </c:pt>
                <c:pt idx="1666">
                  <c:v>0.76700000000000002</c:v>
                </c:pt>
                <c:pt idx="1667">
                  <c:v>0.65300000000000002</c:v>
                </c:pt>
                <c:pt idx="1668">
                  <c:v>0.70899999999999996</c:v>
                </c:pt>
                <c:pt idx="1669">
                  <c:v>0.71</c:v>
                </c:pt>
                <c:pt idx="1670">
                  <c:v>0.748</c:v>
                </c:pt>
                <c:pt idx="1671">
                  <c:v>0.753</c:v>
                </c:pt>
                <c:pt idx="1672">
                  <c:v>0.86199999999999999</c:v>
                </c:pt>
                <c:pt idx="1673">
                  <c:v>0.61799999999999999</c:v>
                </c:pt>
                <c:pt idx="1674">
                  <c:v>0.61599999999999999</c:v>
                </c:pt>
                <c:pt idx="1675">
                  <c:v>0.59099999999999997</c:v>
                </c:pt>
                <c:pt idx="1676">
                  <c:v>0.72599999999999998</c:v>
                </c:pt>
                <c:pt idx="1677">
                  <c:v>0.751</c:v>
                </c:pt>
                <c:pt idx="1678">
                  <c:v>0.78800000000000003</c:v>
                </c:pt>
                <c:pt idx="1679">
                  <c:v>0.39200000000000002</c:v>
                </c:pt>
                <c:pt idx="1680">
                  <c:v>0.59</c:v>
                </c:pt>
                <c:pt idx="1681">
                  <c:v>0.71199999999999997</c:v>
                </c:pt>
                <c:pt idx="1682">
                  <c:v>0.63200000000000001</c:v>
                </c:pt>
                <c:pt idx="1683">
                  <c:v>0.752</c:v>
                </c:pt>
                <c:pt idx="1684">
                  <c:v>0.82499999999999996</c:v>
                </c:pt>
                <c:pt idx="1685">
                  <c:v>0.70899999999999996</c:v>
                </c:pt>
                <c:pt idx="1686">
                  <c:v>0.8</c:v>
                </c:pt>
                <c:pt idx="1687">
                  <c:v>0.73799999999999999</c:v>
                </c:pt>
                <c:pt idx="1688">
                  <c:v>0.753</c:v>
                </c:pt>
                <c:pt idx="1689">
                  <c:v>0.71499999999999997</c:v>
                </c:pt>
                <c:pt idx="1690">
                  <c:v>0.67800000000000005</c:v>
                </c:pt>
                <c:pt idx="1691">
                  <c:v>0.82899999999999996</c:v>
                </c:pt>
                <c:pt idx="1692">
                  <c:v>0.69199999999999995</c:v>
                </c:pt>
                <c:pt idx="1693">
                  <c:v>0.66900000000000004</c:v>
                </c:pt>
                <c:pt idx="1694">
                  <c:v>0.90600000000000003</c:v>
                </c:pt>
                <c:pt idx="1695">
                  <c:v>0.84599999999999997</c:v>
                </c:pt>
                <c:pt idx="1696">
                  <c:v>0.70499999999999996</c:v>
                </c:pt>
                <c:pt idx="1697">
                  <c:v>0.35199999999999998</c:v>
                </c:pt>
                <c:pt idx="1698">
                  <c:v>0.26100000000000001</c:v>
                </c:pt>
                <c:pt idx="1699">
                  <c:v>1.2E-2</c:v>
                </c:pt>
                <c:pt idx="1700">
                  <c:v>5.3999999999999999E-2</c:v>
                </c:pt>
                <c:pt idx="1701">
                  <c:v>-1.2E-2</c:v>
                </c:pt>
                <c:pt idx="1702">
                  <c:v>2E-3</c:v>
                </c:pt>
                <c:pt idx="1703">
                  <c:v>-6.9000000000000006E-2</c:v>
                </c:pt>
                <c:pt idx="1704">
                  <c:v>0.14399999999999999</c:v>
                </c:pt>
                <c:pt idx="1705">
                  <c:v>0.23200000000000001</c:v>
                </c:pt>
                <c:pt idx="1706">
                  <c:v>0.34699999999999998</c:v>
                </c:pt>
                <c:pt idx="1707">
                  <c:v>0.26600000000000001</c:v>
                </c:pt>
                <c:pt idx="1708">
                  <c:v>0.47899999999999998</c:v>
                </c:pt>
                <c:pt idx="1709">
                  <c:v>0.60399999999999998</c:v>
                </c:pt>
                <c:pt idx="1710">
                  <c:v>0.64800000000000002</c:v>
                </c:pt>
                <c:pt idx="1711">
                  <c:v>0.34599999999999997</c:v>
                </c:pt>
                <c:pt idx="1712">
                  <c:v>0.32600000000000001</c:v>
                </c:pt>
                <c:pt idx="1713">
                  <c:v>0.44400000000000001</c:v>
                </c:pt>
                <c:pt idx="1714">
                  <c:v>0.374</c:v>
                </c:pt>
                <c:pt idx="1715">
                  <c:v>-3.5000000000000003E-2</c:v>
                </c:pt>
                <c:pt idx="1716">
                  <c:v>0.06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D72-4CEB-B2EF-5439AEBD1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276544"/>
        <c:axId val="428272280"/>
      </c:scatterChart>
      <c:valAx>
        <c:axId val="428276544"/>
        <c:scaling>
          <c:orientation val="minMax"/>
          <c:max val="1100"/>
          <c:min val="1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Temperature (C)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272280"/>
        <c:crosses val="autoZero"/>
        <c:crossBetween val="midCat"/>
      </c:valAx>
      <c:valAx>
        <c:axId val="428272280"/>
        <c:scaling>
          <c:orientation val="minMax"/>
          <c:max val="7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HRR (W/g)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2765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rgbClr val="31FF4A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0.08861</cdr:x>
      <cdr:y>0.28833</cdr:y>
    </cdr:from>
    <cdr:to>
      <cdr:x>1</cdr:x>
      <cdr:y>0.28902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937740" y="1605138"/>
          <a:ext cx="9645040" cy="3842"/>
        </a:xfrm>
        <a:prstGeom xmlns:a="http://schemas.openxmlformats.org/drawingml/2006/main" prst="line">
          <a:avLst/>
        </a:prstGeom>
        <a:ln xmlns:a="http://schemas.openxmlformats.org/drawingml/2006/main" w="34925">
          <a:solidFill>
            <a:schemeClr val="tx1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0.06763</cdr:x>
      <cdr:y>0.3224</cdr:y>
    </cdr:from>
    <cdr:to>
      <cdr:x>0.97509</cdr:x>
      <cdr:y>0.3224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732838" y="1809578"/>
          <a:ext cx="9833792" cy="0"/>
        </a:xfrm>
        <a:prstGeom xmlns:a="http://schemas.openxmlformats.org/drawingml/2006/main" prst="line">
          <a:avLst/>
        </a:prstGeom>
        <a:ln xmlns:a="http://schemas.openxmlformats.org/drawingml/2006/main" w="34925">
          <a:solidFill>
            <a:schemeClr val="tx1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0.07376</cdr:x>
      <cdr:y>0.33879</cdr:y>
    </cdr:from>
    <cdr:to>
      <cdr:x>0.97874</cdr:x>
      <cdr:y>0.33879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773509" y="1915733"/>
          <a:ext cx="9489998" cy="0"/>
        </a:xfrm>
        <a:prstGeom xmlns:a="http://schemas.openxmlformats.org/drawingml/2006/main" prst="line">
          <a:avLst/>
        </a:prstGeom>
        <a:ln xmlns:a="http://schemas.openxmlformats.org/drawingml/2006/main" w="34925">
          <a:solidFill>
            <a:schemeClr val="tx1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0.07136</cdr:x>
      <cdr:y>0.22287</cdr:y>
    </cdr:from>
    <cdr:to>
      <cdr:x>0.97561</cdr:x>
      <cdr:y>0.22287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773331" y="1232023"/>
          <a:ext cx="9799007" cy="0"/>
        </a:xfrm>
        <a:prstGeom xmlns:a="http://schemas.openxmlformats.org/drawingml/2006/main" prst="line">
          <a:avLst/>
        </a:prstGeom>
        <a:ln xmlns:a="http://schemas.openxmlformats.org/drawingml/2006/main" w="34925">
          <a:solidFill>
            <a:schemeClr val="tx1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2777F-D3BE-4BF2-9E68-D441A58B5149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92629-F965-417A-A7F2-9CC290C90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2BE693-5C3E-B54E-BD1E-12ADA36D0A58}" type="slidenum">
              <a:rPr lang="en-US"/>
              <a:pPr/>
              <a:t>3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6262688"/>
            <a:ext cx="5029200" cy="274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82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2BE693-5C3E-B54E-BD1E-12ADA36D0A58}" type="slidenum">
              <a:rPr lang="en-US"/>
              <a:pPr/>
              <a:t>4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6262688"/>
            <a:ext cx="5029200" cy="274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00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91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4BB3-3455-4334-ACFF-60E1ABA9139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CAA4C-8BB1-4797-AE9D-2ABAABE9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2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4BB3-3455-4334-ACFF-60E1ABA9139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CAA4C-8BB1-4797-AE9D-2ABAABE9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67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4BB3-3455-4334-ACFF-60E1ABA9139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CAA4C-8BB1-4797-AE9D-2ABAABE9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2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4BB3-3455-4334-ACFF-60E1ABA9139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CAA4C-8BB1-4797-AE9D-2ABAABE9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4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4BB3-3455-4334-ACFF-60E1ABA9139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CAA4C-8BB1-4797-AE9D-2ABAABE9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4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4BB3-3455-4334-ACFF-60E1ABA9139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CAA4C-8BB1-4797-AE9D-2ABAABE9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58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4BB3-3455-4334-ACFF-60E1ABA9139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CAA4C-8BB1-4797-AE9D-2ABAABE9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1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4BB3-3455-4334-ACFF-60E1ABA9139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CAA4C-8BB1-4797-AE9D-2ABAABE9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8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4BB3-3455-4334-ACFF-60E1ABA9139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CAA4C-8BB1-4797-AE9D-2ABAABE9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7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4BB3-3455-4334-ACFF-60E1ABA9139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CAA4C-8BB1-4797-AE9D-2ABAABE9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94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4BB3-3455-4334-ACFF-60E1ABA9139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CAA4C-8BB1-4797-AE9D-2ABAABE9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41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24BB3-3455-4334-ACFF-60E1ABA9139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CAA4C-8BB1-4797-AE9D-2ABAABE9E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7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7.emf"/><Relationship Id="rId1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11.jpe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9.emf"/><Relationship Id="rId2" Type="http://schemas.microsoft.com/office/2007/relationships/media" Target="../media/media3.m4a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g"/><Relationship Id="rId11" Type="http://schemas.openxmlformats.org/officeDocument/2006/relationships/image" Target="../media/image6.emf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8.emf"/><Relationship Id="rId10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emf"/><Relationship Id="rId1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7.emf"/><Relationship Id="rId1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11.jpe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9.emf"/><Relationship Id="rId2" Type="http://schemas.microsoft.com/office/2007/relationships/media" Target="../media/media4.m4a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g"/><Relationship Id="rId11" Type="http://schemas.openxmlformats.org/officeDocument/2006/relationships/image" Target="../media/image6.emf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8.emf"/><Relationship Id="rId10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emf"/><Relationship Id="rId1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46990" y="2003601"/>
            <a:ext cx="76980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b="1" u="sng" dirty="0">
                <a:solidFill>
                  <a:prstClr val="black"/>
                </a:solidFill>
                <a:latin typeface="Helvetica"/>
                <a:cs typeface="Helvetica"/>
              </a:rPr>
              <a:t>Richard N. </a:t>
            </a:r>
            <a:r>
              <a:rPr lang="en-US" sz="3600" b="1" u="sng" dirty="0" smtClean="0">
                <a:solidFill>
                  <a:prstClr val="black"/>
                </a:solidFill>
                <a:latin typeface="Helvetica"/>
                <a:cs typeface="Helvetica"/>
              </a:rPr>
              <a:t>Walters</a:t>
            </a:r>
          </a:p>
          <a:p>
            <a:pPr algn="ctr" defTabSz="457200">
              <a:lnSpc>
                <a:spcPct val="15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Helvetica"/>
                <a:cs typeface="Helvetica"/>
              </a:rPr>
              <a:t>Richard E. Lyon &amp; Natallia Safronava</a:t>
            </a:r>
            <a:endParaRPr lang="en-US" sz="2400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Helvetica"/>
                <a:cs typeface="Helvetica"/>
              </a:rPr>
              <a:t>Federal </a:t>
            </a:r>
            <a:r>
              <a:rPr lang="en-US" sz="2400" dirty="0">
                <a:solidFill>
                  <a:prstClr val="black"/>
                </a:solidFill>
                <a:latin typeface="Helvetica"/>
                <a:cs typeface="Helvetica"/>
              </a:rPr>
              <a:t>Aviation </a:t>
            </a:r>
            <a:r>
              <a:rPr lang="en-US" sz="2400" dirty="0" smtClean="0">
                <a:solidFill>
                  <a:prstClr val="black"/>
                </a:solidFill>
                <a:latin typeface="Helvetica"/>
                <a:cs typeface="Helvetica"/>
              </a:rPr>
              <a:t>Administration</a:t>
            </a:r>
          </a:p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Helvetica"/>
                <a:cs typeface="Helvetica"/>
              </a:rPr>
              <a:t>William </a:t>
            </a:r>
            <a:r>
              <a:rPr lang="en-US" sz="2400" dirty="0">
                <a:solidFill>
                  <a:prstClr val="black"/>
                </a:solidFill>
                <a:latin typeface="Helvetica"/>
                <a:cs typeface="Helvetica"/>
              </a:rPr>
              <a:t>J. Hughes Technical </a:t>
            </a:r>
            <a:r>
              <a:rPr lang="en-US" sz="2400" dirty="0" smtClean="0">
                <a:solidFill>
                  <a:prstClr val="black"/>
                </a:solidFill>
                <a:latin typeface="Helvetica"/>
                <a:cs typeface="Helvetica"/>
              </a:rPr>
              <a:t>Center</a:t>
            </a:r>
          </a:p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Helvetica"/>
                <a:cs typeface="Helvetica"/>
              </a:rPr>
              <a:t>Fire Safety Branch ANG-E21</a:t>
            </a:r>
            <a:endParaRPr lang="en-US" sz="2400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Helvetica"/>
                <a:cs typeface="Helvetica"/>
              </a:rPr>
              <a:t>Atlantic </a:t>
            </a:r>
            <a:r>
              <a:rPr lang="en-US" sz="2400" dirty="0" smtClean="0">
                <a:solidFill>
                  <a:prstClr val="black"/>
                </a:solidFill>
                <a:latin typeface="Helvetica"/>
                <a:cs typeface="Helvetica"/>
              </a:rPr>
              <a:t>City</a:t>
            </a:r>
            <a:r>
              <a:rPr lang="en-US" sz="2400" dirty="0">
                <a:solidFill>
                  <a:prstClr val="black"/>
                </a:solidFill>
                <a:latin typeface="Helvetica"/>
                <a:cs typeface="Helvetica"/>
              </a:rPr>
              <a:t>, New Jersey </a:t>
            </a:r>
            <a:r>
              <a:rPr lang="en-US" sz="2400" dirty="0" smtClean="0">
                <a:solidFill>
                  <a:prstClr val="black"/>
                </a:solidFill>
                <a:latin typeface="Helvetica"/>
                <a:cs typeface="Helvetica"/>
              </a:rPr>
              <a:t>08405</a:t>
            </a:r>
            <a:endParaRPr lang="en-US" sz="2400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algn="ctr" defTabSz="457200"/>
            <a:endParaRPr lang="en-US" sz="24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210192"/>
            <a:ext cx="12191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b="1" kern="0" dirty="0" smtClean="0">
                <a:solidFill>
                  <a:srgbClr val="1D2F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Preliminary Results from the MCC Inter-Laboratory Study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57411"/>
            <a:ext cx="12191999" cy="1987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0" b="89510" l="1705" r="89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7" y="5099070"/>
            <a:ext cx="2491410" cy="10121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35" y="5303898"/>
            <a:ext cx="2425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Federal Aviation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Administration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79693"/>
      </p:ext>
    </p:extLst>
  </p:cSld>
  <p:clrMapOvr>
    <a:masterClrMapping/>
  </p:clrMapOvr>
  <p:transition advTm="24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5042" y="262225"/>
            <a:ext cx="9536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Similarity Criterion</a:t>
            </a:r>
            <a:endParaRPr lang="en-US" sz="3600" strike="sngStrike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4669493" y="5899831"/>
            <a:ext cx="2996119" cy="29183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605062" y="1065324"/>
                <a:ext cx="8229599" cy="9722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𝐹𝐺𝐶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𝐹𝐺𝐶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en-US" sz="2800" i="0">
                          <a:latin typeface="Cambria Math" panose="02040503050406030204" pitchFamily="18" charset="0"/>
                        </a:rPr>
                        <m:t>≤ 0.3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062" y="1065324"/>
                <a:ext cx="8229599" cy="9722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14036" y="2234725"/>
            <a:ext cx="111944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no-effect level of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 material change at micro-scale is equal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relative uncertainty of bench-scale FAR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fire test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results at the 95% confidence level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, i.e., 30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%, as determined by testing.</a:t>
            </a:r>
          </a:p>
          <a:p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__________________________________________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Next </a:t>
            </a:r>
            <a:r>
              <a:rPr lang="en-US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steps:</a:t>
            </a:r>
          </a:p>
          <a:p>
            <a:endParaRPr lang="en-US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Jeff </a:t>
            </a:r>
            <a:r>
              <a:rPr lang="en-US" sz="2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Gardlin’s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presentation on Transport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Airplane Issue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List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(TAIL).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ASTM D7309-21 inter-laboratory study to-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Determine repeatability and reproducibility of FGC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Include ultra-low heat release aircraft phenolic resin.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3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79"/>
    </mc:Choice>
    <mc:Fallback xmlns="">
      <p:transition spd="slow" advTm="32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5C03367-FF57-79F1-4638-A5752E6838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609600"/>
          </a:xfrm>
        </p:spPr>
        <p:txBody>
          <a:bodyPr>
            <a:noAutofit/>
          </a:bodyPr>
          <a:lstStyle/>
          <a:p>
            <a:pPr algn="ctr"/>
            <a:r>
              <a:rPr lang="en-US" altLang="en-US" sz="4000" b="1" dirty="0">
                <a:latin typeface="Helvetica" pitchFamily="2" charset="0"/>
                <a:ea typeface="ＭＳ Ｐゴシック" panose="020B0600070205080204" pitchFamily="34" charset="-128"/>
              </a:rPr>
              <a:t>ASTM </a:t>
            </a:r>
            <a:r>
              <a:rPr lang="en-US" altLang="en-US" sz="4000" b="1" dirty="0" smtClean="0">
                <a:latin typeface="Helvetica" pitchFamily="2" charset="0"/>
                <a:ea typeface="ＭＳ Ｐゴシック" panose="020B0600070205080204" pitchFamily="34" charset="-128"/>
              </a:rPr>
              <a:t>E691</a:t>
            </a:r>
            <a:endParaRPr lang="en-US" altLang="en-US" sz="4000" b="1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C90D3E4-3FB9-EC64-3264-81AD883F4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7104" y="1357008"/>
            <a:ext cx="10377792" cy="44958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3600" b="1" dirty="0">
                <a:latin typeface="Helvetica" pitchFamily="2" charset="0"/>
                <a:ea typeface="ＭＳ Ｐゴシック" panose="020B0600070205080204" pitchFamily="34" charset="-128"/>
              </a:rPr>
              <a:t>Conducting an Inter-Laboratory Study to Determine the Precision of a Method</a:t>
            </a:r>
          </a:p>
          <a:p>
            <a:endParaRPr lang="en-US" altLang="en-US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latin typeface="Helvetica" pitchFamily="2" charset="0"/>
                <a:ea typeface="ＭＳ Ｐゴシック" panose="020B0600070205080204" pitchFamily="34" charset="-128"/>
              </a:rPr>
              <a:t>Repeatability</a:t>
            </a:r>
          </a:p>
          <a:p>
            <a:pPr lvl="1"/>
            <a:r>
              <a:rPr lang="en-US" altLang="en-US" b="1" dirty="0">
                <a:latin typeface="Helvetica" pitchFamily="2" charset="0"/>
                <a:ea typeface="ＭＳ Ｐゴシック" panose="020B0600070205080204" pitchFamily="34" charset="-128"/>
              </a:rPr>
              <a:t>An action, event, or other thing that is done again</a:t>
            </a:r>
          </a:p>
          <a:p>
            <a:pPr>
              <a:buFontTx/>
              <a:buNone/>
            </a:pPr>
            <a:endParaRPr lang="en-US" altLang="en-US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latin typeface="Helvetica" pitchFamily="2" charset="0"/>
                <a:ea typeface="ＭＳ Ｐゴシック" panose="020B0600070205080204" pitchFamily="34" charset="-128"/>
              </a:rPr>
              <a:t>Reproducibility</a:t>
            </a:r>
          </a:p>
          <a:p>
            <a:pPr lvl="1"/>
            <a:r>
              <a:rPr lang="en-US" altLang="en-US" b="1" dirty="0">
                <a:latin typeface="Helvetica" pitchFamily="2" charset="0"/>
                <a:ea typeface="ＭＳ Ｐゴシック" panose="020B0600070205080204" pitchFamily="34" charset="-128"/>
              </a:rPr>
              <a:t>Create something very similar to (something else) in a different medium or context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9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57"/>
    </mc:Choice>
    <mc:Fallback xmlns="">
      <p:transition spd="slow" advTm="27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23B102B-FCAD-640A-B269-FB408CD9B8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609600"/>
          </a:xfrm>
        </p:spPr>
        <p:txBody>
          <a:bodyPr/>
          <a:lstStyle/>
          <a:p>
            <a:pPr algn="ctr"/>
            <a:r>
              <a:rPr lang="en-US" altLang="en-US" sz="3200" b="1" dirty="0">
                <a:latin typeface="Helvetica" pitchFamily="2" charset="0"/>
                <a:ea typeface="ＭＳ Ｐゴシック" panose="020B0600070205080204" pitchFamily="34" charset="-128"/>
              </a:rPr>
              <a:t>Measured Values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43AACC9-5237-703B-9799-D8E01AFE4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1702" y="4114800"/>
            <a:ext cx="4876800" cy="2743200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  <a:buNone/>
            </a:pPr>
            <a:r>
              <a:rPr lang="en-US" altLang="en-US" sz="2000" b="1" dirty="0">
                <a:latin typeface="Helvetica" pitchFamily="2" charset="0"/>
                <a:ea typeface="ＭＳ Ｐゴシック" panose="020B0600070205080204" pitchFamily="34" charset="-128"/>
              </a:rPr>
              <a:t>Sample Weight (mg)</a:t>
            </a:r>
          </a:p>
          <a:p>
            <a:pPr>
              <a:spcAft>
                <a:spcPts val="600"/>
              </a:spcAft>
              <a:buNone/>
            </a:pPr>
            <a:r>
              <a:rPr lang="en-US" altLang="en-US" sz="2000" b="1" dirty="0" smtClean="0">
                <a:latin typeface="Helvetica" pitchFamily="2" charset="0"/>
                <a:ea typeface="ＭＳ Ｐゴシック" panose="020B0600070205080204" pitchFamily="34" charset="-128"/>
              </a:rPr>
              <a:t>Peak </a:t>
            </a:r>
            <a:r>
              <a:rPr lang="en-US" altLang="en-US" sz="2000" b="1" dirty="0">
                <a:latin typeface="Helvetica" pitchFamily="2" charset="0"/>
                <a:ea typeface="ＭＳ Ｐゴシック" panose="020B0600070205080204" pitchFamily="34" charset="-128"/>
              </a:rPr>
              <a:t>Heat Release Rate (W/g)</a:t>
            </a:r>
          </a:p>
          <a:p>
            <a:pPr>
              <a:spcAft>
                <a:spcPts val="600"/>
              </a:spcAft>
              <a:buNone/>
            </a:pPr>
            <a:r>
              <a:rPr lang="en-US" altLang="en-US" sz="2000" b="1" dirty="0">
                <a:latin typeface="Helvetica" pitchFamily="2" charset="0"/>
                <a:ea typeface="ＭＳ Ｐゴシック" panose="020B0600070205080204" pitchFamily="34" charset="-128"/>
              </a:rPr>
              <a:t>Peak Heat Release Temperature (C)</a:t>
            </a:r>
          </a:p>
          <a:p>
            <a:pPr>
              <a:spcAft>
                <a:spcPts val="600"/>
              </a:spcAft>
              <a:buNone/>
            </a:pPr>
            <a:r>
              <a:rPr lang="en-US" altLang="en-US" sz="2000" b="1" dirty="0" smtClean="0">
                <a:latin typeface="Helvetica" pitchFamily="2" charset="0"/>
                <a:ea typeface="ＭＳ Ｐゴシック" panose="020B0600070205080204" pitchFamily="34" charset="-128"/>
              </a:rPr>
              <a:t>Total </a:t>
            </a:r>
            <a:r>
              <a:rPr lang="en-US" altLang="en-US" sz="2000" b="1" dirty="0">
                <a:latin typeface="Helvetica" pitchFamily="2" charset="0"/>
                <a:ea typeface="ＭＳ Ｐゴシック" panose="020B0600070205080204" pitchFamily="34" charset="-128"/>
              </a:rPr>
              <a:t>Heat Released (kJ/g)</a:t>
            </a:r>
          </a:p>
          <a:p>
            <a:pPr>
              <a:spcAft>
                <a:spcPts val="600"/>
              </a:spcAft>
              <a:buNone/>
            </a:pPr>
            <a:r>
              <a:rPr lang="en-US" altLang="en-US" sz="2000" b="1" dirty="0">
                <a:latin typeface="Helvetica" pitchFamily="2" charset="0"/>
                <a:ea typeface="ＭＳ Ｐゴシック" panose="020B0600070205080204" pitchFamily="34" charset="-128"/>
              </a:rPr>
              <a:t>Fire Growth Capacity (J/g-K)</a:t>
            </a:r>
          </a:p>
          <a:p>
            <a:pPr>
              <a:spcAft>
                <a:spcPts val="600"/>
              </a:spcAft>
              <a:buNone/>
            </a:pPr>
            <a:r>
              <a:rPr lang="en-US" altLang="en-US" sz="2000" b="1" dirty="0" smtClean="0">
                <a:latin typeface="Helvetica" pitchFamily="2" charset="0"/>
                <a:ea typeface="ＭＳ Ｐゴシック" panose="020B0600070205080204" pitchFamily="34" charset="-128"/>
              </a:rPr>
              <a:t>Char </a:t>
            </a:r>
            <a:r>
              <a:rPr lang="en-US" altLang="en-US" sz="2000" b="1" dirty="0">
                <a:latin typeface="Helvetica" pitchFamily="2" charset="0"/>
                <a:ea typeface="ＭＳ Ｐゴシック" panose="020B0600070205080204" pitchFamily="34" charset="-128"/>
              </a:rPr>
              <a:t>Yield (%)</a:t>
            </a:r>
          </a:p>
          <a:p>
            <a:pPr>
              <a:spcAft>
                <a:spcPts val="600"/>
              </a:spcAft>
              <a:buNone/>
            </a:pPr>
            <a:endParaRPr lang="en-US" altLang="en-US" sz="2000" b="1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F8325903-00C4-FB02-524C-078C78274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3" r="1370"/>
          <a:stretch>
            <a:fillRect/>
          </a:stretch>
        </p:blipFill>
        <p:spPr bwMode="auto">
          <a:xfrm>
            <a:off x="5457217" y="1049505"/>
            <a:ext cx="6194899" cy="491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tweez.jpg">
            <a:extLst>
              <a:ext uri="{FF2B5EF4-FFF2-40B4-BE49-F238E27FC236}">
                <a16:creationId xmlns:a16="http://schemas.microsoft.com/office/drawing/2014/main" id="{2D4DFD80-B623-B0FA-9139-2803D8972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89041"/>
            <a:ext cx="32797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9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5"/>
    </mc:Choice>
    <mc:Fallback xmlns="">
      <p:transition spd="slow" advTm="56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81" x="552450" y="3975100"/>
          <p14:tracePt t="497" x="552450" y="3994150"/>
          <p14:tracePt t="504" x="552450" y="4006850"/>
          <p14:tracePt t="513" x="552450" y="4025900"/>
          <p14:tracePt t="523" x="552450" y="4044950"/>
          <p14:tracePt t="540" x="552450" y="4089400"/>
          <p14:tracePt t="558" x="552450" y="4127500"/>
          <p14:tracePt t="574" x="546100" y="4159250"/>
          <p14:tracePt t="591" x="546100" y="4184650"/>
          <p14:tracePt t="607" x="546100" y="4210050"/>
          <p14:tracePt t="626" x="558800" y="4235450"/>
          <p14:tracePt t="640" x="558800" y="4248150"/>
          <p14:tracePt t="657" x="558800" y="4267200"/>
          <p14:tracePt t="674" x="558800" y="4286250"/>
          <p14:tracePt t="690" x="558800" y="4318000"/>
          <p14:tracePt t="707" x="565150" y="4349750"/>
          <p14:tracePt t="723" x="571500" y="4387850"/>
          <p14:tracePt t="740" x="571500" y="4438650"/>
          <p14:tracePt t="757" x="571500" y="4483100"/>
          <p14:tracePt t="774" x="571500" y="4540250"/>
          <p14:tracePt t="777" x="571500" y="4565650"/>
          <p14:tracePt t="790" x="571500" y="4597400"/>
          <p14:tracePt t="807" x="577850" y="4654550"/>
          <p14:tracePt t="823" x="584200" y="4718050"/>
          <p14:tracePt t="841" x="590550" y="4800600"/>
          <p14:tracePt t="857" x="590550" y="4864100"/>
          <p14:tracePt t="874" x="596900" y="4940300"/>
          <p14:tracePt t="890" x="596900" y="5010150"/>
          <p14:tracePt t="907" x="596900" y="5060950"/>
          <p14:tracePt t="924" x="596900" y="5118100"/>
          <p14:tracePt t="941" x="596900" y="5175250"/>
          <p14:tracePt t="957" x="596900" y="5238750"/>
          <p14:tracePt t="974" x="596900" y="5327650"/>
          <p14:tracePt t="991" x="596900" y="5410200"/>
          <p14:tracePt t="1009" x="603250" y="5543550"/>
          <p14:tracePt t="1024" x="609600" y="5581650"/>
          <p14:tracePt t="1041" x="622300" y="5689600"/>
          <p14:tracePt t="1056" x="635000" y="5753100"/>
          <p14:tracePt t="1073" x="660400" y="5822950"/>
          <p14:tracePt t="1090" x="673100" y="5867400"/>
          <p14:tracePt t="1107" x="679450" y="5911850"/>
          <p14:tracePt t="1123" x="679450" y="5949950"/>
          <p14:tracePt t="1140" x="679450" y="5981700"/>
          <p14:tracePt t="1157" x="679450" y="6007100"/>
          <p14:tracePt t="1173" x="679450" y="6026150"/>
          <p14:tracePt t="1190" x="679450" y="6051550"/>
          <p14:tracePt t="1207" x="679450" y="6070600"/>
          <p14:tracePt t="1226" x="679450" y="6083300"/>
          <p14:tracePt t="1240" x="679450" y="6089650"/>
          <p14:tracePt t="1256" x="679450" y="6102350"/>
          <p14:tracePt t="1321" x="679450" y="6096000"/>
          <p14:tracePt t="1329" x="679450" y="6089650"/>
          <p14:tracePt t="1339" x="679450" y="6076950"/>
          <p14:tracePt t="1357" x="679450" y="6032500"/>
          <p14:tracePt t="1373" x="679450" y="5943600"/>
          <p14:tracePt t="1390" x="679450" y="5861050"/>
          <p14:tracePt t="1406" x="679450" y="5829300"/>
          <p14:tracePt t="1424" x="679450" y="5797550"/>
          <p14:tracePt t="1442" x="685800" y="5746750"/>
          <p14:tracePt t="1456" x="685800" y="5708650"/>
          <p14:tracePt t="1474" x="692150" y="5651500"/>
          <p14:tracePt t="1490" x="698500" y="5575300"/>
          <p14:tracePt t="1506" x="698500" y="5530850"/>
          <p14:tracePt t="1523" x="704850" y="5511800"/>
          <p14:tracePt t="1540" x="704850" y="5499100"/>
          <p14:tracePt t="1557" x="711200" y="5480050"/>
          <p14:tracePt t="1573" x="711200" y="5454650"/>
          <p14:tracePt t="1590" x="717550" y="5422900"/>
          <p14:tracePt t="1606" x="723900" y="5384800"/>
          <p14:tracePt t="1625" x="730250" y="5353050"/>
          <p14:tracePt t="1640" x="730250" y="5340350"/>
          <p14:tracePt t="1656" x="736600" y="5302250"/>
          <p14:tracePt t="1673" x="742950" y="5276850"/>
          <p14:tracePt t="1690" x="742950" y="5257800"/>
          <p14:tracePt t="1707" x="749300" y="5238750"/>
          <p14:tracePt t="1723" x="749300" y="5226050"/>
          <p14:tracePt t="1740" x="749300" y="5219700"/>
          <p14:tracePt t="1756" x="755650" y="5213350"/>
          <p14:tracePt t="1880" x="755650" y="5219700"/>
          <p14:tracePt t="1896" x="755650" y="5238750"/>
          <p14:tracePt t="1904" x="755650" y="5245100"/>
          <p14:tracePt t="1912" x="755650" y="5264150"/>
          <p14:tracePt t="1923" x="755650" y="5289550"/>
          <p14:tracePt t="1940" x="749300" y="5327650"/>
          <p14:tracePt t="1957" x="742950" y="5378450"/>
          <p14:tracePt t="1973" x="742950" y="5435600"/>
          <p14:tracePt t="1990" x="742950" y="5499100"/>
          <p14:tracePt t="2006" x="742950" y="5562600"/>
          <p14:tracePt t="2023" x="742950" y="5619750"/>
          <p14:tracePt t="2039" x="742950" y="5683250"/>
          <p14:tracePt t="2056" x="749300" y="5759450"/>
          <p14:tracePt t="2073" x="755650" y="5803900"/>
          <p14:tracePt t="2089" x="768350" y="5842000"/>
          <p14:tracePt t="2106" x="774700" y="5880100"/>
          <p14:tracePt t="2123" x="774700" y="5899150"/>
          <p14:tracePt t="2140" x="774700" y="5911850"/>
          <p14:tracePt t="2156" x="774700" y="5924550"/>
          <p14:tracePt t="2173" x="774700" y="5930900"/>
          <p14:tracePt t="2190" x="774700" y="5943600"/>
          <p14:tracePt t="2206" x="774700" y="5962650"/>
          <p14:tracePt t="2223" x="774700" y="5981700"/>
          <p14:tracePt t="2239" x="774700" y="5994400"/>
          <p14:tracePt t="2256" x="768350" y="6013450"/>
          <p14:tracePt t="2273" x="762000" y="6019800"/>
          <p14:tracePt t="2290" x="762000" y="6026150"/>
          <p14:tracePt t="2307" x="755650" y="6038850"/>
          <p14:tracePt t="2323" x="749300" y="6038850"/>
          <p14:tracePt t="2340" x="749300" y="6045200"/>
          <p14:tracePt t="2712" x="749300" y="6038850"/>
          <p14:tracePt t="2720" x="749300" y="6032500"/>
          <p14:tracePt t="2729" x="749300" y="6026150"/>
          <p14:tracePt t="2744" x="749300" y="6019800"/>
          <p14:tracePt t="2756" x="749300" y="6013450"/>
          <p14:tracePt t="2772" x="749300" y="6007100"/>
          <p14:tracePt t="2790" x="749300" y="6000750"/>
          <p14:tracePt t="2806" x="749300" y="5994400"/>
          <p14:tracePt t="2822" x="749300" y="5988050"/>
          <p14:tracePt t="2839" x="755650" y="5988050"/>
          <p14:tracePt t="2856" x="755650" y="5981700"/>
          <p14:tracePt t="2985" x="755650" y="5975350"/>
          <p14:tracePt t="3009" x="755650" y="5969000"/>
          <p14:tracePt t="3026" x="755650" y="5962650"/>
          <p14:tracePt t="3042" x="755650" y="5956300"/>
          <p14:tracePt t="3048" x="755650" y="5949950"/>
          <p14:tracePt t="3065" x="755650" y="5943600"/>
          <p14:tracePt t="3082" x="755650" y="5937250"/>
          <p14:tracePt t="3090" x="755650" y="5930900"/>
          <p14:tracePt t="3113" x="755650" y="5918200"/>
          <p14:tracePt t="3129" x="755650" y="5905500"/>
          <p14:tracePt t="3139" x="755650" y="5886450"/>
          <p14:tracePt t="3156" x="762000" y="5854700"/>
          <p14:tracePt t="3173" x="762000" y="5816600"/>
          <p14:tracePt t="3189" x="768350" y="5778500"/>
          <p14:tracePt t="3206" x="774700" y="5740400"/>
          <p14:tracePt t="3223" x="787400" y="5676900"/>
          <p14:tracePt t="3239" x="793750" y="5626100"/>
          <p14:tracePt t="3257" x="806450" y="5549900"/>
          <p14:tracePt t="3273" x="819150" y="5511800"/>
          <p14:tracePt t="3289" x="831850" y="5480050"/>
          <p14:tracePt t="3306" x="838200" y="5435600"/>
          <p14:tracePt t="3322" x="844550" y="5397500"/>
          <p14:tracePt t="3339" x="850900" y="5353050"/>
          <p14:tracePt t="3356" x="857250" y="5314950"/>
          <p14:tracePt t="3373" x="863600" y="5276850"/>
          <p14:tracePt t="3391" x="863600" y="5251450"/>
          <p14:tracePt t="3406" x="869950" y="5213350"/>
          <p14:tracePt t="3423" x="876300" y="5187950"/>
          <p14:tracePt t="3442" x="876300" y="5130800"/>
          <p14:tracePt t="3458" x="876300" y="5080000"/>
          <p14:tracePt t="3475" x="876300" y="5041900"/>
          <p14:tracePt t="3489" x="876300" y="5016500"/>
          <p14:tracePt t="3506" x="876300" y="4991100"/>
          <p14:tracePt t="3522" x="876300" y="4959350"/>
          <p14:tracePt t="3539" x="863600" y="4927600"/>
          <p14:tracePt t="3556" x="844550" y="4883150"/>
          <p14:tracePt t="3573" x="819150" y="4845050"/>
          <p14:tracePt t="3589" x="806450" y="4826000"/>
          <p14:tracePt t="3606" x="793750" y="4806950"/>
          <p14:tracePt t="3622" x="787400" y="4800600"/>
          <p14:tracePt t="3639" x="774700" y="4787900"/>
          <p14:tracePt t="3657" x="749300" y="4768850"/>
          <p14:tracePt t="3672" x="723900" y="4749800"/>
          <p14:tracePt t="3689" x="717550" y="4737100"/>
          <p14:tracePt t="3705" x="704850" y="4730750"/>
          <p14:tracePt t="3722" x="698500" y="4718050"/>
          <p14:tracePt t="3756" x="692150" y="4699000"/>
          <p14:tracePt t="3772" x="679450" y="4679950"/>
          <p14:tracePt t="3789" x="673100" y="4667250"/>
          <p14:tracePt t="3806" x="660400" y="4654550"/>
          <p14:tracePt t="3823" x="654050" y="4641850"/>
          <p14:tracePt t="3839" x="647700" y="4635500"/>
          <p14:tracePt t="3857" x="641350" y="4622800"/>
          <p14:tracePt t="3889" x="641350" y="4616450"/>
          <p14:tracePt t="3906" x="635000" y="4610100"/>
          <p14:tracePt t="3922" x="628650" y="4603750"/>
          <p14:tracePt t="3939" x="628650" y="4591050"/>
          <p14:tracePt t="3956" x="615950" y="4584700"/>
          <p14:tracePt t="3973" x="609600" y="4565650"/>
          <p14:tracePt t="3989" x="609600" y="4559300"/>
          <p14:tracePt t="4006" x="603250" y="4552950"/>
          <p14:tracePt t="4022" x="596900" y="4552950"/>
          <p14:tracePt t="4039" x="596900" y="4540250"/>
          <p14:tracePt t="4056" x="590550" y="4527550"/>
          <p14:tracePt t="4073" x="577850" y="4508500"/>
          <p14:tracePt t="4090" x="577850" y="4502150"/>
          <p14:tracePt t="4106" x="571500" y="4495800"/>
          <p14:tracePt t="4123" x="565150" y="4483100"/>
          <p14:tracePt t="4139" x="565150" y="4470400"/>
          <p14:tracePt t="4156" x="558800" y="4457700"/>
          <p14:tracePt t="4172" x="552450" y="4445000"/>
          <p14:tracePt t="4189" x="552450" y="4425950"/>
          <p14:tracePt t="4206" x="552450" y="4419600"/>
          <p14:tracePt t="4222" x="546100" y="4406900"/>
          <p14:tracePt t="4239" x="546100" y="4387850"/>
          <p14:tracePt t="4256" x="546100" y="4375150"/>
          <p14:tracePt t="4272" x="546100" y="4362450"/>
          <p14:tracePt t="4289" x="546100" y="4356100"/>
          <p14:tracePt t="4305" x="546100" y="4349750"/>
          <p14:tracePt t="4322" x="546100" y="4343400"/>
          <p14:tracePt t="4339" x="546100" y="4337050"/>
          <p14:tracePt t="4356" x="546100" y="4330700"/>
          <p14:tracePt t="4378" x="546100" y="4324350"/>
          <p14:tracePt t="4389" x="552450" y="4324350"/>
          <p14:tracePt t="4406" x="552450" y="4318000"/>
          <p14:tracePt t="4422" x="552450" y="4311650"/>
          <p14:tracePt t="4439" x="558800" y="4305300"/>
          <p14:tracePt t="4456" x="565150" y="4305300"/>
          <p14:tracePt t="4706" x="565150" y="4298950"/>
          <p14:tracePt t="4715" x="565150" y="4292600"/>
          <p14:tracePt t="4731" x="565150" y="4286250"/>
          <p14:tracePt t="4739" x="571500" y="4279900"/>
          <p14:tracePt t="4755" x="577850" y="4279900"/>
          <p14:tracePt t="4772" x="577850" y="4273550"/>
          <p14:tracePt t="4865" x="584200" y="4273550"/>
          <p14:tracePt t="11522" x="584200" y="4279900"/>
          <p14:tracePt t="11531" x="584200" y="4286250"/>
          <p14:tracePt t="11547" x="584200" y="4292600"/>
          <p14:tracePt t="11555" x="584200" y="4305300"/>
          <p14:tracePt t="11570" x="584200" y="4324350"/>
          <p14:tracePt t="11587" x="584200" y="4349750"/>
          <p14:tracePt t="11604" x="584200" y="4387850"/>
          <p14:tracePt t="11620" x="584200" y="4425950"/>
          <p14:tracePt t="11637" x="584200" y="4445000"/>
          <p14:tracePt t="11653" x="584200" y="4464050"/>
          <p14:tracePt t="11670" x="584200" y="4489450"/>
          <p14:tracePt t="11687" x="584200" y="4508500"/>
          <p14:tracePt t="11703" x="584200" y="4527550"/>
          <p14:tracePt t="11721" x="584200" y="4552950"/>
          <p14:tracePt t="11737" x="584200" y="4559300"/>
          <p14:tracePt t="11753" x="584200" y="4572000"/>
          <p14:tracePt t="11770" x="590550" y="4591050"/>
          <p14:tracePt t="11787" x="590550" y="4603750"/>
          <p14:tracePt t="11803" x="590550" y="4622800"/>
          <p14:tracePt t="11820" x="590550" y="4635500"/>
          <p14:tracePt t="11837" x="590550" y="4660900"/>
          <p14:tracePt t="11853" x="590550" y="4686300"/>
          <p14:tracePt t="11870" x="590550" y="4705350"/>
          <p14:tracePt t="11873" x="590550" y="4711700"/>
          <p14:tracePt t="11886" x="590550" y="4718050"/>
          <p14:tracePt t="11903" x="590550" y="4743450"/>
          <p14:tracePt t="11920" x="590550" y="4768850"/>
          <p14:tracePt t="11936" x="590550" y="4775200"/>
          <p14:tracePt t="11953" x="590550" y="4781550"/>
          <p14:tracePt t="20555" x="584200" y="4781550"/>
          <p14:tracePt t="20563" x="577850" y="4781550"/>
          <p14:tracePt t="20578" x="571500" y="4787900"/>
          <p14:tracePt t="20587" x="558800" y="4794250"/>
          <p14:tracePt t="20601" x="539750" y="4813300"/>
          <p14:tracePt t="20617" x="508000" y="4826000"/>
          <p14:tracePt t="20635" x="488950" y="4845050"/>
          <p14:tracePt t="20650" x="469900" y="4857750"/>
          <p14:tracePt t="20667" x="463550" y="4870450"/>
          <p14:tracePt t="20684" x="457200" y="4876800"/>
          <p14:tracePt t="20700" x="450850" y="4895850"/>
          <p14:tracePt t="20717" x="438150" y="4914900"/>
          <p14:tracePt t="20735" x="425450" y="4933950"/>
          <p14:tracePt t="20750" x="419100" y="4972050"/>
          <p14:tracePt t="20767" x="406400" y="5003800"/>
          <p14:tracePt t="20785" x="400050" y="5022850"/>
          <p14:tracePt t="20801" x="393700" y="5048250"/>
          <p14:tracePt t="20817" x="393700" y="5067300"/>
          <p14:tracePt t="20834" x="393700" y="5080000"/>
          <p14:tracePt t="20850" x="393700" y="5092700"/>
          <p14:tracePt t="20867" x="393700" y="5099050"/>
          <p14:tracePt t="20921" x="393700" y="5105400"/>
          <p14:tracePt t="20937" x="400050" y="5105400"/>
          <p14:tracePt t="20946" x="400050" y="5111750"/>
          <p14:tracePt t="20953" x="406400" y="5118100"/>
          <p14:tracePt t="20966" x="412750" y="5124450"/>
          <p14:tracePt t="20983" x="425450" y="5124450"/>
          <p14:tracePt t="21000" x="438150" y="5137150"/>
          <p14:tracePt t="21017" x="457200" y="5143500"/>
          <p14:tracePt t="21033" x="476250" y="5156200"/>
          <p14:tracePt t="21050" x="488950" y="5168900"/>
          <p14:tracePt t="21067" x="514350" y="5187950"/>
          <p14:tracePt t="21083" x="527050" y="5194300"/>
          <p14:tracePt t="21100" x="539750" y="5207000"/>
          <p14:tracePt t="21117" x="552450" y="5213350"/>
          <p14:tracePt t="21153" x="558800" y="5213350"/>
          <p14:tracePt t="21202" x="565150" y="5213350"/>
          <p14:tracePt t="21217" x="571500" y="5213350"/>
          <p14:tracePt t="21240" x="577850" y="5213350"/>
          <p14:tracePt t="21249" x="584200" y="5213350"/>
          <p14:tracePt t="21257" x="590550" y="5213350"/>
          <p14:tracePt t="21266" x="603250" y="5219700"/>
          <p14:tracePt t="29452" x="603250" y="5232400"/>
          <p14:tracePt t="29468" x="596900" y="5238750"/>
          <p14:tracePt t="29475" x="590550" y="5251450"/>
          <p14:tracePt t="29484" x="584200" y="5264150"/>
          <p14:tracePt t="29497" x="558800" y="5283200"/>
          <p14:tracePt t="29514" x="533400" y="5308600"/>
          <p14:tracePt t="29530" x="520700" y="5334000"/>
          <p14:tracePt t="29547" x="501650" y="5365750"/>
          <p14:tracePt t="29564" x="482600" y="5397500"/>
          <p14:tracePt t="29580" x="469900" y="5435600"/>
          <p14:tracePt t="29597" x="463550" y="5473700"/>
          <p14:tracePt t="29614" x="463550" y="5511800"/>
          <p14:tracePt t="29630" x="463550" y="5537200"/>
          <p14:tracePt t="29647" x="476250" y="5562600"/>
          <p14:tracePt t="29664" x="482600" y="5581650"/>
          <p14:tracePt t="29680" x="488950" y="5607050"/>
          <p14:tracePt t="29697" x="495300" y="5607050"/>
          <p14:tracePt t="29714" x="495300" y="5613400"/>
          <p14:tracePt t="29753" x="501650" y="5613400"/>
          <p14:tracePt t="29769" x="508000" y="5613400"/>
          <p14:tracePt t="29780" x="514350" y="5613400"/>
          <p14:tracePt t="29797" x="520700" y="5619750"/>
          <p14:tracePt t="29813" x="539750" y="5619750"/>
          <p14:tracePt t="29831" x="546100" y="5626100"/>
          <p14:tracePt t="29847" x="552450" y="5632450"/>
          <p14:tracePt t="29864" x="558800" y="5632450"/>
          <p14:tracePt t="29880" x="571500" y="5632450"/>
          <p14:tracePt t="29897" x="577850" y="5632450"/>
          <p14:tracePt t="29914" x="584200" y="5632450"/>
          <p14:tracePt t="29970" x="584200" y="5626100"/>
          <p14:tracePt t="29985" x="590550" y="5626100"/>
          <p14:tracePt t="30009" x="590550" y="5619750"/>
          <p14:tracePt t="30018" x="596900" y="5619750"/>
          <p14:tracePt t="30025" x="596900" y="5613400"/>
          <p14:tracePt t="30034" x="603250" y="5613400"/>
          <p14:tracePt t="30057" x="603250" y="5607050"/>
          <p14:tracePt t="30066" x="609600" y="5607050"/>
          <p14:tracePt t="30080" x="609600" y="5594350"/>
          <p14:tracePt t="30097" x="615950" y="5594350"/>
          <p14:tracePt t="30130" x="615950" y="5581650"/>
          <p14:tracePt t="30164" x="622300" y="5575300"/>
          <p14:tracePt t="41368" x="609600" y="5588000"/>
          <p14:tracePt t="41377" x="590550" y="5600700"/>
          <p14:tracePt t="41385" x="571500" y="5619750"/>
          <p14:tracePt t="41393" x="558800" y="5638800"/>
          <p14:tracePt t="41409" x="527050" y="5657850"/>
          <p14:tracePt t="41427" x="501650" y="5689600"/>
          <p14:tracePt t="41443" x="476250" y="5715000"/>
          <p14:tracePt t="41460" x="457200" y="5746750"/>
          <p14:tracePt t="41476" x="438150" y="5772150"/>
          <p14:tracePt t="41493" x="425450" y="5810250"/>
          <p14:tracePt t="41510" x="425450" y="5835650"/>
          <p14:tracePt t="41526" x="419100" y="5873750"/>
          <p14:tracePt t="41543" x="419100" y="5905500"/>
          <p14:tracePt t="41560" x="412750" y="5943600"/>
          <p14:tracePt t="41577" x="412750" y="5975350"/>
          <p14:tracePt t="41593" x="412750" y="6000750"/>
          <p14:tracePt t="41610" x="419100" y="6007100"/>
          <p14:tracePt t="41626" x="431800" y="6026150"/>
          <p14:tracePt t="41643" x="450850" y="6038850"/>
          <p14:tracePt t="41660" x="469900" y="6051550"/>
          <p14:tracePt t="41676" x="501650" y="6070600"/>
          <p14:tracePt t="41693" x="533400" y="6089650"/>
          <p14:tracePt t="41709" x="571500" y="6115050"/>
          <p14:tracePt t="41726" x="596900" y="6121400"/>
          <p14:tracePt t="41743" x="609600" y="6134100"/>
          <p14:tracePt t="41759" x="622300" y="6140450"/>
          <p14:tracePt t="41776" x="628650" y="6140450"/>
          <p14:tracePt t="41816" x="635000" y="6140450"/>
          <p14:tracePt t="41829" x="641350" y="6140450"/>
          <p14:tracePt t="41840" x="647700" y="6140450"/>
          <p14:tracePt t="41848" x="654050" y="6140450"/>
          <p14:tracePt t="41859" x="660400" y="6140450"/>
          <p14:tracePt t="41876" x="666750" y="6140450"/>
          <p14:tracePt t="41893" x="673100" y="6140450"/>
          <p14:tracePt t="42256" x="673100" y="6134100"/>
          <p14:tracePt t="42273" x="673100" y="6127750"/>
          <p14:tracePt t="42289" x="673100" y="6121400"/>
          <p14:tracePt t="42296" x="673100" y="6115050"/>
          <p14:tracePt t="42321" x="673100" y="6108700"/>
          <p14:tracePt t="42329" x="673100" y="6102350"/>
          <p14:tracePt t="42345" x="673100" y="6096000"/>
          <p14:tracePt t="42425" x="673100" y="6089650"/>
          <p14:tracePt t="42441" x="666750" y="6089650"/>
          <p14:tracePt t="42448" x="666750" y="6083300"/>
          <p14:tracePt t="42529" x="666750" y="6076950"/>
          <p14:tracePt t="42553" x="666750" y="6070600"/>
          <p14:tracePt t="42569" x="660400" y="6070600"/>
          <p14:tracePt t="42610" x="660400" y="6064250"/>
          <p14:tracePt t="50577" x="654050" y="6064250"/>
          <p14:tracePt t="50651" x="647700" y="6064250"/>
          <p14:tracePt t="50683" x="641350" y="6064250"/>
          <p14:tracePt t="50754" x="635000" y="6064250"/>
          <p14:tracePt t="50826" x="628650" y="6064250"/>
          <p14:tracePt t="50833" x="622300" y="6064250"/>
          <p14:tracePt t="50850" x="615950" y="6064250"/>
          <p14:tracePt t="50859" x="615950" y="6070600"/>
          <p14:tracePt t="50874" x="609600" y="6076950"/>
          <p14:tracePt t="50890" x="590550" y="6083300"/>
          <p14:tracePt t="50906" x="571500" y="6096000"/>
          <p14:tracePt t="50923" x="552450" y="6108700"/>
          <p14:tracePt t="50940" x="539750" y="6121400"/>
          <p14:tracePt t="50957" x="533400" y="6127750"/>
          <p14:tracePt t="50973" x="527050" y="6134100"/>
          <p14:tracePt t="50990" x="520700" y="6140450"/>
          <p14:tracePt t="51006" x="508000" y="6140450"/>
          <p14:tracePt t="51023" x="501650" y="6159500"/>
          <p14:tracePt t="51041" x="482600" y="6178550"/>
          <p14:tracePt t="51057" x="476250" y="6191250"/>
          <p14:tracePt t="51073" x="463550" y="6203950"/>
          <p14:tracePt t="51090" x="457200" y="6216650"/>
          <p14:tracePt t="51106" x="444500" y="6229350"/>
          <p14:tracePt t="51123" x="431800" y="6248400"/>
          <p14:tracePt t="51140" x="425450" y="6261100"/>
          <p14:tracePt t="51157" x="419100" y="6273800"/>
          <p14:tracePt t="51173" x="412750" y="6286500"/>
          <p14:tracePt t="51190" x="406400" y="6305550"/>
          <p14:tracePt t="51206" x="406400" y="6318250"/>
          <p14:tracePt t="51225" x="406400" y="6330950"/>
          <p14:tracePt t="51241" x="406400" y="6356350"/>
          <p14:tracePt t="51257" x="419100" y="6375400"/>
          <p14:tracePt t="51274" x="425450" y="6400800"/>
          <p14:tracePt t="51290" x="444500" y="6426200"/>
          <p14:tracePt t="51307" x="469900" y="6451600"/>
          <p14:tracePt t="51323" x="488950" y="6470650"/>
          <p14:tracePt t="51340" x="508000" y="6483350"/>
          <p14:tracePt t="51425" x="514350" y="6483350"/>
          <p14:tracePt t="55803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7841A33-FFA0-70F5-E371-2F8DD08B11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1130" y="292443"/>
            <a:ext cx="7772400" cy="609600"/>
          </a:xfrm>
        </p:spPr>
        <p:txBody>
          <a:bodyPr/>
          <a:lstStyle/>
          <a:p>
            <a:r>
              <a:rPr lang="en-US" altLang="en-US" sz="3200" b="1" dirty="0" smtClean="0">
                <a:latin typeface="Helvetica" pitchFamily="2" charset="0"/>
                <a:ea typeface="ＭＳ Ｐゴシック" panose="020B0600070205080204" pitchFamily="34" charset="-128"/>
              </a:rPr>
              <a:t>Inter-Laboratory Study – Round 1</a:t>
            </a:r>
            <a:endParaRPr lang="en-US" altLang="en-US" sz="3200" b="1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D7A5D5D-5EDF-C1BF-8114-99DB70C89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57591" y="1066800"/>
            <a:ext cx="10068128" cy="5562600"/>
          </a:xfrm>
        </p:spPr>
        <p:txBody>
          <a:bodyPr/>
          <a:lstStyle/>
          <a:p>
            <a:r>
              <a:rPr lang="en-US" altLang="en-US" sz="2400" b="1" dirty="0" smtClean="0">
                <a:latin typeface="Helvetica" pitchFamily="2" charset="0"/>
                <a:ea typeface="ＭＳ Ｐゴシック" panose="020B0600070205080204" pitchFamily="34" charset="-128"/>
              </a:rPr>
              <a:t>4 manufacturers/licensees </a:t>
            </a:r>
            <a:r>
              <a:rPr lang="en-US" altLang="en-US" sz="2400" b="1" dirty="0">
                <a:latin typeface="Helvetica" pitchFamily="2" charset="0"/>
                <a:ea typeface="ＭＳ Ｐゴシック" panose="020B0600070205080204" pitchFamily="34" charset="-128"/>
              </a:rPr>
              <a:t>of the MCC</a:t>
            </a:r>
          </a:p>
          <a:p>
            <a:pPr lvl="1"/>
            <a:r>
              <a:rPr lang="en-US" altLang="en-US" sz="2000" b="1" dirty="0" err="1" smtClean="0">
                <a:latin typeface="Helvetica" pitchFamily="2" charset="0"/>
                <a:ea typeface="ＭＳ Ｐゴシック" panose="020B0600070205080204" pitchFamily="34" charset="-128"/>
              </a:rPr>
              <a:t>Deatak</a:t>
            </a:r>
            <a:endParaRPr lang="en-US" altLang="en-US" sz="2000" b="1" dirty="0" smtClean="0">
              <a:latin typeface="Helvetica" pitchFamily="2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000" b="1" dirty="0" smtClean="0">
                <a:latin typeface="Helvetica" pitchFamily="2" charset="0"/>
                <a:ea typeface="ＭＳ Ｐゴシック" panose="020B0600070205080204" pitchFamily="34" charset="-128"/>
              </a:rPr>
              <a:t>Fire Testing Technologies</a:t>
            </a:r>
          </a:p>
          <a:p>
            <a:pPr lvl="1"/>
            <a:r>
              <a:rPr lang="en-US" altLang="en-US" sz="2000" b="1" dirty="0" smtClean="0">
                <a:latin typeface="Helvetica" pitchFamily="2" charset="0"/>
                <a:ea typeface="ＭＳ Ｐゴシック" panose="020B0600070205080204" pitchFamily="34" charset="-128"/>
              </a:rPr>
              <a:t>Concept Equipment Ltd</a:t>
            </a:r>
          </a:p>
          <a:p>
            <a:pPr lvl="1"/>
            <a:r>
              <a:rPr lang="en-US" altLang="en-US" sz="2000" b="1" dirty="0" smtClean="0">
                <a:latin typeface="Helvetica" pitchFamily="2" charset="0"/>
                <a:ea typeface="ＭＳ Ｐゴシック" panose="020B0600070205080204" pitchFamily="34" charset="-128"/>
              </a:rPr>
              <a:t>Me</a:t>
            </a:r>
          </a:p>
          <a:p>
            <a:pPr lvl="1"/>
            <a:endParaRPr lang="en-US" altLang="en-US" sz="20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r>
              <a:rPr lang="en-US" altLang="en-US" sz="2400" b="1" dirty="0" smtClean="0">
                <a:latin typeface="Helvetica" pitchFamily="2" charset="0"/>
                <a:ea typeface="ＭＳ Ｐゴシック" panose="020B0600070205080204" pitchFamily="34" charset="-128"/>
              </a:rPr>
              <a:t>Polystyrene sample </a:t>
            </a:r>
            <a:r>
              <a:rPr lang="en-US" altLang="en-US" sz="2400" b="1" dirty="0">
                <a:latin typeface="Helvetica" pitchFamily="2" charset="0"/>
                <a:ea typeface="ＭＳ Ｐゴシック" panose="020B0600070205080204" pitchFamily="34" charset="-128"/>
              </a:rPr>
              <a:t>sent to </a:t>
            </a:r>
            <a:r>
              <a:rPr lang="en-US" altLang="en-US" sz="2400" b="1" dirty="0" smtClean="0">
                <a:latin typeface="Helvetica" pitchFamily="2" charset="0"/>
                <a:ea typeface="ＭＳ Ｐゴシック" panose="020B0600070205080204" pitchFamily="34" charset="-128"/>
              </a:rPr>
              <a:t>labs</a:t>
            </a:r>
            <a:endParaRPr lang="en-US" altLang="en-US" sz="24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000" b="1" dirty="0" smtClean="0">
                <a:latin typeface="Helvetica" pitchFamily="2" charset="0"/>
                <a:ea typeface="ＭＳ Ｐゴシック" panose="020B0600070205080204" pitchFamily="34" charset="-128"/>
              </a:rPr>
              <a:t>Over 20 labs were asked to participate</a:t>
            </a:r>
          </a:p>
          <a:p>
            <a:pPr lvl="1"/>
            <a:r>
              <a:rPr lang="en-US" altLang="en-US" sz="2000" b="1" dirty="0" smtClean="0">
                <a:latin typeface="Helvetica" pitchFamily="2" charset="0"/>
                <a:ea typeface="ＭＳ Ｐゴシック" panose="020B0600070205080204" pitchFamily="34" charset="-128"/>
              </a:rPr>
              <a:t>Several </a:t>
            </a:r>
            <a:r>
              <a:rPr lang="en-US" altLang="en-US" sz="2000" b="1" dirty="0">
                <a:latin typeface="Helvetica" pitchFamily="2" charset="0"/>
                <a:ea typeface="ＭＳ Ｐゴシック" panose="020B0600070205080204" pitchFamily="34" charset="-128"/>
              </a:rPr>
              <a:t>labs could not participate due to equipment not working</a:t>
            </a:r>
          </a:p>
          <a:p>
            <a:pPr lvl="1"/>
            <a:endParaRPr lang="en-US" altLang="en-US" sz="20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r>
              <a:rPr lang="en-US" altLang="en-US" sz="2400" b="1" dirty="0">
                <a:latin typeface="Helvetica" pitchFamily="2" charset="0"/>
                <a:ea typeface="ＭＳ Ｐゴシック" panose="020B0600070205080204" pitchFamily="34" charset="-128"/>
              </a:rPr>
              <a:t>Data received from </a:t>
            </a:r>
            <a:r>
              <a:rPr lang="en-US" altLang="en-US" sz="2400" b="1" dirty="0" smtClean="0">
                <a:latin typeface="Helvetica" pitchFamily="2" charset="0"/>
                <a:ea typeface="ＭＳ Ｐゴシック" panose="020B0600070205080204" pitchFamily="34" charset="-128"/>
              </a:rPr>
              <a:t>14 labs</a:t>
            </a:r>
            <a:endParaRPr lang="en-US" altLang="en-US" sz="24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000" b="1" dirty="0" smtClean="0">
                <a:latin typeface="Helvetica" pitchFamily="2" charset="0"/>
                <a:ea typeface="ＭＳ Ｐゴシック" panose="020B0600070205080204" pitchFamily="34" charset="-128"/>
              </a:rPr>
              <a:t>Several labs need equipment adjusted</a:t>
            </a:r>
            <a:endParaRPr lang="en-US" altLang="en-US" sz="20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000" b="1" dirty="0" smtClean="0">
                <a:latin typeface="Helvetica" pitchFamily="2" charset="0"/>
                <a:ea typeface="ＭＳ Ｐゴシック" panose="020B0600070205080204" pitchFamily="34" charset="-128"/>
              </a:rPr>
              <a:t>Several labs equipment was fine but </a:t>
            </a:r>
            <a:r>
              <a:rPr lang="en-US" altLang="en-US" sz="2000" b="1" dirty="0">
                <a:latin typeface="Helvetica" pitchFamily="2" charset="0"/>
                <a:ea typeface="ＭＳ Ｐゴシック" panose="020B0600070205080204" pitchFamily="34" charset="-128"/>
              </a:rPr>
              <a:t>data was re-analyzed and interpreted by me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6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76"/>
    </mc:Choice>
    <mc:Fallback xmlns="">
      <p:transition spd="slow" advTm="65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9AFEBED-4ACA-6076-A6FD-9C089CB683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>
                <a:latin typeface="Helvetica" pitchFamily="2" charset="0"/>
                <a:ea typeface="ＭＳ Ｐゴシック" panose="020B0600070205080204" pitchFamily="34" charset="-128"/>
              </a:rPr>
              <a:t>Lab Comparison – Peak </a:t>
            </a:r>
            <a:r>
              <a:rPr lang="en-US" altLang="en-US" sz="3200" b="1" dirty="0" smtClean="0">
                <a:latin typeface="Helvetica" pitchFamily="2" charset="0"/>
                <a:ea typeface="ＭＳ Ｐゴシック" panose="020B0600070205080204" pitchFamily="34" charset="-128"/>
              </a:rPr>
              <a:t>Heat Release Rate</a:t>
            </a:r>
            <a:endParaRPr lang="en-US" altLang="en-US" sz="3200" b="1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307126"/>
              </p:ext>
            </p:extLst>
          </p:nvPr>
        </p:nvGraphicFramePr>
        <p:xfrm>
          <a:off x="804610" y="1040859"/>
          <a:ext cx="10582780" cy="5567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10807680" y="2438961"/>
            <a:ext cx="126720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sz="2000" b="1" dirty="0" smtClean="0">
                <a:latin typeface="Helvetica" pitchFamily="2" charset="0"/>
                <a:ea typeface="ＭＳ Ｐゴシック" panose="020B0600070205080204" pitchFamily="34" charset="-128"/>
              </a:rPr>
              <a:t>1118 W/g</a:t>
            </a:r>
            <a:endParaRPr lang="en-US" sz="20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729947" y="1532238"/>
            <a:ext cx="9423422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742303" y="3686434"/>
            <a:ext cx="9423422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209800" y="6336268"/>
            <a:ext cx="8443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latin typeface="Helvetica" pitchFamily="2" charset="0"/>
                <a:ea typeface="ＭＳ Ｐゴシック" panose="020B0600070205080204" pitchFamily="34" charset="-128"/>
              </a:rPr>
              <a:t>1        2       3                                                                         11     12                   14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080794" y="3469986"/>
            <a:ext cx="94288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dirty="0" smtClean="0">
                <a:latin typeface="Helvetica" pitchFamily="2" charset="0"/>
                <a:ea typeface="ＭＳ Ｐゴシック" panose="020B0600070205080204" pitchFamily="34" charset="-128"/>
              </a:rPr>
              <a:t>±5.6%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878705" y="1347572"/>
            <a:ext cx="116089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dirty="0" smtClean="0">
                <a:latin typeface="Helvetica" pitchFamily="2" charset="0"/>
                <a:ea typeface="ＭＳ Ｐゴシック" panose="020B0600070205080204" pitchFamily="34" charset="-128"/>
              </a:rPr>
              <a:t>±63 W/g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3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17"/>
    </mc:Choice>
    <mc:Fallback xmlns="">
      <p:transition spd="slow" advTm="52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341" x="2451100" y="1003300"/>
          <p14:tracePt t="6349" x="2451100" y="1009650"/>
          <p14:tracePt t="6363" x="2444750" y="1041400"/>
          <p14:tracePt t="6380" x="2432050" y="1092200"/>
          <p14:tracePt t="6397" x="2413000" y="1162050"/>
          <p14:tracePt t="6413" x="2368550" y="1270000"/>
          <p14:tracePt t="6430" x="2330450" y="1384300"/>
          <p14:tracePt t="6446" x="2279650" y="1504950"/>
          <p14:tracePt t="6463" x="2241550" y="1619250"/>
          <p14:tracePt t="6482" x="2197100" y="1752600"/>
          <p14:tracePt t="6496" x="2159000" y="1873250"/>
          <p14:tracePt t="6513" x="2101850" y="2006600"/>
          <p14:tracePt t="6529" x="2038350" y="2152650"/>
          <p14:tracePt t="6547" x="1936750" y="2368550"/>
          <p14:tracePt t="6566" x="1873250" y="2470150"/>
          <p14:tracePt t="6580" x="1828800" y="2546350"/>
          <p14:tracePt t="6597" x="1778000" y="2603500"/>
          <p14:tracePt t="6613" x="1739900" y="2654300"/>
          <p14:tracePt t="6630" x="1689100" y="2711450"/>
          <p14:tracePt t="6646" x="1631950" y="2781300"/>
          <p14:tracePt t="6663" x="1574800" y="2838450"/>
          <p14:tracePt t="6680" x="1536700" y="2876550"/>
          <p14:tracePt t="6697" x="1498600" y="2901950"/>
          <p14:tracePt t="6713" x="1466850" y="2908300"/>
          <p14:tracePt t="6729" x="1454150" y="2921000"/>
          <p14:tracePt t="6747" x="1409700" y="2940050"/>
          <p14:tracePt t="6763" x="1384300" y="2946400"/>
          <p14:tracePt t="6780" x="1358900" y="2959100"/>
          <p14:tracePt t="6796" x="1352550" y="2959100"/>
          <p14:tracePt t="6851" x="1365250" y="2959100"/>
          <p14:tracePt t="6860" x="1371600" y="2952750"/>
          <p14:tracePt t="6867" x="1384300" y="2946400"/>
          <p14:tracePt t="6879" x="1403350" y="2933700"/>
          <p14:tracePt t="6896" x="1447800" y="2914650"/>
          <p14:tracePt t="6913" x="1492250" y="2901950"/>
          <p14:tracePt t="6930" x="1536700" y="2889250"/>
          <p14:tracePt t="6947" x="1587500" y="2882900"/>
          <p14:tracePt t="6963" x="1625600" y="2882900"/>
          <p14:tracePt t="6979" x="1676400" y="2876550"/>
          <p14:tracePt t="6996" x="1752600" y="2876550"/>
          <p14:tracePt t="7013" x="1847850" y="2863850"/>
          <p14:tracePt t="7030" x="1968500" y="2863850"/>
          <p14:tracePt t="7046" x="2070100" y="2863850"/>
          <p14:tracePt t="7063" x="2197100" y="2863850"/>
          <p14:tracePt t="7079" x="2317750" y="2857500"/>
          <p14:tracePt t="7096" x="2425700" y="2857500"/>
          <p14:tracePt t="7112" x="2533650" y="2851150"/>
          <p14:tracePt t="7130" x="2641600" y="2844800"/>
          <p14:tracePt t="7146" x="2749550" y="2844800"/>
          <p14:tracePt t="7148" x="2794000" y="2838450"/>
          <p14:tracePt t="7163" x="2876550" y="2838450"/>
          <p14:tracePt t="7179" x="2965450" y="2838450"/>
          <p14:tracePt t="7196" x="3041650" y="2838450"/>
          <p14:tracePt t="7212" x="3117850" y="2844800"/>
          <p14:tracePt t="7230" x="3194050" y="2851150"/>
          <p14:tracePt t="7246" x="3282950" y="2863850"/>
          <p14:tracePt t="7263" x="3390900" y="2863850"/>
          <p14:tracePt t="7279" x="3492500" y="2870200"/>
          <p14:tracePt t="7296" x="3587750" y="2870200"/>
          <p14:tracePt t="7312" x="3651250" y="2870200"/>
          <p14:tracePt t="7330" x="3702050" y="2870200"/>
          <p14:tracePt t="7346" x="3740150" y="2876550"/>
          <p14:tracePt t="7363" x="3765550" y="2876550"/>
          <p14:tracePt t="7483" x="3759200" y="2876550"/>
          <p14:tracePt t="7491" x="3746500" y="2876550"/>
          <p14:tracePt t="7499" x="3740150" y="2876550"/>
          <p14:tracePt t="7512" x="3727450" y="2876550"/>
          <p14:tracePt t="7529" x="3695700" y="2876550"/>
          <p14:tracePt t="7546" x="3644900" y="2876550"/>
          <p14:tracePt t="7563" x="3543300" y="2876550"/>
          <p14:tracePt t="7579" x="3454400" y="2876550"/>
          <p14:tracePt t="7596" x="3365500" y="2876550"/>
          <p14:tracePt t="7612" x="3270250" y="2876550"/>
          <p14:tracePt t="7629" x="3175000" y="2876550"/>
          <p14:tracePt t="7646" x="3086100" y="2870200"/>
          <p14:tracePt t="7662" x="3003550" y="2870200"/>
          <p14:tracePt t="7679" x="2927350" y="2870200"/>
          <p14:tracePt t="7696" x="2857500" y="2870200"/>
          <p14:tracePt t="7712" x="2813050" y="2870200"/>
          <p14:tracePt t="7729" x="2774950" y="2870200"/>
          <p14:tracePt t="7746" x="2736850" y="2870200"/>
          <p14:tracePt t="7762" x="2679700" y="2870200"/>
          <p14:tracePt t="7779" x="2622550" y="2863850"/>
          <p14:tracePt t="7795" x="2584450" y="2857500"/>
          <p14:tracePt t="7812" x="2540000" y="2857500"/>
          <p14:tracePt t="7829" x="2520950" y="2857500"/>
          <p14:tracePt t="7846" x="2514600" y="2857500"/>
          <p14:tracePt t="7931" x="2514600" y="2851150"/>
          <p14:tracePt t="7939" x="2520950" y="2851150"/>
          <p14:tracePt t="7955" x="2527300" y="2851150"/>
          <p14:tracePt t="7971" x="2540000" y="2851150"/>
          <p14:tracePt t="7979" x="2552700" y="2851150"/>
          <p14:tracePt t="7995" x="2609850" y="2851150"/>
          <p14:tracePt t="8012" x="2673350" y="2851150"/>
          <p14:tracePt t="8029" x="2730500" y="2851150"/>
          <p14:tracePt t="8045" x="2781300" y="2851150"/>
          <p14:tracePt t="8062" x="2838450" y="2851150"/>
          <p14:tracePt t="8079" x="2882900" y="2851150"/>
          <p14:tracePt t="8095" x="2946400" y="2857500"/>
          <p14:tracePt t="8112" x="3048000" y="2857500"/>
          <p14:tracePt t="8129" x="3130550" y="2857500"/>
          <p14:tracePt t="8146" x="3200400" y="2863850"/>
          <p14:tracePt t="8150" x="3225800" y="2863850"/>
          <p14:tracePt t="8164" x="3270250" y="2870200"/>
          <p14:tracePt t="8179" x="3314700" y="2870200"/>
          <p14:tracePt t="8197" x="3352800" y="2870200"/>
          <p14:tracePt t="8213" x="3409950" y="2870200"/>
          <p14:tracePt t="8229" x="3460750" y="2870200"/>
          <p14:tracePt t="8246" x="3498850" y="2870200"/>
          <p14:tracePt t="8262" x="3511550" y="2870200"/>
          <p14:tracePt t="8279" x="3524250" y="2870200"/>
          <p14:tracePt t="8296" x="3536950" y="2870200"/>
          <p14:tracePt t="8312" x="3549650" y="2870200"/>
          <p14:tracePt t="8329" x="3568700" y="2870200"/>
          <p14:tracePt t="8346" x="3587750" y="2870200"/>
          <p14:tracePt t="8363" x="3600450" y="2870200"/>
          <p14:tracePt t="8379" x="3606800" y="2870200"/>
          <p14:tracePt t="8395" x="3619500" y="2870200"/>
          <p14:tracePt t="8412" x="3625850" y="2870200"/>
          <p14:tracePt t="8429" x="3632200" y="2870200"/>
          <p14:tracePt t="9292" x="3625850" y="2870200"/>
          <p14:tracePt t="9308" x="3619500" y="2870200"/>
          <p14:tracePt t="9316" x="3613150" y="2870200"/>
          <p14:tracePt t="9329" x="3606800" y="2870200"/>
          <p14:tracePt t="9345" x="3575050" y="2863850"/>
          <p14:tracePt t="9365" x="3505200" y="2832100"/>
          <p14:tracePt t="9379" x="3422650" y="2794000"/>
          <p14:tracePt t="9395" x="3276600" y="2717800"/>
          <p14:tracePt t="9412" x="3124200" y="2635250"/>
          <p14:tracePt t="9429" x="2965450" y="2559050"/>
          <p14:tracePt t="9446" x="2813050" y="2482850"/>
          <p14:tracePt t="9462" x="2660650" y="2419350"/>
          <p14:tracePt t="9479" x="2501900" y="2355850"/>
          <p14:tracePt t="9495" x="2368550" y="2292350"/>
          <p14:tracePt t="9512" x="2235200" y="2235200"/>
          <p14:tracePt t="9529" x="2139950" y="2190750"/>
          <p14:tracePt t="9545" x="2057400" y="2146300"/>
          <p14:tracePt t="9562" x="1962150" y="2095500"/>
          <p14:tracePt t="9579" x="1841500" y="1993900"/>
          <p14:tracePt t="9595" x="1790700" y="1930400"/>
          <p14:tracePt t="9612" x="1708150" y="1854200"/>
          <p14:tracePt t="9628" x="1625600" y="1778000"/>
          <p14:tracePt t="9645" x="1536700" y="1708150"/>
          <p14:tracePt t="9662" x="1447800" y="1644650"/>
          <p14:tracePt t="9679" x="1377950" y="1612900"/>
          <p14:tracePt t="9695" x="1339850" y="1593850"/>
          <p14:tracePt t="9712" x="1339850" y="1587500"/>
          <p14:tracePt t="9729" x="1339850" y="1581150"/>
          <p14:tracePt t="9745" x="1352550" y="1581150"/>
          <p14:tracePt t="9762" x="1409700" y="1574800"/>
          <p14:tracePt t="9779" x="1536700" y="1574800"/>
          <p14:tracePt t="9795" x="1631950" y="1574800"/>
          <p14:tracePt t="9812" x="1771650" y="1574800"/>
          <p14:tracePt t="9828" x="1917700" y="1574800"/>
          <p14:tracePt t="9845" x="2089150" y="1574800"/>
          <p14:tracePt t="9862" x="2235200" y="1574800"/>
          <p14:tracePt t="9879" x="2330450" y="1574800"/>
          <p14:tracePt t="9895" x="2355850" y="1581150"/>
          <p14:tracePt t="9929" x="2349500" y="1581150"/>
          <p14:tracePt t="9945" x="2330450" y="1581150"/>
          <p14:tracePt t="9962" x="2305050" y="1581150"/>
          <p14:tracePt t="9979" x="2292350" y="1581150"/>
          <p14:tracePt t="10107" x="2286000" y="1581150"/>
          <p14:tracePt t="10115" x="2279650" y="1606550"/>
          <p14:tracePt t="10123" x="2273300" y="1638300"/>
          <p14:tracePt t="10132" x="2260600" y="1695450"/>
          <p14:tracePt t="10145" x="2241550" y="1771650"/>
          <p14:tracePt t="10162" x="2184400" y="1981200"/>
          <p14:tracePt t="10179" x="2070100" y="2336800"/>
          <p14:tracePt t="10195" x="1968500" y="2590800"/>
          <p14:tracePt t="10212" x="1866900" y="2806700"/>
          <p14:tracePt t="10228" x="1784350" y="2978150"/>
          <p14:tracePt t="10245" x="1739900" y="3067050"/>
          <p14:tracePt t="10262" x="1720850" y="3124200"/>
          <p14:tracePt t="10278" x="1714500" y="3143250"/>
          <p14:tracePt t="10295" x="1708150" y="3155950"/>
          <p14:tracePt t="10311" x="1701800" y="3162300"/>
          <p14:tracePt t="10328" x="1695450" y="3175000"/>
          <p14:tracePt t="10345" x="1695450" y="3194050"/>
          <p14:tracePt t="10362" x="1695450" y="3213100"/>
          <p14:tracePt t="10379" x="1689100" y="3225800"/>
          <p14:tracePt t="10395" x="1689100" y="3232150"/>
          <p14:tracePt t="10411" x="1695450" y="3238500"/>
          <p14:tracePt t="10428" x="1746250" y="3263900"/>
          <p14:tracePt t="10445" x="1860550" y="3321050"/>
          <p14:tracePt t="10462" x="2057400" y="3365500"/>
          <p14:tracePt t="10478" x="2336800" y="3403600"/>
          <p14:tracePt t="10495" x="2667000" y="3460750"/>
          <p14:tracePt t="10511" x="2914650" y="3498850"/>
          <p14:tracePt t="10528" x="3067050" y="3530600"/>
          <p14:tracePt t="10545" x="3149600" y="3549650"/>
          <p14:tracePt t="10562" x="3175000" y="3556000"/>
          <p14:tracePt t="10578" x="3181350" y="3556000"/>
          <p14:tracePt t="10644" x="3175000" y="3556000"/>
          <p14:tracePt t="10660" x="3168650" y="3556000"/>
          <p14:tracePt t="10669" x="3155950" y="3556000"/>
          <p14:tracePt t="10678" x="3143250" y="3556000"/>
          <p14:tracePt t="10695" x="3067050" y="3556000"/>
          <p14:tracePt t="10712" x="2940050" y="3556000"/>
          <p14:tracePt t="10728" x="2781300" y="3556000"/>
          <p14:tracePt t="10745" x="2622550" y="3549650"/>
          <p14:tracePt t="10762" x="2501900" y="3536950"/>
          <p14:tracePt t="10779" x="2413000" y="3536950"/>
          <p14:tracePt t="10795" x="2393950" y="3536950"/>
          <p14:tracePt t="10836" x="2387600" y="3536950"/>
          <p14:tracePt t="10971" x="2387600" y="3530600"/>
          <p14:tracePt t="10989" x="2400300" y="3530600"/>
          <p14:tracePt t="10996" x="2413000" y="3524250"/>
          <p14:tracePt t="11011" x="2457450" y="3517900"/>
          <p14:tracePt t="11028" x="2533650" y="3511550"/>
          <p14:tracePt t="11045" x="2673350" y="3511550"/>
          <p14:tracePt t="11061" x="2844800" y="3511550"/>
          <p14:tracePt t="11079" x="3022600" y="3530600"/>
          <p14:tracePt t="11095" x="3206750" y="3556000"/>
          <p14:tracePt t="11111" x="3327400" y="3581400"/>
          <p14:tracePt t="11129" x="3371850" y="3587750"/>
          <p14:tracePt t="11145" x="3378200" y="3587750"/>
          <p14:tracePt t="11164" x="3371850" y="3587750"/>
          <p14:tracePt t="11180" x="3327400" y="3587750"/>
          <p14:tracePt t="11195" x="3270250" y="3575050"/>
          <p14:tracePt t="11211" x="3206750" y="3575050"/>
          <p14:tracePt t="11228" x="3124200" y="3568700"/>
          <p14:tracePt t="11245" x="3028950" y="3562350"/>
          <p14:tracePt t="11261" x="2921000" y="3556000"/>
          <p14:tracePt t="11278" x="2768600" y="3517900"/>
          <p14:tracePt t="11295" x="2635250" y="3486150"/>
          <p14:tracePt t="11311" x="2514600" y="3454400"/>
          <p14:tracePt t="11328" x="2413000" y="3422650"/>
          <p14:tracePt t="11345" x="2324100" y="3384550"/>
          <p14:tracePt t="11361" x="2247900" y="3340100"/>
          <p14:tracePt t="11378" x="2184400" y="3263900"/>
          <p14:tracePt t="11395" x="2070100" y="2997200"/>
          <p14:tracePt t="11411" x="2012950" y="2730500"/>
          <p14:tracePt t="11428" x="1987550" y="2495550"/>
          <p14:tracePt t="11444" x="1968500" y="2336800"/>
          <p14:tracePt t="11461" x="1955800" y="2260600"/>
          <p14:tracePt t="11478" x="1949450" y="2209800"/>
          <p14:tracePt t="11495" x="1943100" y="2152650"/>
          <p14:tracePt t="11511" x="1943100" y="2089150"/>
          <p14:tracePt t="11528" x="1981200" y="2025650"/>
          <p14:tracePt t="11545" x="2095500" y="1955800"/>
          <p14:tracePt t="11561" x="2286000" y="1898650"/>
          <p14:tracePt t="11578" x="2584450" y="1854200"/>
          <p14:tracePt t="11595" x="3060700" y="1816100"/>
          <p14:tracePt t="11611" x="3302000" y="1797050"/>
          <p14:tracePt t="11628" x="3397250" y="1771650"/>
          <p14:tracePt t="11661" x="3365500" y="1771650"/>
          <p14:tracePt t="11678" x="3238500" y="1765300"/>
          <p14:tracePt t="11695" x="2997200" y="1733550"/>
          <p14:tracePt t="11711" x="2641600" y="1670050"/>
          <p14:tracePt t="11728" x="2349500" y="1619250"/>
          <p14:tracePt t="11745" x="2165350" y="1581150"/>
          <p14:tracePt t="11761" x="2095500" y="1562100"/>
          <p14:tracePt t="11778" x="2095500" y="1555750"/>
          <p14:tracePt t="11795" x="2152650" y="1543050"/>
          <p14:tracePt t="11811" x="2292350" y="1530350"/>
          <p14:tracePt t="11828" x="2451100" y="1530350"/>
          <p14:tracePt t="11845" x="2527300" y="1530350"/>
          <p14:tracePt t="11861" x="2533650" y="1530350"/>
          <p14:tracePt t="11901" x="2520950" y="1530350"/>
          <p14:tracePt t="11911" x="2514600" y="1530350"/>
          <p14:tracePt t="11928" x="2495550" y="1530350"/>
          <p14:tracePt t="12933" x="2489200" y="1530350"/>
          <p14:tracePt t="12941" x="2482850" y="1530350"/>
          <p14:tracePt t="12950" x="2470150" y="1524000"/>
          <p14:tracePt t="12961" x="2451100" y="1517650"/>
          <p14:tracePt t="12978" x="2387600" y="1504950"/>
          <p14:tracePt t="12996" x="2279650" y="1473200"/>
          <p14:tracePt t="13011" x="2190750" y="1466850"/>
          <p14:tracePt t="13027" x="2114550" y="1460500"/>
          <p14:tracePt t="13044" x="2057400" y="1454150"/>
          <p14:tracePt t="13061" x="2000250" y="1447800"/>
          <p14:tracePt t="13078" x="1949450" y="1447800"/>
          <p14:tracePt t="13096" x="1905000" y="1447800"/>
          <p14:tracePt t="13111" x="1860550" y="1447800"/>
          <p14:tracePt t="13127" x="1828800" y="1447800"/>
          <p14:tracePt t="13144" x="1797050" y="1447800"/>
          <p14:tracePt t="13161" x="1771650" y="1447800"/>
          <p14:tracePt t="13177" x="1733550" y="1447800"/>
          <p14:tracePt t="13194" x="1727200" y="1447800"/>
          <p14:tracePt t="13267" x="1720850" y="1447800"/>
          <p14:tracePt t="13283" x="1714500" y="1447800"/>
          <p14:tracePt t="13292" x="1714500" y="1454150"/>
          <p14:tracePt t="13299" x="1714500" y="1460500"/>
          <p14:tracePt t="13311" x="1708150" y="1466850"/>
          <p14:tracePt t="13327" x="1701800" y="1479550"/>
          <p14:tracePt t="13344" x="1689100" y="1498600"/>
          <p14:tracePt t="13361" x="1689100" y="1530350"/>
          <p14:tracePt t="13377" x="1676400" y="1574800"/>
          <p14:tracePt t="13394" x="1657350" y="1663700"/>
          <p14:tracePt t="13411" x="1644650" y="1879600"/>
          <p14:tracePt t="13427" x="1631950" y="2082800"/>
          <p14:tracePt t="13459" x="1631950" y="2520950"/>
          <p14:tracePt t="13467" x="1631950" y="2635250"/>
          <p14:tracePt t="13477" x="1631950" y="2730500"/>
          <p14:tracePt t="13494" x="1631950" y="2933700"/>
          <p14:tracePt t="13511" x="1638300" y="3098800"/>
          <p14:tracePt t="13527" x="1644650" y="3257550"/>
          <p14:tracePt t="13544" x="1651000" y="3409950"/>
          <p14:tracePt t="13560" x="1670050" y="3536950"/>
          <p14:tracePt t="13578" x="1689100" y="3625850"/>
          <p14:tracePt t="13595" x="1727200" y="3708400"/>
          <p14:tracePt t="13611" x="1809750" y="3841750"/>
          <p14:tracePt t="13627" x="1873250" y="3956050"/>
          <p14:tracePt t="13644" x="1949450" y="4083050"/>
          <p14:tracePt t="13661" x="2032000" y="4210050"/>
          <p14:tracePt t="13677" x="2120900" y="4298950"/>
          <p14:tracePt t="13694" x="2216150" y="4381500"/>
          <p14:tracePt t="13711" x="2286000" y="4438650"/>
          <p14:tracePt t="13727" x="2330450" y="4502150"/>
          <p14:tracePt t="13744" x="2374900" y="4584700"/>
          <p14:tracePt t="13764" x="2438400" y="4794250"/>
          <p14:tracePt t="13777" x="2463800" y="4883150"/>
          <p14:tracePt t="13797" x="2603500" y="5194300"/>
          <p14:tracePt t="13810" x="2762250" y="5397500"/>
          <p14:tracePt t="13827" x="2908300" y="5575300"/>
          <p14:tracePt t="13844" x="3048000" y="5734050"/>
          <p14:tracePt t="13860" x="3168650" y="5880100"/>
          <p14:tracePt t="13877" x="3270250" y="6000750"/>
          <p14:tracePt t="13894" x="3352800" y="6096000"/>
          <p14:tracePt t="13910" x="3422650" y="6165850"/>
          <p14:tracePt t="13927" x="3505200" y="6203950"/>
          <p14:tracePt t="13944" x="3581400" y="6216650"/>
          <p14:tracePt t="13960" x="3644900" y="6223000"/>
          <p14:tracePt t="13977" x="3676650" y="6223000"/>
          <p14:tracePt t="13993" x="3695700" y="6223000"/>
          <p14:tracePt t="14012" x="3740150" y="6223000"/>
          <p14:tracePt t="14027" x="3784600" y="6254750"/>
          <p14:tracePt t="14044" x="3860800" y="6305550"/>
          <p14:tracePt t="14061" x="3956050" y="6381750"/>
          <p14:tracePt t="14077" x="4025900" y="6419850"/>
          <p14:tracePt t="14094" x="4070350" y="6426200"/>
          <p14:tracePt t="14111" x="4083050" y="6432550"/>
          <p14:tracePt t="14127" x="4089400" y="6432550"/>
          <p14:tracePt t="14147" x="4089400" y="6438900"/>
          <p14:tracePt t="14171" x="4070350" y="6451600"/>
          <p14:tracePt t="14180" x="4044950" y="6457950"/>
          <p14:tracePt t="14194" x="4000500" y="6464300"/>
          <p14:tracePt t="14215" x="3879850" y="6477000"/>
          <p14:tracePt t="14228" x="3784600" y="6477000"/>
          <p14:tracePt t="14244" x="3670300" y="6477000"/>
          <p14:tracePt t="14260" x="3581400" y="6477000"/>
          <p14:tracePt t="14277" x="3505200" y="6483350"/>
          <p14:tracePt t="14294" x="3454400" y="6489700"/>
          <p14:tracePt t="14310" x="3422650" y="6489700"/>
          <p14:tracePt t="14327" x="3397250" y="6489700"/>
          <p14:tracePt t="14344" x="3371850" y="6489700"/>
          <p14:tracePt t="14360" x="3346450" y="6483350"/>
          <p14:tracePt t="14378" x="3314700" y="6483350"/>
          <p14:tracePt t="14394" x="3270250" y="6483350"/>
          <p14:tracePt t="14410" x="3232150" y="6477000"/>
          <p14:tracePt t="14427" x="3168650" y="6477000"/>
          <p14:tracePt t="14443" x="3143250" y="6477000"/>
          <p14:tracePt t="14499" x="3149600" y="6477000"/>
          <p14:tracePt t="14507" x="3162300" y="6477000"/>
          <p14:tracePt t="14515" x="3187700" y="6477000"/>
          <p14:tracePt t="14527" x="3206750" y="6483350"/>
          <p14:tracePt t="14544" x="3244850" y="6483350"/>
          <p14:tracePt t="14561" x="3302000" y="6489700"/>
          <p14:tracePt t="14577" x="3397250" y="6489700"/>
          <p14:tracePt t="14594" x="3505200" y="6489700"/>
          <p14:tracePt t="14611" x="3708400" y="6496050"/>
          <p14:tracePt t="14627" x="3803650" y="6508750"/>
          <p14:tracePt t="14644" x="3873500" y="6515100"/>
          <p14:tracePt t="14660" x="3949700" y="6515100"/>
          <p14:tracePt t="14677" x="4038600" y="6521450"/>
          <p14:tracePt t="14693" x="4133850" y="6521450"/>
          <p14:tracePt t="14710" x="4260850" y="6521450"/>
          <p14:tracePt t="14727" x="4343400" y="6521450"/>
          <p14:tracePt t="14744" x="4400550" y="6521450"/>
          <p14:tracePt t="14760" x="4445000" y="6521450"/>
          <p14:tracePt t="14777" x="4451350" y="6521450"/>
          <p14:tracePt t="14793" x="4464050" y="6521450"/>
          <p14:tracePt t="14797" x="4470400" y="6521450"/>
          <p14:tracePt t="14811" x="4476750" y="6521450"/>
          <p14:tracePt t="14827" x="4483100" y="6521450"/>
          <p14:tracePt t="14899" x="4476750" y="6521450"/>
          <p14:tracePt t="14907" x="4470400" y="6521450"/>
          <p14:tracePt t="14924" x="4464050" y="6521450"/>
          <p14:tracePt t="14932" x="4451350" y="6521450"/>
          <p14:tracePt t="14943" x="4451350" y="6527800"/>
          <p14:tracePt t="14960" x="4419600" y="6527800"/>
          <p14:tracePt t="14977" x="4387850" y="6527800"/>
          <p14:tracePt t="14993" x="4349750" y="6527800"/>
          <p14:tracePt t="15010" x="4305300" y="6527800"/>
          <p14:tracePt t="15027" x="4235450" y="6534150"/>
          <p14:tracePt t="15043" x="4178300" y="6534150"/>
          <p14:tracePt t="15060" x="4133850" y="6534150"/>
          <p14:tracePt t="15077" x="4095750" y="6534150"/>
          <p14:tracePt t="15093" x="4064000" y="6534150"/>
          <p14:tracePt t="15110" x="4038600" y="6540500"/>
          <p14:tracePt t="15127" x="4013200" y="6540500"/>
          <p14:tracePt t="15143" x="4000500" y="6540500"/>
          <p14:tracePt t="15160" x="3987800" y="6540500"/>
          <p14:tracePt t="15178" x="3981450" y="6540500"/>
          <p14:tracePt t="15194" x="3975100" y="6540500"/>
          <p14:tracePt t="15211" x="3968750" y="6540500"/>
          <p14:tracePt t="15227" x="3949700" y="6540500"/>
          <p14:tracePt t="15243" x="3930650" y="6540500"/>
          <p14:tracePt t="15260" x="3911600" y="6540500"/>
          <p14:tracePt t="15277" x="3905250" y="6540500"/>
          <p14:tracePt t="15293" x="3898900" y="6540500"/>
          <p14:tracePt t="15389" x="3905250" y="6540500"/>
          <p14:tracePt t="15406" x="3917950" y="6540500"/>
          <p14:tracePt t="15414" x="3937000" y="6540500"/>
          <p14:tracePt t="15428" x="3981450" y="6540500"/>
          <p14:tracePt t="15443" x="4057650" y="6540500"/>
          <p14:tracePt t="15460" x="4127500" y="6540500"/>
          <p14:tracePt t="15476" x="4184650" y="6553200"/>
          <p14:tracePt t="15493" x="4229100" y="6553200"/>
          <p14:tracePt t="15510" x="4267200" y="6559550"/>
          <p14:tracePt t="15527" x="4318000" y="6565900"/>
          <p14:tracePt t="15543" x="4381500" y="6565900"/>
          <p14:tracePt t="15560" x="4457700" y="6565900"/>
          <p14:tracePt t="15576" x="4521200" y="6572250"/>
          <p14:tracePt t="15593" x="4565650" y="6572250"/>
          <p14:tracePt t="15610" x="4597400" y="6578600"/>
          <p14:tracePt t="15627" x="4654550" y="6578600"/>
          <p14:tracePt t="15643" x="4705350" y="6578600"/>
          <p14:tracePt t="15660" x="4756150" y="6578600"/>
          <p14:tracePt t="15676" x="4800600" y="6578600"/>
          <p14:tracePt t="15693" x="4845050" y="6578600"/>
          <p14:tracePt t="15710" x="4902200" y="6584950"/>
          <p14:tracePt t="15726" x="4991100" y="6584950"/>
          <p14:tracePt t="15743" x="5086350" y="6597650"/>
          <p14:tracePt t="15760" x="5156200" y="6597650"/>
          <p14:tracePt t="15776" x="5187950" y="6597650"/>
          <p14:tracePt t="15793" x="5194300" y="6597650"/>
          <p14:tracePt t="15891" x="5187950" y="6597650"/>
          <p14:tracePt t="15907" x="5181600" y="6597650"/>
          <p14:tracePt t="15915" x="5175250" y="6597650"/>
          <p14:tracePt t="15926" x="5168900" y="6597650"/>
          <p14:tracePt t="15943" x="5137150" y="6597650"/>
          <p14:tracePt t="15960" x="5105400" y="6597650"/>
          <p14:tracePt t="15976" x="5048250" y="6597650"/>
          <p14:tracePt t="15993" x="4984750" y="6604000"/>
          <p14:tracePt t="16010" x="4908550" y="6616700"/>
          <p14:tracePt t="16027" x="4794250" y="6629400"/>
          <p14:tracePt t="16043" x="4737100" y="6642100"/>
          <p14:tracePt t="16060" x="4679950" y="6648450"/>
          <p14:tracePt t="16076" x="4635500" y="6661150"/>
          <p14:tracePt t="16093" x="4597400" y="6661150"/>
          <p14:tracePt t="16110" x="4559300" y="6667500"/>
          <p14:tracePt t="16126" x="4546600" y="6667500"/>
          <p14:tracePt t="16143" x="4540250" y="6667500"/>
          <p14:tracePt t="16243" x="4546600" y="6667500"/>
          <p14:tracePt t="16259" x="4559300" y="6667500"/>
          <p14:tracePt t="16267" x="4572000" y="6667500"/>
          <p14:tracePt t="16276" x="4584700" y="6667500"/>
          <p14:tracePt t="16293" x="4641850" y="6667500"/>
          <p14:tracePt t="16310" x="4705350" y="6667500"/>
          <p14:tracePt t="16326" x="4794250" y="6667500"/>
          <p14:tracePt t="16343" x="4870450" y="6673850"/>
          <p14:tracePt t="16360" x="4921250" y="6673850"/>
          <p14:tracePt t="16376" x="4953000" y="6680200"/>
          <p14:tracePt t="16393" x="4972050" y="6680200"/>
          <p14:tracePt t="16410" x="4991100" y="6680200"/>
          <p14:tracePt t="16426" x="4997450" y="6680200"/>
          <p14:tracePt t="19703" x="4991100" y="6680200"/>
          <p14:tracePt t="19734" x="4984750" y="6680200"/>
          <p14:tracePt t="19748" x="4978400" y="6680200"/>
          <p14:tracePt t="19756" x="4978400" y="6667500"/>
          <p14:tracePt t="19763" x="4965700" y="6661150"/>
          <p14:tracePt t="19775" x="4946650" y="6642100"/>
          <p14:tracePt t="19792" x="4914900" y="6578600"/>
          <p14:tracePt t="19808" x="4851400" y="6502400"/>
          <p14:tracePt t="19825" x="4781550" y="6413500"/>
          <p14:tracePt t="19842" x="4699000" y="6305550"/>
          <p14:tracePt t="19846" x="4660900" y="6267450"/>
          <p14:tracePt t="19860" x="4578350" y="6178550"/>
          <p14:tracePt t="19875" x="4495800" y="6083300"/>
          <p14:tracePt t="19892" x="4406900" y="5988050"/>
          <p14:tracePt t="19908" x="4337050" y="5886450"/>
          <p14:tracePt t="19925" x="4279900" y="5784850"/>
          <p14:tracePt t="19942" x="4229100" y="5683250"/>
          <p14:tracePt t="19958" x="4203700" y="5600700"/>
          <p14:tracePt t="19975" x="4165600" y="5518150"/>
          <p14:tracePt t="19991" x="4127500" y="5416550"/>
          <p14:tracePt t="20009" x="4102100" y="5314950"/>
          <p14:tracePt t="20025" x="4095750" y="5194300"/>
          <p14:tracePt t="20044" x="4095750" y="5048250"/>
          <p14:tracePt t="20059" x="4076700" y="4946650"/>
          <p14:tracePt t="20075" x="4032250" y="4845050"/>
          <p14:tracePt t="20092" x="3968750" y="4749800"/>
          <p14:tracePt t="20108" x="3879850" y="4667250"/>
          <p14:tracePt t="20125" x="3784600" y="4610100"/>
          <p14:tracePt t="20142" x="3702050" y="4559300"/>
          <p14:tracePt t="20158" x="3638550" y="4521200"/>
          <p14:tracePt t="20175" x="3600450" y="4508500"/>
          <p14:tracePt t="20192" x="3594100" y="4502150"/>
          <p14:tracePt t="20259" x="3587750" y="4514850"/>
          <p14:tracePt t="20267" x="3581400" y="4540250"/>
          <p14:tracePt t="20275" x="3575050" y="4559300"/>
          <p14:tracePt t="20292" x="3562350" y="4629150"/>
          <p14:tracePt t="20309" x="3556000" y="4673600"/>
          <p14:tracePt t="20325" x="3556000" y="4686300"/>
          <p14:tracePt t="20341" x="3556000" y="4692650"/>
          <p14:tracePt t="20363" x="3556000" y="4686300"/>
          <p14:tracePt t="20375" x="3562350" y="4673600"/>
          <p14:tracePt t="20391" x="3575050" y="4616450"/>
          <p14:tracePt t="20409" x="3575050" y="4533900"/>
          <p14:tracePt t="20425" x="3575050" y="4483100"/>
          <p14:tracePt t="20442" x="3575050" y="4464050"/>
          <p14:tracePt t="20475" x="3575050" y="4483100"/>
          <p14:tracePt t="20492" x="3575050" y="4533900"/>
          <p14:tracePt t="20508" x="3575050" y="4578350"/>
          <p14:tracePt t="20525" x="3587750" y="4616450"/>
          <p14:tracePt t="20541" x="3594100" y="4622800"/>
          <p14:tracePt t="20558" x="3606800" y="4622800"/>
          <p14:tracePt t="20591" x="3613150" y="4610100"/>
          <p14:tracePt t="20608" x="3619500" y="4584700"/>
          <p14:tracePt t="20641" x="3625850" y="4584700"/>
          <p14:tracePt t="20658" x="3625850" y="4591050"/>
          <p14:tracePt t="20675" x="3644900" y="4724400"/>
          <p14:tracePt t="20691" x="3657600" y="4775200"/>
          <p14:tracePt t="20708" x="3683000" y="4794250"/>
          <p14:tracePt t="20725" x="3714750" y="4794250"/>
          <p14:tracePt t="20742" x="3727450" y="4794250"/>
          <p14:tracePt t="20758" x="3740150" y="4775200"/>
          <p14:tracePt t="20775" x="3746500" y="4737100"/>
          <p14:tracePt t="20791" x="3746500" y="4718050"/>
          <p14:tracePt t="21357" x="3746500" y="4711700"/>
          <p14:tracePt t="21365" x="3746500" y="4705350"/>
          <p14:tracePt t="21375" x="3740150" y="4692650"/>
          <p14:tracePt t="21391" x="3695700" y="4610100"/>
          <p14:tracePt t="21408" x="3638550" y="4489450"/>
          <p14:tracePt t="21425" x="3575050" y="4292600"/>
          <p14:tracePt t="21444" x="3460750" y="3879850"/>
          <p14:tracePt t="21458" x="3409950" y="3721100"/>
          <p14:tracePt t="21475" x="3282950" y="3308350"/>
          <p14:tracePt t="21491" x="3238500" y="3136900"/>
          <p14:tracePt t="21508" x="3213100" y="2971800"/>
          <p14:tracePt t="21525" x="3206750" y="2825750"/>
          <p14:tracePt t="21541" x="3168650" y="2673350"/>
          <p14:tracePt t="21558" x="3117850" y="2540000"/>
          <p14:tracePt t="21575" x="3060700" y="2425700"/>
          <p14:tracePt t="21591" x="3016250" y="2343150"/>
          <p14:tracePt t="21608" x="2965450" y="2266950"/>
          <p14:tracePt t="21625" x="2921000" y="2190750"/>
          <p14:tracePt t="21641" x="2870200" y="2114550"/>
          <p14:tracePt t="21658" x="2825750" y="2063750"/>
          <p14:tracePt t="21675" x="2781300" y="1993900"/>
          <p14:tracePt t="21691" x="2762250" y="1962150"/>
          <p14:tracePt t="21708" x="2730500" y="1924050"/>
          <p14:tracePt t="21725" x="2679700" y="1873250"/>
          <p14:tracePt t="21741" x="2584450" y="1822450"/>
          <p14:tracePt t="21758" x="2495550" y="1765300"/>
          <p14:tracePt t="21774" x="2463800" y="1733550"/>
          <p14:tracePt t="21791" x="2451100" y="1720850"/>
          <p14:tracePt t="21808" x="2444750" y="1714500"/>
          <p14:tracePt t="21825" x="2444750" y="1708150"/>
          <p14:tracePt t="21841" x="2457450" y="1701800"/>
          <p14:tracePt t="21858" x="2501900" y="1701800"/>
          <p14:tracePt t="21862" x="2540000" y="1695450"/>
          <p14:tracePt t="21875" x="2616200" y="1695450"/>
          <p14:tracePt t="21891" x="2679700" y="1695450"/>
          <p14:tracePt t="21908" x="2749550" y="1695450"/>
          <p14:tracePt t="21925" x="2806700" y="1708150"/>
          <p14:tracePt t="21943" x="2857500" y="1720850"/>
          <p14:tracePt t="21958" x="2889250" y="1739900"/>
          <p14:tracePt t="21975" x="2895600" y="1739900"/>
          <p14:tracePt t="21991" x="2895600" y="1746250"/>
          <p14:tracePt t="22008" x="2882900" y="1752600"/>
          <p14:tracePt t="22024" x="2844800" y="1765300"/>
          <p14:tracePt t="22041" x="2787650" y="1778000"/>
          <p14:tracePt t="22058" x="2743200" y="1784350"/>
          <p14:tracePt t="22074" x="2736850" y="1784350"/>
          <p14:tracePt t="22091" x="2736850" y="1797050"/>
          <p14:tracePt t="22108" x="2743200" y="1803400"/>
          <p14:tracePt t="22125" x="2819400" y="1822450"/>
          <p14:tracePt t="22141" x="2901950" y="1854200"/>
          <p14:tracePt t="22158" x="2927350" y="1860550"/>
          <p14:tracePt t="22191" x="2927350" y="1866900"/>
          <p14:tracePt t="22208" x="2914650" y="1866900"/>
          <p14:tracePt t="22225" x="2882900" y="1879600"/>
          <p14:tracePt t="22241" x="2857500" y="1885950"/>
          <p14:tracePt t="22258" x="2838450" y="1892300"/>
          <p14:tracePt t="22274" x="2832100" y="1892300"/>
          <p14:tracePt t="22348" x="2838450" y="1892300"/>
          <p14:tracePt t="22364" x="2844800" y="1892300"/>
          <p14:tracePt t="23701" x="2838450" y="1892300"/>
          <p14:tracePt t="23709" x="2825750" y="1892300"/>
          <p14:tracePt t="23725" x="2749550" y="1911350"/>
          <p14:tracePt t="23741" x="2654300" y="1930400"/>
          <p14:tracePt t="23757" x="2628900" y="1949450"/>
          <p14:tracePt t="23773" x="2622550" y="1968500"/>
          <p14:tracePt t="23791" x="2609850" y="2012950"/>
          <p14:tracePt t="23807" x="2584450" y="2082800"/>
          <p14:tracePt t="23824" x="2552700" y="2184400"/>
          <p14:tracePt t="23840" x="2520950" y="2305050"/>
          <p14:tracePt t="23857" x="2495550" y="2438400"/>
          <p14:tracePt t="23874" x="2482850" y="2546350"/>
          <p14:tracePt t="23877" x="2482850" y="2597150"/>
          <p14:tracePt t="23891" x="2482850" y="2705100"/>
          <p14:tracePt t="23907" x="2495550" y="2813050"/>
          <p14:tracePt t="23924" x="2508250" y="2933700"/>
          <p14:tracePt t="23941" x="2520950" y="3079750"/>
          <p14:tracePt t="23957" x="2533650" y="3244850"/>
          <p14:tracePt t="23974" x="2571750" y="3397250"/>
          <p14:tracePt t="23990" x="2635250" y="3530600"/>
          <p14:tracePt t="24007" x="2711450" y="3644900"/>
          <p14:tracePt t="24024" x="2781300" y="3752850"/>
          <p14:tracePt t="24040" x="2863850" y="3848100"/>
          <p14:tracePt t="24057" x="2940050" y="3956050"/>
          <p14:tracePt t="24074" x="3009900" y="4051300"/>
          <p14:tracePt t="24092" x="3155950" y="4140200"/>
          <p14:tracePt t="24107" x="3238500" y="4178300"/>
          <p14:tracePt t="24123" x="3295650" y="4197350"/>
          <p14:tracePt t="24140" x="3340100" y="4216400"/>
          <p14:tracePt t="24157" x="3384550" y="4229100"/>
          <p14:tracePt t="24173" x="3422650" y="4248150"/>
          <p14:tracePt t="24190" x="3467100" y="4273550"/>
          <p14:tracePt t="24207" x="3511550" y="4298950"/>
          <p14:tracePt t="24223" x="3562350" y="4330700"/>
          <p14:tracePt t="24240" x="3613150" y="4356100"/>
          <p14:tracePt t="24257" x="3670300" y="4400550"/>
          <p14:tracePt t="24274" x="3727450" y="4438650"/>
          <p14:tracePt t="24291" x="3829050" y="4514850"/>
          <p14:tracePt t="24307" x="3886200" y="4559300"/>
          <p14:tracePt t="24324" x="3937000" y="4597400"/>
          <p14:tracePt t="24340" x="3994150" y="4641850"/>
          <p14:tracePt t="24357" x="4051300" y="4673600"/>
          <p14:tracePt t="24374" x="4102100" y="4705350"/>
          <p14:tracePt t="24390" x="4140200" y="4730750"/>
          <p14:tracePt t="24407" x="4171950" y="4749800"/>
          <p14:tracePt t="24424" x="4197350" y="4768850"/>
          <p14:tracePt t="24440" x="4222750" y="4787900"/>
          <p14:tracePt t="24456" x="4248150" y="4813300"/>
          <p14:tracePt t="24474" x="4267200" y="4826000"/>
          <p14:tracePt t="24492" x="4292600" y="4851400"/>
          <p14:tracePt t="24507" x="4305300" y="4864100"/>
          <p14:tracePt t="24524" x="4311650" y="4883150"/>
          <p14:tracePt t="24540" x="4318000" y="4889500"/>
          <p14:tracePt t="24557" x="4330700" y="4908550"/>
          <p14:tracePt t="24574" x="4330700" y="4914900"/>
          <p14:tracePt t="24591" x="4343400" y="4927600"/>
          <p14:tracePt t="24627" x="4343400" y="4933950"/>
          <p14:tracePt t="24989" x="4343400" y="4940300"/>
          <p14:tracePt t="24996" x="4337050" y="4940300"/>
          <p14:tracePt t="25007" x="4330700" y="4946650"/>
          <p14:tracePt t="25023" x="4292600" y="4959350"/>
          <p14:tracePt t="25040" x="4241800" y="4984750"/>
          <p14:tracePt t="25057" x="4152900" y="5016500"/>
          <p14:tracePt t="25073" x="4051300" y="5048250"/>
          <p14:tracePt t="25090" x="3930650" y="5080000"/>
          <p14:tracePt t="25107" x="3702050" y="5124450"/>
          <p14:tracePt t="25123" x="3543300" y="5124450"/>
          <p14:tracePt t="25140" x="3340100" y="5111750"/>
          <p14:tracePt t="25157" x="3124200" y="5073650"/>
          <p14:tracePt t="25173" x="2908300" y="5022850"/>
          <p14:tracePt t="25190" x="2736850" y="4972050"/>
          <p14:tracePt t="25206" x="2578100" y="4908550"/>
          <p14:tracePt t="25223" x="2476500" y="4851400"/>
          <p14:tracePt t="25240" x="2368550" y="4787900"/>
          <p14:tracePt t="25257" x="2279650" y="4692650"/>
          <p14:tracePt t="25273" x="2197100" y="4565650"/>
          <p14:tracePt t="25291" x="2127250" y="4425950"/>
          <p14:tracePt t="25306" x="2070100" y="4273550"/>
          <p14:tracePt t="25323" x="2063750" y="4184650"/>
          <p14:tracePt t="25340" x="2051050" y="4083050"/>
          <p14:tracePt t="25357" x="2025650" y="3975100"/>
          <p14:tracePt t="25373" x="2006600" y="3886200"/>
          <p14:tracePt t="25390" x="2000250" y="3841750"/>
          <p14:tracePt t="25407" x="1987550" y="3822700"/>
          <p14:tracePt t="25423" x="1974850" y="3803650"/>
          <p14:tracePt t="25440" x="1917700" y="3778250"/>
          <p14:tracePt t="25457" x="1828800" y="3733800"/>
          <p14:tracePt t="25473" x="1739900" y="3683000"/>
          <p14:tracePt t="25490" x="1657350" y="3638550"/>
          <p14:tracePt t="25507" x="1568450" y="3594100"/>
          <p14:tracePt t="25523" x="1511300" y="3543300"/>
          <p14:tracePt t="25540" x="1435100" y="3479800"/>
          <p14:tracePt t="25556" x="1371600" y="3397250"/>
          <p14:tracePt t="25573" x="1339850" y="3333750"/>
          <p14:tracePt t="25590" x="1333500" y="3308350"/>
          <p14:tracePt t="25607" x="1327150" y="3295650"/>
          <p14:tracePt t="25623" x="1320800" y="3289300"/>
          <p14:tracePt t="25640" x="1308100" y="3282950"/>
          <p14:tracePt t="25656" x="1301750" y="3276600"/>
          <p14:tracePt t="25673" x="1289050" y="3270250"/>
          <p14:tracePt t="25724" x="1282700" y="3289300"/>
          <p14:tracePt t="25732" x="1282700" y="3308350"/>
          <p14:tracePt t="25741" x="1276350" y="3352800"/>
          <p14:tracePt t="25757" x="1270000" y="3473450"/>
          <p14:tracePt t="25773" x="1263650" y="3581400"/>
          <p14:tracePt t="25790" x="1257300" y="3676650"/>
          <p14:tracePt t="25806" x="1250950" y="3784600"/>
          <p14:tracePt t="25823" x="1238250" y="3860800"/>
          <p14:tracePt t="25840" x="1238250" y="3956050"/>
          <p14:tracePt t="25857" x="1238250" y="4032250"/>
          <p14:tracePt t="25873" x="1238250" y="4102100"/>
          <p14:tracePt t="25890" x="1231900" y="4159250"/>
          <p14:tracePt t="25894" x="1231900" y="4171950"/>
          <p14:tracePt t="25907" x="1231900" y="4210050"/>
          <p14:tracePt t="25923" x="1231900" y="4235450"/>
          <p14:tracePt t="25940" x="1231900" y="4248150"/>
          <p14:tracePt t="25956" x="1231900" y="4260850"/>
          <p14:tracePt t="27196" x="1231900" y="4248150"/>
          <p14:tracePt t="27203" x="1231900" y="4235450"/>
          <p14:tracePt t="27212" x="1231900" y="4203700"/>
          <p14:tracePt t="27222" x="1231900" y="4165600"/>
          <p14:tracePt t="27239" x="1250950" y="4070350"/>
          <p14:tracePt t="27256" x="1257300" y="3943350"/>
          <p14:tracePt t="27273" x="1257300" y="3816350"/>
          <p14:tracePt t="27289" x="1276350" y="3683000"/>
          <p14:tracePt t="27306" x="1295400" y="3556000"/>
          <p14:tracePt t="27323" x="1358900" y="3397250"/>
          <p14:tracePt t="27339" x="1390650" y="3314700"/>
          <p14:tracePt t="27356" x="1422400" y="3232150"/>
          <p14:tracePt t="27372" x="1441450" y="3143250"/>
          <p14:tracePt t="27389" x="1460500" y="3060700"/>
          <p14:tracePt t="27406" x="1473200" y="3009900"/>
          <p14:tracePt t="27423" x="1485900" y="2965450"/>
          <p14:tracePt t="27439" x="1492250" y="2908300"/>
          <p14:tracePt t="27456" x="1498600" y="2844800"/>
          <p14:tracePt t="27472" x="1504950" y="2787650"/>
          <p14:tracePt t="27489" x="1517650" y="2736850"/>
          <p14:tracePt t="27506" x="1530350" y="2705100"/>
          <p14:tracePt t="27524" x="1568450" y="2660650"/>
          <p14:tracePt t="27539" x="1581150" y="2647950"/>
          <p14:tracePt t="27556" x="1587500" y="2641600"/>
          <p14:tracePt t="27572" x="1593850" y="2641600"/>
          <p14:tracePt t="27644" x="1600200" y="2641600"/>
          <p14:tracePt t="33830" x="1606550" y="2641600"/>
          <p14:tracePt t="33837" x="1606550" y="2635250"/>
          <p14:tracePt t="33845" x="1612900" y="2622550"/>
          <p14:tracePt t="33854" x="1644650" y="2622550"/>
          <p14:tracePt t="33871" x="1714500" y="2641600"/>
          <p14:tracePt t="33887" x="1784350" y="2673350"/>
          <p14:tracePt t="33904" x="1847850" y="2705100"/>
          <p14:tracePt t="33921" x="1917700" y="2736850"/>
          <p14:tracePt t="33937" x="2032000" y="2774950"/>
          <p14:tracePt t="33954" x="2184400" y="2825750"/>
          <p14:tracePt t="33956" x="2292350" y="2844800"/>
          <p14:tracePt t="33971" x="2571750" y="2882900"/>
          <p14:tracePt t="33987" x="2959100" y="2946400"/>
          <p14:tracePt t="34003" x="3454400" y="2997200"/>
          <p14:tracePt t="34020" x="4006850" y="3035300"/>
          <p14:tracePt t="34037" x="4565650" y="3105150"/>
          <p14:tracePt t="34054" x="5099050" y="3175000"/>
          <p14:tracePt t="34070" x="5556250" y="3238500"/>
          <p14:tracePt t="34087" x="5956300" y="3321050"/>
          <p14:tracePt t="34104" x="6311900" y="3390900"/>
          <p14:tracePt t="34121" x="6686550" y="3460750"/>
          <p14:tracePt t="34137" x="7042150" y="3530600"/>
          <p14:tracePt t="34154" x="7346950" y="3568700"/>
          <p14:tracePt t="34171" x="7816850" y="3632200"/>
          <p14:tracePt t="34187" x="8153400" y="3702050"/>
          <p14:tracePt t="34203" x="8483600" y="3759200"/>
          <p14:tracePt t="34220" x="8788400" y="3810000"/>
          <p14:tracePt t="34237" x="9112250" y="3841750"/>
          <p14:tracePt t="34254" x="9334500" y="3860800"/>
          <p14:tracePt t="34271" x="9544050" y="3860800"/>
          <p14:tracePt t="34287" x="9702800" y="3848100"/>
          <p14:tracePt t="34304" x="9836150" y="3822700"/>
          <p14:tracePt t="34320" x="9906000" y="3803650"/>
          <p14:tracePt t="34337" x="9918700" y="3797300"/>
          <p14:tracePt t="34354" x="9931400" y="3797300"/>
          <p14:tracePt t="34371" x="9937750" y="3790950"/>
          <p14:tracePt t="34387" x="9950450" y="3790950"/>
          <p14:tracePt t="34404" x="9994900" y="3784600"/>
          <p14:tracePt t="34420" x="10039350" y="3784600"/>
          <p14:tracePt t="34437" x="10096500" y="3784600"/>
          <p14:tracePt t="34454" x="10160000" y="3784600"/>
          <p14:tracePt t="34470" x="10255250" y="3784600"/>
          <p14:tracePt t="34487" x="10426700" y="3797300"/>
          <p14:tracePt t="34503" x="10674350" y="3829050"/>
          <p14:tracePt t="34520" x="10890250" y="3854450"/>
          <p14:tracePt t="34537" x="11049000" y="3860800"/>
          <p14:tracePt t="34554" x="11156950" y="3860800"/>
          <p14:tracePt t="34571" x="11264900" y="3867150"/>
          <p14:tracePt t="34587" x="11309350" y="3873500"/>
          <p14:tracePt t="34603" x="11341100" y="3879850"/>
          <p14:tracePt t="34620" x="11360150" y="3879850"/>
          <p14:tracePt t="34637" x="11385550" y="3886200"/>
          <p14:tracePt t="34653" x="11404600" y="3892550"/>
          <p14:tracePt t="34670" x="11430000" y="3892550"/>
          <p14:tracePt t="34687" x="11468100" y="3898900"/>
          <p14:tracePt t="34703" x="11506200" y="3905250"/>
          <p14:tracePt t="34720" x="11563350" y="3917950"/>
          <p14:tracePt t="34737" x="11620500" y="3930650"/>
          <p14:tracePt t="34753" x="11703050" y="3937000"/>
          <p14:tracePt t="34772" x="11766550" y="3962400"/>
          <p14:tracePt t="34787" x="11798300" y="3968750"/>
          <p14:tracePt t="40300" x="11798300" y="3975100"/>
          <p14:tracePt t="40308" x="11798300" y="3987800"/>
          <p14:tracePt t="40318" x="11791950" y="4000500"/>
          <p14:tracePt t="40335" x="11753850" y="4070350"/>
          <p14:tracePt t="40351" x="11696700" y="4178300"/>
          <p14:tracePt t="40368" x="11639550" y="4298950"/>
          <p14:tracePt t="40385" x="11557000" y="4425950"/>
          <p14:tracePt t="40401" x="11468100" y="4527550"/>
          <p14:tracePt t="40418" x="11404600" y="4578350"/>
          <p14:tracePt t="40435" x="11315700" y="4603750"/>
          <p14:tracePt t="40451" x="11239500" y="4622800"/>
          <p14:tracePt t="40468" x="11150600" y="4641850"/>
          <p14:tracePt t="40485" x="11093450" y="4648200"/>
          <p14:tracePt t="40501" x="11049000" y="4648200"/>
          <p14:tracePt t="40518" x="11029950" y="4648200"/>
          <p14:tracePt t="40535" x="11017250" y="4648200"/>
          <p14:tracePt t="40612" x="11017250" y="4641850"/>
          <p14:tracePt t="40643" x="10998200" y="4641850"/>
          <p14:tracePt t="40652" x="10966450" y="4660900"/>
          <p14:tracePt t="40659" x="10915650" y="4692650"/>
          <p14:tracePt t="40668" x="10871200" y="4737100"/>
          <p14:tracePt t="40685" x="10763250" y="4845050"/>
          <p14:tracePt t="40702" x="10661650" y="4946650"/>
          <p14:tracePt t="40718" x="10629900" y="4997450"/>
          <p14:tracePt t="40735" x="10623550" y="5003800"/>
          <p14:tracePt t="40751" x="10623550" y="5010150"/>
          <p14:tracePt t="40768" x="10623550" y="5016500"/>
          <p14:tracePt t="40801" x="10629900" y="5016500"/>
          <p14:tracePt t="40868" x="10629900" y="5022850"/>
          <p14:tracePt t="40884" x="10610850" y="5022850"/>
          <p14:tracePt t="40892" x="10585450" y="5029200"/>
          <p14:tracePt t="40901" x="10534650" y="5048250"/>
          <p14:tracePt t="40918" x="10350500" y="5080000"/>
          <p14:tracePt t="40935" x="10052050" y="5111750"/>
          <p14:tracePt t="40951" x="9499600" y="5149850"/>
          <p14:tracePt t="40968" x="8826500" y="5181600"/>
          <p14:tracePt t="40985" x="8089900" y="5194300"/>
          <p14:tracePt t="41001" x="7385050" y="5194300"/>
          <p14:tracePt t="41018" x="6794500" y="5187950"/>
          <p14:tracePt t="41035" x="6254750" y="5130800"/>
          <p14:tracePt t="41051" x="6032500" y="5111750"/>
          <p14:tracePt t="41068" x="5873750" y="5105400"/>
          <p14:tracePt t="41085" x="5765800" y="5105400"/>
          <p14:tracePt t="41101" x="5689600" y="5099050"/>
          <p14:tracePt t="41118" x="5600700" y="5092700"/>
          <p14:tracePt t="41135" x="5524500" y="5086350"/>
          <p14:tracePt t="41151" x="5422900" y="5073650"/>
          <p14:tracePt t="41168" x="5314950" y="5054600"/>
          <p14:tracePt t="41185" x="5181600" y="5029200"/>
          <p14:tracePt t="41202" x="5054600" y="5010150"/>
          <p14:tracePt t="41218" x="4914900" y="4997450"/>
          <p14:tracePt t="41235" x="4730750" y="4978400"/>
          <p14:tracePt t="41251" x="4610100" y="4972050"/>
          <p14:tracePt t="41268" x="4470400" y="4953000"/>
          <p14:tracePt t="41284" x="4356100" y="4946650"/>
          <p14:tracePt t="41301" x="4267200" y="4940300"/>
          <p14:tracePt t="41318" x="4197350" y="4933950"/>
          <p14:tracePt t="41334" x="4121150" y="4927600"/>
          <p14:tracePt t="41351" x="4013200" y="4908550"/>
          <p14:tracePt t="41368" x="3886200" y="4895850"/>
          <p14:tracePt t="41385" x="3708400" y="4857750"/>
          <p14:tracePt t="41401" x="3536950" y="4806950"/>
          <p14:tracePt t="41418" x="3384550" y="4762500"/>
          <p14:tracePt t="41435" x="3276600" y="4737100"/>
          <p14:tracePt t="41451" x="3270250" y="4737100"/>
          <p14:tracePt t="41468" x="3276600" y="4730750"/>
          <p14:tracePt t="41484" x="3314700" y="4730750"/>
          <p14:tracePt t="41501" x="3371850" y="4730750"/>
          <p14:tracePt t="41518" x="3384550" y="4737100"/>
          <p14:tracePt t="41780" x="3390900" y="4737100"/>
          <p14:tracePt t="41788" x="3397250" y="4737100"/>
          <p14:tracePt t="41805" x="3403600" y="4737100"/>
          <p14:tracePt t="41819" x="3435350" y="4743450"/>
          <p14:tracePt t="41835" x="3454400" y="4749800"/>
          <p14:tracePt t="41851" x="3473450" y="4749800"/>
          <p14:tracePt t="41868" x="3479800" y="4749800"/>
          <p14:tracePt t="41885" x="3486150" y="4756150"/>
          <p14:tracePt t="41901" x="3492500" y="4756150"/>
          <p14:tracePt t="42955" x="3498850" y="4756150"/>
          <p14:tracePt t="42964" x="3505200" y="4756150"/>
          <p14:tracePt t="42971" x="3511550" y="4756150"/>
          <p14:tracePt t="42984" x="3524250" y="4756150"/>
          <p14:tracePt t="43001" x="3543300" y="4749800"/>
          <p14:tracePt t="43017" x="3587750" y="4737100"/>
          <p14:tracePt t="43034" x="3638550" y="4711700"/>
          <p14:tracePt t="43051" x="3771900" y="4597400"/>
          <p14:tracePt t="43067" x="3879850" y="4451350"/>
          <p14:tracePt t="43084" x="3943350" y="4248150"/>
          <p14:tracePt t="43100" x="3956050" y="3937000"/>
          <p14:tracePt t="43117" x="3905250" y="3486150"/>
          <p14:tracePt t="43134" x="3733800" y="3041650"/>
          <p14:tracePt t="43151" x="3448050" y="2571750"/>
          <p14:tracePt t="43167" x="3092450" y="2070100"/>
          <p14:tracePt t="43184" x="2774950" y="1689100"/>
          <p14:tracePt t="43201" x="2628900" y="1454150"/>
          <p14:tracePt t="43217" x="2546350" y="1301750"/>
          <p14:tracePt t="43235" x="2476500" y="1174750"/>
          <p14:tracePt t="43251" x="2406650" y="1047750"/>
          <p14:tracePt t="43267" x="2400300" y="1009650"/>
          <p14:tracePt t="43284" x="2400300" y="977900"/>
          <p14:tracePt t="43300" x="2406650" y="933450"/>
          <p14:tracePt t="43317" x="2425700" y="908050"/>
          <p14:tracePt t="43334" x="2432050" y="889000"/>
          <p14:tracePt t="43404" x="2425700" y="889000"/>
          <p14:tracePt t="43412" x="2419350" y="882650"/>
          <p14:tracePt t="43428" x="2406650" y="882650"/>
          <p14:tracePt t="43437" x="2400300" y="882650"/>
          <p14:tracePt t="43476" x="2400300" y="889000"/>
          <p14:tracePt t="43484" x="2400300" y="901700"/>
          <p14:tracePt t="43492" x="2406650" y="920750"/>
          <p14:tracePt t="43500" x="2419350" y="946150"/>
          <p14:tracePt t="43517" x="2444750" y="1003300"/>
          <p14:tracePt t="43534" x="2482850" y="1066800"/>
          <p14:tracePt t="43552" x="2527300" y="1130300"/>
          <p14:tracePt t="43567" x="2584450" y="1200150"/>
          <p14:tracePt t="43584" x="2673350" y="1250950"/>
          <p14:tracePt t="43600" x="2743200" y="1289050"/>
          <p14:tracePt t="43617" x="2806700" y="1327150"/>
          <p14:tracePt t="43634" x="2832100" y="1339850"/>
          <p14:tracePt t="43651" x="2844800" y="1339850"/>
          <p14:tracePt t="43948" x="2844800" y="1346200"/>
          <p14:tracePt t="43958" x="2851150" y="1346200"/>
          <p14:tracePt t="43967" x="2876550" y="1352550"/>
          <p14:tracePt t="43984" x="2997200" y="1384300"/>
          <p14:tracePt t="44001" x="3149600" y="1428750"/>
          <p14:tracePt t="44017" x="3270250" y="1460500"/>
          <p14:tracePt t="44034" x="3384550" y="1492250"/>
          <p14:tracePt t="44052" x="3562350" y="1543050"/>
          <p14:tracePt t="44067" x="3733800" y="1568450"/>
          <p14:tracePt t="44084" x="3924300" y="1581150"/>
          <p14:tracePt t="44100" x="4102100" y="1600200"/>
          <p14:tracePt t="44118" x="4273550" y="1606550"/>
          <p14:tracePt t="44134" x="4445000" y="1619250"/>
          <p14:tracePt t="44150" x="4622800" y="1619250"/>
          <p14:tracePt t="44167" x="4794250" y="1625600"/>
          <p14:tracePt t="44184" x="4984750" y="1625600"/>
          <p14:tracePt t="44200" x="5194300" y="1644650"/>
          <p14:tracePt t="44217" x="5372100" y="1651000"/>
          <p14:tracePt t="44234" x="5543550" y="1651000"/>
          <p14:tracePt t="44251" x="5848350" y="1651000"/>
          <p14:tracePt t="44267" x="6108700" y="1663700"/>
          <p14:tracePt t="44284" x="6381750" y="1682750"/>
          <p14:tracePt t="44300" x="6604000" y="1695450"/>
          <p14:tracePt t="44317" x="6794500" y="1714500"/>
          <p14:tracePt t="44334" x="6953250" y="1720850"/>
          <p14:tracePt t="44350" x="7099300" y="1733550"/>
          <p14:tracePt t="44367" x="7270750" y="1739900"/>
          <p14:tracePt t="44383" x="7461250" y="1758950"/>
          <p14:tracePt t="44400" x="7620000" y="1778000"/>
          <p14:tracePt t="44417" x="7708900" y="1778000"/>
          <p14:tracePt t="44433" x="7734300" y="1778000"/>
          <p14:tracePt t="44450" x="7747000" y="1778000"/>
          <p14:tracePt t="44563" x="7753350" y="1778000"/>
          <p14:tracePt t="45164" x="7753350" y="1771650"/>
          <p14:tracePt t="45171" x="7740650" y="1771650"/>
          <p14:tracePt t="45183" x="7727950" y="1765300"/>
          <p14:tracePt t="45200" x="7696200" y="1758950"/>
          <p14:tracePt t="45217" x="7651750" y="1752600"/>
          <p14:tracePt t="45235" x="7600950" y="1746250"/>
          <p14:tracePt t="45252" x="7435850" y="1746250"/>
          <p14:tracePt t="45268" x="7289800" y="1739900"/>
          <p14:tracePt t="45283" x="7099300" y="1733550"/>
          <p14:tracePt t="45300" x="6896100" y="1733550"/>
          <p14:tracePt t="45317" x="6680200" y="1733550"/>
          <p14:tracePt t="45333" x="6457950" y="1733550"/>
          <p14:tracePt t="45350" x="6248400" y="1733550"/>
          <p14:tracePt t="45367" x="6026150" y="1752600"/>
          <p14:tracePt t="45383" x="5797550" y="1758950"/>
          <p14:tracePt t="45400" x="5575300" y="1771650"/>
          <p14:tracePt t="45416" x="5340350" y="1778000"/>
          <p14:tracePt t="45433" x="5111750" y="1797050"/>
          <p14:tracePt t="45450" x="4845050" y="1816100"/>
          <p14:tracePt t="45467" x="4368800" y="1892300"/>
          <p14:tracePt t="45484" x="4025900" y="1936750"/>
          <p14:tracePt t="45500" x="3759200" y="1974850"/>
          <p14:tracePt t="45516" x="3575050" y="2006600"/>
          <p14:tracePt t="45533" x="3435350" y="2070100"/>
          <p14:tracePt t="45550" x="3340100" y="2114550"/>
          <p14:tracePt t="45566" x="3263900" y="2190750"/>
          <p14:tracePt t="45583" x="3187700" y="2279650"/>
          <p14:tracePt t="45600" x="3136900" y="2368550"/>
          <p14:tracePt t="45617" x="3092450" y="2438400"/>
          <p14:tracePt t="45633" x="3073400" y="2489200"/>
          <p14:tracePt t="45650" x="3054350" y="2540000"/>
          <p14:tracePt t="45667" x="2997200" y="2679700"/>
          <p14:tracePt t="45683" x="2940050" y="2813050"/>
          <p14:tracePt t="45700" x="2882900" y="2946400"/>
          <p14:tracePt t="45716" x="2819400" y="3098800"/>
          <p14:tracePt t="45733" x="2762250" y="3263900"/>
          <p14:tracePt t="45750" x="2692400" y="3448050"/>
          <p14:tracePt t="45767" x="2609850" y="3663950"/>
          <p14:tracePt t="45783" x="2546350" y="3860800"/>
          <p14:tracePt t="45800" x="2495550" y="3994150"/>
          <p14:tracePt t="45816" x="2470150" y="4095750"/>
          <p14:tracePt t="45833" x="2470150" y="4159250"/>
          <p14:tracePt t="45850" x="2470150" y="4216400"/>
          <p14:tracePt t="45867" x="2489200" y="4273550"/>
          <p14:tracePt t="45883" x="2489200" y="4279900"/>
          <p14:tracePt t="45899" x="2501900" y="4279900"/>
          <p14:tracePt t="45917" x="2508250" y="4279900"/>
          <p14:tracePt t="45933" x="2514600" y="4279900"/>
          <p14:tracePt t="45950" x="2520950" y="4279900"/>
          <p14:tracePt t="45966" x="2527300" y="4273550"/>
          <p14:tracePt t="45984" x="2533650" y="4267200"/>
          <p14:tracePt t="45987" x="2540000" y="4267200"/>
          <p14:tracePt t="46016" x="2546350" y="4267200"/>
          <p14:tracePt t="46033" x="2546350" y="4260850"/>
          <p14:tracePt t="46049" x="2552700" y="4254500"/>
          <p14:tracePt t="46067" x="2559050" y="4235450"/>
          <p14:tracePt t="46083" x="2559050" y="4216400"/>
          <p14:tracePt t="46099" x="2559050" y="4191000"/>
          <p14:tracePt t="46116" x="2559050" y="4165600"/>
          <p14:tracePt t="46133" x="2559050" y="4159250"/>
          <p14:tracePt t="46371" x="2552700" y="4159250"/>
          <p14:tracePt t="46403" x="2540000" y="4159250"/>
          <p14:tracePt t="46411" x="2533650" y="4171950"/>
          <p14:tracePt t="46419" x="2520950" y="4184650"/>
          <p14:tracePt t="46433" x="2514600" y="4191000"/>
          <p14:tracePt t="46449" x="2508250" y="4210050"/>
          <p14:tracePt t="46500" x="2508250" y="4216400"/>
          <p14:tracePt t="46517" x="2508250" y="4222750"/>
          <p14:tracePt t="46525" x="2508250" y="4229100"/>
          <p14:tracePt t="46612" x="2508250" y="4235450"/>
          <p14:tracePt t="46620" x="2501900" y="4241800"/>
          <p14:tracePt t="46636" x="2495550" y="4254500"/>
          <p14:tracePt t="46644" x="2489200" y="4260850"/>
          <p14:tracePt t="46652" x="2489200" y="4267200"/>
          <p14:tracePt t="46666" x="2476500" y="4286250"/>
          <p14:tracePt t="46683" x="2419350" y="4337050"/>
          <p14:tracePt t="46699" x="2368550" y="4362450"/>
          <p14:tracePt t="46716" x="2336800" y="4381500"/>
          <p14:tracePt t="46733" x="2324100" y="4387850"/>
          <p14:tracePt t="46749" x="2292350" y="4406900"/>
          <p14:tracePt t="46766" x="2273300" y="4419600"/>
          <p14:tracePt t="46783" x="2260600" y="4425950"/>
          <p14:tracePt t="46799" x="2228850" y="4445000"/>
          <p14:tracePt t="46816" x="2209800" y="4457700"/>
          <p14:tracePt t="46835" x="2184400" y="4457700"/>
          <p14:tracePt t="46849" x="2178050" y="4464050"/>
          <p14:tracePt t="46866" x="2171700" y="4470400"/>
          <p14:tracePt t="46883" x="2146300" y="4470400"/>
          <p14:tracePt t="46900" x="2120900" y="4483100"/>
          <p14:tracePt t="46916" x="2101850" y="4489450"/>
          <p14:tracePt t="46933" x="2095500" y="44958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E46132F-C1D2-46C7-5277-F26CBEA865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609600"/>
          </a:xfrm>
        </p:spPr>
        <p:txBody>
          <a:bodyPr/>
          <a:lstStyle/>
          <a:p>
            <a:r>
              <a:rPr lang="en-US" altLang="en-US" sz="3200" b="1" dirty="0">
                <a:latin typeface="Helvetica" pitchFamily="2" charset="0"/>
                <a:ea typeface="ＭＳ Ｐゴシック" panose="020B0600070205080204" pitchFamily="34" charset="-128"/>
              </a:rPr>
              <a:t>Lab Comparison – Total </a:t>
            </a:r>
            <a:r>
              <a:rPr lang="en-US" altLang="en-US" sz="3200" b="1" dirty="0" smtClean="0">
                <a:latin typeface="Helvetica" pitchFamily="2" charset="0"/>
                <a:ea typeface="ＭＳ Ｐゴシック" panose="020B0600070205080204" pitchFamily="34" charset="-128"/>
              </a:rPr>
              <a:t>Heat Release</a:t>
            </a:r>
            <a:endParaRPr lang="en-US" altLang="en-US" sz="3200" b="1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992312"/>
              </p:ext>
            </p:extLst>
          </p:nvPr>
        </p:nvGraphicFramePr>
        <p:xfrm>
          <a:off x="677694" y="914400"/>
          <a:ext cx="10344534" cy="5612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384288" y="1996301"/>
            <a:ext cx="9423422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84288" y="3389871"/>
            <a:ext cx="9423422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100733" y="6342594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latin typeface="Helvetica" pitchFamily="2" charset="0"/>
                <a:ea typeface="ＭＳ Ｐゴシック" panose="020B0600070205080204" pitchFamily="34" charset="-128"/>
              </a:rPr>
              <a:t>3       4                                                                                              14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835671" y="2519658"/>
            <a:ext cx="126669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sz="2000" b="1" dirty="0" smtClean="0">
                <a:latin typeface="Helvetica" pitchFamily="2" charset="0"/>
                <a:ea typeface="ＭＳ Ｐゴシック" panose="020B0600070205080204" pitchFamily="34" charset="-128"/>
              </a:rPr>
              <a:t>40.6 kJ/g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10848495" y="3182859"/>
            <a:ext cx="94128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dirty="0" smtClean="0">
                <a:latin typeface="Helvetica" pitchFamily="2" charset="0"/>
                <a:ea typeface="ＭＳ Ｐゴシック" panose="020B0600070205080204" pitchFamily="34" charset="-128"/>
              </a:rPr>
              <a:t>±2.8%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848495" y="1811635"/>
            <a:ext cx="122341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dirty="0" smtClean="0">
                <a:latin typeface="Helvetica" pitchFamily="2" charset="0"/>
                <a:ea typeface="ＭＳ Ｐゴシック" panose="020B0600070205080204" pitchFamily="34" charset="-128"/>
              </a:rPr>
              <a:t>±1.1 kJ/g</a:t>
            </a:r>
            <a:endParaRPr lang="en-US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6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4"/>
    </mc:Choice>
    <mc:Fallback xmlns="">
      <p:transition spd="slow" advTm="2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398" x="1371600" y="1416050"/>
          <p14:tracePt t="4405" x="1384300" y="1416050"/>
          <p14:tracePt t="4421" x="1416050" y="1416050"/>
          <p14:tracePt t="4438" x="1460500" y="1416050"/>
          <p14:tracePt t="4455" x="1517650" y="1422400"/>
          <p14:tracePt t="4472" x="1587500" y="1441450"/>
          <p14:tracePt t="4488" x="1676400" y="1460500"/>
          <p14:tracePt t="4504" x="1784350" y="1479550"/>
          <p14:tracePt t="4521" x="1924050" y="1498600"/>
          <p14:tracePt t="4524" x="2006600" y="1504950"/>
          <p14:tracePt t="4538" x="2101850" y="1511300"/>
          <p14:tracePt t="4555" x="2324100" y="1530350"/>
          <p14:tracePt t="4571" x="2552700" y="1568450"/>
          <p14:tracePt t="4588" x="2901950" y="1619250"/>
          <p14:tracePt t="4604" x="3143250" y="1657350"/>
          <p14:tracePt t="4621" x="3365500" y="1695450"/>
          <p14:tracePt t="4638" x="3581400" y="1727200"/>
          <p14:tracePt t="4655" x="3784600" y="1771650"/>
          <p14:tracePt t="4671" x="4000500" y="1816100"/>
          <p14:tracePt t="4687" x="4229100" y="1866900"/>
          <p14:tracePt t="4704" x="4483100" y="1911350"/>
          <p14:tracePt t="4721" x="4705350" y="1955800"/>
          <p14:tracePt t="4738" x="4908550" y="2000250"/>
          <p14:tracePt t="4754" x="5111750" y="2044700"/>
          <p14:tracePt t="4771" x="5372100" y="2101850"/>
          <p14:tracePt t="4788" x="5842000" y="2222500"/>
          <p14:tracePt t="4804" x="6089650" y="2273300"/>
          <p14:tracePt t="4821" x="6305550" y="2324100"/>
          <p14:tracePt t="4838" x="6515100" y="2368550"/>
          <p14:tracePt t="4854" x="6737350" y="2425700"/>
          <p14:tracePt t="4872" x="6940550" y="2470150"/>
          <p14:tracePt t="4888" x="7124700" y="2520950"/>
          <p14:tracePt t="4904" x="7308850" y="2565400"/>
          <p14:tracePt t="4921" x="7467600" y="2609850"/>
          <p14:tracePt t="4938" x="7632700" y="2635250"/>
          <p14:tracePt t="4954" x="7778750" y="2660650"/>
          <p14:tracePt t="4971" x="7931150" y="2673350"/>
          <p14:tracePt t="4988" x="8166100" y="2698750"/>
          <p14:tracePt t="5004" x="8318500" y="2736850"/>
          <p14:tracePt t="5022" x="8477250" y="2762250"/>
          <p14:tracePt t="5038" x="8642350" y="2787650"/>
          <p14:tracePt t="5057" x="8807450" y="2794000"/>
          <p14:tracePt t="5074" x="8978900" y="2800350"/>
          <p14:tracePt t="5088" x="9137650" y="2819400"/>
          <p14:tracePt t="5104" x="9309100" y="2838450"/>
          <p14:tracePt t="5121" x="9493250" y="2851150"/>
          <p14:tracePt t="5138" x="9683750" y="2870200"/>
          <p14:tracePt t="5154" x="9899650" y="2870200"/>
          <p14:tracePt t="5171" x="10121900" y="2882900"/>
          <p14:tracePt t="5188" x="10445750" y="2882900"/>
          <p14:tracePt t="5204" x="10636250" y="2882900"/>
          <p14:tracePt t="5221" x="10807700" y="2882900"/>
          <p14:tracePt t="5238" x="10934700" y="2882900"/>
          <p14:tracePt t="5254" x="11010900" y="2882900"/>
          <p14:tracePt t="5271" x="11042650" y="2882900"/>
          <p14:tracePt t="5288" x="11061700" y="2882900"/>
          <p14:tracePt t="5325" x="11068050" y="2882900"/>
          <p14:tracePt t="5348" x="11074400" y="2882900"/>
          <p14:tracePt t="5364" x="11093450" y="2889250"/>
          <p14:tracePt t="5374" x="11118850" y="2895600"/>
          <p14:tracePt t="5390" x="11188700" y="2908300"/>
          <p14:tracePt t="5404" x="11252200" y="2914650"/>
          <p14:tracePt t="5420" x="11334750" y="2933700"/>
          <p14:tracePt t="5438" x="11391900" y="2940050"/>
          <p14:tracePt t="5454" x="11436350" y="2940050"/>
          <p14:tracePt t="5471" x="11461750" y="2940050"/>
          <p14:tracePt t="7958" x="11461750" y="2933700"/>
          <p14:tracePt t="7966" x="11461750" y="2921000"/>
          <p14:tracePt t="7976" x="11461750" y="2908300"/>
          <p14:tracePt t="7987" x="11461750" y="2889250"/>
          <p14:tracePt t="8004" x="11455400" y="2857500"/>
          <p14:tracePt t="8020" x="11449050" y="2813050"/>
          <p14:tracePt t="8037" x="11442700" y="2787650"/>
          <p14:tracePt t="8053" x="11442700" y="2755900"/>
          <p14:tracePt t="8070" x="11436350" y="2717800"/>
          <p14:tracePt t="8087" x="11423650" y="2679700"/>
          <p14:tracePt t="8104" x="11423650" y="2647950"/>
          <p14:tracePt t="8120" x="11423650" y="2603500"/>
          <p14:tracePt t="8137" x="11417300" y="2559050"/>
          <p14:tracePt t="8153" x="11417300" y="2527300"/>
          <p14:tracePt t="8170" x="11410950" y="2495550"/>
          <p14:tracePt t="8187" x="11410950" y="2463800"/>
          <p14:tracePt t="8205" x="11410950" y="2438400"/>
          <p14:tracePt t="8220" x="11410950" y="2425700"/>
          <p14:tracePt t="8236" x="11404600" y="2406650"/>
          <p14:tracePt t="8253" x="11404600" y="2393950"/>
          <p14:tracePt t="8270" x="11404600" y="2368550"/>
          <p14:tracePt t="8287" x="11404600" y="2362200"/>
          <p14:tracePt t="8303" x="11398250" y="2349500"/>
          <p14:tracePt t="8320" x="11398250" y="2343150"/>
          <p14:tracePt t="8336" x="11398250" y="2330450"/>
          <p14:tracePt t="8353" x="11398250" y="2311400"/>
          <p14:tracePt t="8370" x="11398250" y="2298700"/>
          <p14:tracePt t="8386" x="11398250" y="2286000"/>
          <p14:tracePt t="8403" x="11398250" y="2279650"/>
          <p14:tracePt t="8420" x="11398250" y="2273300"/>
          <p14:tracePt t="8486" x="11398250" y="2266950"/>
          <p14:tracePt t="8494" x="11398250" y="2260600"/>
          <p14:tracePt t="8510" x="11398250" y="2254250"/>
          <p14:tracePt t="10503" x="11398250" y="2247900"/>
          <p14:tracePt t="10511" x="11398250" y="2254250"/>
          <p14:tracePt t="10520" x="11398250" y="2311400"/>
          <p14:tracePt t="10536" x="11398250" y="2457450"/>
          <p14:tracePt t="10553" x="11398250" y="2584450"/>
          <p14:tracePt t="10569" x="11430000" y="2698750"/>
          <p14:tracePt t="10586" x="11487150" y="2800350"/>
          <p14:tracePt t="10590" x="11518900" y="2857500"/>
          <p14:tracePt t="10602" x="11537950" y="2895600"/>
          <p14:tracePt t="10619" x="11576050" y="2978150"/>
          <p14:tracePt t="10636" x="11607800" y="3073400"/>
          <p14:tracePt t="10652" x="11614150" y="3130550"/>
          <p14:tracePt t="10669" x="11620500" y="3200400"/>
          <p14:tracePt t="10686" x="11633200" y="3263900"/>
          <p14:tracePt t="10704" x="11645900" y="3327400"/>
          <p14:tracePt t="10720" x="11652250" y="3371850"/>
          <p14:tracePt t="10737" x="11652250" y="3416300"/>
          <p14:tracePt t="10753" x="11658600" y="3454400"/>
          <p14:tracePt t="10769" x="11658600" y="3467100"/>
          <p14:tracePt t="10786" x="11658600" y="3473450"/>
          <p14:tracePt t="10803" x="11658600" y="3486150"/>
          <p14:tracePt t="10819" x="11658600" y="3492500"/>
          <p14:tracePt t="10836" x="11652250" y="3505200"/>
          <p14:tracePt t="10852" x="11645900" y="3517900"/>
          <p14:tracePt t="10869" x="11633200" y="3536950"/>
          <p14:tracePt t="10885" x="11620500" y="3549650"/>
          <p14:tracePt t="10902" x="11614150" y="3562350"/>
          <p14:tracePt t="10919" x="11601450" y="3575050"/>
          <p14:tracePt t="10935" x="11595100" y="3581400"/>
          <p14:tracePt t="14757" x="11595100" y="3587750"/>
          <p14:tracePt t="14773" x="11595100" y="3594100"/>
          <p14:tracePt t="14783" x="11595100" y="3600450"/>
          <p14:tracePt t="14789" x="11588750" y="3619500"/>
          <p14:tracePt t="14801" x="11588750" y="3644900"/>
          <p14:tracePt t="14818" x="11576050" y="3727450"/>
          <p14:tracePt t="14834" x="11550650" y="3835400"/>
          <p14:tracePt t="14851" x="11518900" y="3968750"/>
          <p14:tracePt t="14868" x="11442700" y="4146550"/>
          <p14:tracePt t="14884" x="11398250" y="4254500"/>
          <p14:tracePt t="14901" x="11341100" y="4356100"/>
          <p14:tracePt t="14918" x="11271250" y="4470400"/>
          <p14:tracePt t="14934" x="11207750" y="4565650"/>
          <p14:tracePt t="14951" x="11156950" y="4660900"/>
          <p14:tracePt t="14968" x="11099800" y="4749800"/>
          <p14:tracePt t="14984" x="11042650" y="4826000"/>
          <p14:tracePt t="15001" x="11004550" y="4864100"/>
          <p14:tracePt t="15017" x="10985500" y="4870450"/>
          <p14:tracePt t="15034" x="10979150" y="4870450"/>
          <p14:tracePt t="15051" x="10972800" y="4870450"/>
          <p14:tracePt t="15067" x="10966450" y="4870450"/>
          <p14:tracePt t="15093" x="10960100" y="4864100"/>
          <p14:tracePt t="15101" x="10960100" y="4857750"/>
          <p14:tracePt t="15118" x="10953750" y="4826000"/>
          <p14:tracePt t="15134" x="10947400" y="4794250"/>
          <p14:tracePt t="15151" x="10941050" y="4756150"/>
          <p14:tracePt t="15169" x="10928350" y="4749800"/>
          <p14:tracePt t="15184" x="10915650" y="4743450"/>
          <p14:tracePt t="15201" x="10896600" y="4737100"/>
          <p14:tracePt t="15218" x="10890250" y="4737100"/>
          <p14:tracePt t="15234" x="10877550" y="4737100"/>
          <p14:tracePt t="15251" x="10858500" y="4743450"/>
          <p14:tracePt t="15268" x="10782300" y="4775200"/>
          <p14:tracePt t="15284" x="10687050" y="4826000"/>
          <p14:tracePt t="15301" x="10572750" y="4870450"/>
          <p14:tracePt t="15317" x="10483850" y="4908550"/>
          <p14:tracePt t="15334" x="10414000" y="4933950"/>
          <p14:tracePt t="15351" x="10375900" y="4940300"/>
          <p14:tracePt t="15367" x="10363200" y="4940300"/>
          <p14:tracePt t="15384" x="10337800" y="4940300"/>
          <p14:tracePt t="15400" x="10312400" y="4940300"/>
          <p14:tracePt t="15417" x="10312400" y="4927600"/>
          <p14:tracePt t="15434" x="10312400" y="4895850"/>
          <p14:tracePt t="15450" x="10356850" y="4851400"/>
          <p14:tracePt t="15467" x="10401300" y="4826000"/>
          <p14:tracePt t="15485" x="10414000" y="4826000"/>
          <p14:tracePt t="15517" x="10369550" y="4838700"/>
          <p14:tracePt t="15534" x="10267950" y="4870450"/>
          <p14:tracePt t="15551" x="10198100" y="4883150"/>
          <p14:tracePt t="15567" x="10172700" y="4883150"/>
          <p14:tracePt t="16558" x="10166350" y="4883150"/>
          <p14:tracePt t="16566" x="10160000" y="4889500"/>
          <p14:tracePt t="16575" x="10134600" y="4895850"/>
          <p14:tracePt t="16584" x="10109200" y="4902200"/>
          <p14:tracePt t="16601" x="10020300" y="4914900"/>
          <p14:tracePt t="16617" x="9880600" y="4933950"/>
          <p14:tracePt t="16620" x="9804400" y="4946650"/>
          <p14:tracePt t="16634" x="9715500" y="4965700"/>
          <p14:tracePt t="16650" x="9525000" y="4991100"/>
          <p14:tracePt t="16667" x="9309100" y="5016500"/>
          <p14:tracePt t="16684" x="8788400" y="5073650"/>
          <p14:tracePt t="16700" x="8293100" y="5124450"/>
          <p14:tracePt t="16717" x="7842250" y="5187950"/>
          <p14:tracePt t="16734" x="7473950" y="5232400"/>
          <p14:tracePt t="16750" x="7200900" y="5283200"/>
          <p14:tracePt t="16767" x="6985000" y="5321300"/>
          <p14:tracePt t="16784" x="6794500" y="5346700"/>
          <p14:tracePt t="16800" x="6604000" y="5372100"/>
          <p14:tracePt t="16817" x="6445250" y="5391150"/>
          <p14:tracePt t="16834" x="6324600" y="5391150"/>
          <p14:tracePt t="16850" x="6229350" y="5391150"/>
          <p14:tracePt t="16867" x="6146800" y="5391150"/>
          <p14:tracePt t="16884" x="6019800" y="5372100"/>
          <p14:tracePt t="16900" x="5918200" y="5340350"/>
          <p14:tracePt t="16916" x="5816600" y="5314950"/>
          <p14:tracePt t="16933" x="5715000" y="5289550"/>
          <p14:tracePt t="16950" x="5626100" y="5276850"/>
          <p14:tracePt t="16967" x="5549900" y="5257800"/>
          <p14:tracePt t="16984" x="5480050" y="5251450"/>
          <p14:tracePt t="17000" x="5391150" y="5238750"/>
          <p14:tracePt t="17017" x="5295900" y="5213350"/>
          <p14:tracePt t="17033" x="5194300" y="5181600"/>
          <p14:tracePt t="17050" x="5092700" y="5149850"/>
          <p14:tracePt t="17067" x="5022850" y="5137150"/>
          <p14:tracePt t="17085" x="4927600" y="5111750"/>
          <p14:tracePt t="17100" x="4857750" y="5092700"/>
          <p14:tracePt t="17116" x="4743450" y="5067300"/>
          <p14:tracePt t="17133" x="4603750" y="5035550"/>
          <p14:tracePt t="17150" x="4451350" y="5016500"/>
          <p14:tracePt t="17167" x="4324350" y="4997450"/>
          <p14:tracePt t="17184" x="4216400" y="4997450"/>
          <p14:tracePt t="17200" x="4140200" y="4991100"/>
          <p14:tracePt t="17217" x="4070350" y="4991100"/>
          <p14:tracePt t="17234" x="3994150" y="5010150"/>
          <p14:tracePt t="17250" x="3924300" y="5029200"/>
          <p14:tracePt t="17267" x="3848100" y="5035550"/>
          <p14:tracePt t="17285" x="3702050" y="5048250"/>
          <p14:tracePt t="17300" x="3606800" y="5060950"/>
          <p14:tracePt t="17316" x="3530600" y="5060950"/>
          <p14:tracePt t="17333" x="3479800" y="5060950"/>
          <p14:tracePt t="17350" x="3448050" y="5060950"/>
          <p14:tracePt t="17367" x="3429000" y="5060950"/>
          <p14:tracePt t="17384" x="3390900" y="5060950"/>
          <p14:tracePt t="17400" x="3352800" y="5060950"/>
          <p14:tracePt t="17417" x="3314700" y="5054600"/>
          <p14:tracePt t="17433" x="3282950" y="5048250"/>
          <p14:tracePt t="17450" x="3244850" y="5035550"/>
          <p14:tracePt t="17469" x="3219450" y="5029200"/>
          <p14:tracePt t="17485" x="3187700" y="5029200"/>
          <p14:tracePt t="17500" x="3162300" y="5022850"/>
          <p14:tracePt t="17516" x="3136900" y="5022850"/>
          <p14:tracePt t="17534" x="3111500" y="5022850"/>
          <p14:tracePt t="17550" x="3105150" y="50228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7BD0C2F-51BB-2206-AFB0-1932089422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>
                <a:latin typeface="Helvetica" pitchFamily="2" charset="0"/>
                <a:ea typeface="ＭＳ Ｐゴシック" panose="020B0600070205080204" pitchFamily="34" charset="-128"/>
              </a:rPr>
              <a:t>Lab Comparison – </a:t>
            </a:r>
            <a:r>
              <a:rPr lang="en-US" altLang="en-US" sz="3200" b="1" dirty="0" smtClean="0">
                <a:latin typeface="Helvetica" pitchFamily="2" charset="0"/>
                <a:ea typeface="ＭＳ Ｐゴシック" panose="020B0600070205080204" pitchFamily="34" charset="-128"/>
              </a:rPr>
              <a:t>Fire Growth </a:t>
            </a:r>
            <a:r>
              <a:rPr lang="en-US" altLang="en-US" sz="3200" b="1" dirty="0">
                <a:latin typeface="Helvetica" pitchFamily="2" charset="0"/>
                <a:ea typeface="ＭＳ Ｐゴシック" panose="020B0600070205080204" pitchFamily="34" charset="-128"/>
              </a:rPr>
              <a:t>Capacity</a:t>
            </a:r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887219"/>
              </p:ext>
            </p:extLst>
          </p:nvPr>
        </p:nvGraphicFramePr>
        <p:xfrm>
          <a:off x="852791" y="914400"/>
          <a:ext cx="10486417" cy="5654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1643449" y="1841156"/>
            <a:ext cx="9423422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43449" y="3748217"/>
            <a:ext cx="9423422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802925" y="6199633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latin typeface="Helvetica" pitchFamily="2" charset="0"/>
                <a:ea typeface="ＭＳ Ｐゴシック" panose="020B0600070205080204" pitchFamily="34" charset="-128"/>
              </a:rPr>
              <a:t>2       3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932153" y="2630507"/>
            <a:ext cx="132440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sz="2000" b="1" dirty="0" smtClean="0">
                <a:latin typeface="Helvetica" pitchFamily="2" charset="0"/>
                <a:ea typeface="ＭＳ Ｐゴシック" panose="020B0600070205080204" pitchFamily="34" charset="-128"/>
              </a:rPr>
              <a:t>868 J/g-K</a:t>
            </a:r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11030675" y="3557016"/>
            <a:ext cx="94128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dirty="0" smtClean="0">
                <a:latin typeface="Helvetica" pitchFamily="2" charset="0"/>
                <a:ea typeface="ＭＳ Ｐゴシック" panose="020B0600070205080204" pitchFamily="34" charset="-128"/>
              </a:rPr>
              <a:t>±4.1%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864776" y="1656490"/>
            <a:ext cx="127470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dirty="0" smtClean="0">
                <a:latin typeface="Helvetica" pitchFamily="2" charset="0"/>
                <a:ea typeface="ＭＳ Ｐゴシック" panose="020B0600070205080204" pitchFamily="34" charset="-128"/>
              </a:rPr>
              <a:t>±35 J/g-K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3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44"/>
    </mc:Choice>
    <mc:Fallback xmlns="">
      <p:transition spd="slow" advTm="29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509" x="6311900" y="3759200"/>
          <p14:tracePt t="3517" x="6311900" y="3752850"/>
          <p14:tracePt t="3534" x="6318250" y="3746500"/>
          <p14:tracePt t="3542" x="6324600" y="3733800"/>
          <p14:tracePt t="3550" x="6337300" y="3727450"/>
          <p14:tracePt t="3564" x="6350000" y="3714750"/>
          <p14:tracePt t="3581" x="6426200" y="3638550"/>
          <p14:tracePt t="3597" x="6508750" y="3568700"/>
          <p14:tracePt t="3613" x="6623050" y="3486150"/>
          <p14:tracePt t="3630" x="6731000" y="3403600"/>
          <p14:tracePt t="3647" x="6858000" y="3327400"/>
          <p14:tracePt t="3663" x="6978650" y="3257550"/>
          <p14:tracePt t="3680" x="7092950" y="3194050"/>
          <p14:tracePt t="3697" x="7181850" y="3149600"/>
          <p14:tracePt t="3713" x="7232650" y="3105150"/>
          <p14:tracePt t="3730" x="7277100" y="3079750"/>
          <p14:tracePt t="3748" x="7308850" y="3073400"/>
          <p14:tracePt t="3765" x="7353300" y="3054350"/>
          <p14:tracePt t="3781" x="7404100" y="3028950"/>
          <p14:tracePt t="3797" x="7467600" y="3009900"/>
          <p14:tracePt t="3814" x="7524750" y="2990850"/>
          <p14:tracePt t="3830" x="7569200" y="2978150"/>
          <p14:tracePt t="3847" x="7607300" y="2965450"/>
          <p14:tracePt t="3864" x="7664450" y="2952750"/>
          <p14:tracePt t="3880" x="7727950" y="2933700"/>
          <p14:tracePt t="3897" x="7816850" y="2908300"/>
          <p14:tracePt t="3914" x="7880350" y="2895600"/>
          <p14:tracePt t="3930" x="7912100" y="2889250"/>
          <p14:tracePt t="3947" x="7924800" y="2882900"/>
          <p14:tracePt t="3964" x="7937500" y="2882900"/>
          <p14:tracePt t="4006" x="7937500" y="2876550"/>
          <p14:tracePt t="4014" x="7943850" y="2876550"/>
          <p14:tracePt t="4030" x="7950200" y="2876550"/>
          <p14:tracePt t="4047" x="7962900" y="2870200"/>
          <p14:tracePt t="4064" x="7969250" y="2870200"/>
          <p14:tracePt t="4159" x="7962900" y="2870200"/>
          <p14:tracePt t="4175" x="7956550" y="2870200"/>
          <p14:tracePt t="4183" x="7950200" y="2870200"/>
          <p14:tracePt t="4199" x="7943850" y="2870200"/>
          <p14:tracePt t="4214" x="7924800" y="2870200"/>
          <p14:tracePt t="4230" x="7905750" y="2870200"/>
          <p14:tracePt t="4247" x="7867650" y="2870200"/>
          <p14:tracePt t="4264" x="7829550" y="2870200"/>
          <p14:tracePt t="4280" x="7785100" y="2870200"/>
          <p14:tracePt t="4297" x="7747000" y="2870200"/>
          <p14:tracePt t="4314" x="7702550" y="2870200"/>
          <p14:tracePt t="4330" x="7645400" y="2863850"/>
          <p14:tracePt t="4347" x="7575550" y="2857500"/>
          <p14:tracePt t="4363" x="7499350" y="2857500"/>
          <p14:tracePt t="4381" x="7346950" y="2832100"/>
          <p14:tracePt t="4397" x="7245350" y="2819400"/>
          <p14:tracePt t="4413" x="7181850" y="2813050"/>
          <p14:tracePt t="4430" x="7131050" y="2813050"/>
          <p14:tracePt t="4447" x="7105650" y="2813050"/>
          <p14:tracePt t="4463" x="7086600" y="2813050"/>
          <p14:tracePt t="4480" x="7061200" y="2813050"/>
          <p14:tracePt t="4497" x="7048500" y="2819400"/>
          <p14:tracePt t="4513" x="7042150" y="2819400"/>
          <p14:tracePt t="4598" x="7048500" y="2819400"/>
          <p14:tracePt t="4606" x="7054850" y="2819400"/>
          <p14:tracePt t="4622" x="7067550" y="2819400"/>
          <p14:tracePt t="4630" x="7080250" y="2819400"/>
          <p14:tracePt t="4647" x="7131050" y="2819400"/>
          <p14:tracePt t="4664" x="7194550" y="2819400"/>
          <p14:tracePt t="4680" x="7283450" y="2819400"/>
          <p14:tracePt t="4697" x="7385050" y="2819400"/>
          <p14:tracePt t="4714" x="7486650" y="2819400"/>
          <p14:tracePt t="4730" x="7581900" y="2819400"/>
          <p14:tracePt t="4747" x="7664450" y="2819400"/>
          <p14:tracePt t="4764" x="7753350" y="2819400"/>
          <p14:tracePt t="4782" x="7854950" y="2819400"/>
          <p14:tracePt t="4797" x="7924800" y="2819400"/>
          <p14:tracePt t="4813" x="8007350" y="2819400"/>
          <p14:tracePt t="4830" x="8089900" y="2806700"/>
          <p14:tracePt t="4846" x="8166100" y="2800350"/>
          <p14:tracePt t="4863" x="8242300" y="2800350"/>
          <p14:tracePt t="4880" x="8324850" y="2794000"/>
          <p14:tracePt t="4896" x="8401050" y="2787650"/>
          <p14:tracePt t="4913" x="8458200" y="2787650"/>
          <p14:tracePt t="4930" x="8515350" y="2781300"/>
          <p14:tracePt t="4946" x="8566150" y="2781300"/>
          <p14:tracePt t="4963" x="8623300" y="2781300"/>
          <p14:tracePt t="4980" x="8674100" y="2781300"/>
          <p14:tracePt t="4996" x="8743950" y="2781300"/>
          <p14:tracePt t="5013" x="8775700" y="2781300"/>
          <p14:tracePt t="5029" x="8801100" y="2781300"/>
          <p14:tracePt t="5046" x="8813800" y="2781300"/>
          <p14:tracePt t="5063" x="8820150" y="2781300"/>
          <p14:tracePt t="5080" x="8820150" y="2774950"/>
          <p14:tracePt t="5096" x="8826500" y="2774950"/>
          <p14:tracePt t="5113" x="8832850" y="2774950"/>
          <p14:tracePt t="6157" x="8839200" y="2774950"/>
          <p14:tracePt t="6166" x="8845550" y="2774950"/>
          <p14:tracePt t="6173" x="8851900" y="2774950"/>
          <p14:tracePt t="6182" x="8864600" y="2774950"/>
          <p14:tracePt t="6197" x="8883650" y="2774950"/>
          <p14:tracePt t="6213" x="8902700" y="2774950"/>
          <p14:tracePt t="6230" x="8940800" y="2774950"/>
          <p14:tracePt t="6246" x="8985250" y="2774950"/>
          <p14:tracePt t="6263" x="9042400" y="2768600"/>
          <p14:tracePt t="6279" x="9118600" y="2768600"/>
          <p14:tracePt t="6296" x="9188450" y="2768600"/>
          <p14:tracePt t="6313" x="9271000" y="2768600"/>
          <p14:tracePt t="6329" x="9366250" y="2768600"/>
          <p14:tracePt t="6346" x="9461500" y="2768600"/>
          <p14:tracePt t="6363" x="9544050" y="2755900"/>
          <p14:tracePt t="6379" x="9607550" y="2755900"/>
          <p14:tracePt t="6396" x="9658350" y="2749550"/>
          <p14:tracePt t="6413" x="9696450" y="2749550"/>
          <p14:tracePt t="6430" x="9715500" y="2749550"/>
          <p14:tracePt t="6446" x="9721850" y="2749550"/>
          <p14:tracePt t="6463" x="9734550" y="2749550"/>
          <p14:tracePt t="6502" x="9740900" y="2749550"/>
          <p14:tracePt t="6513" x="9747250" y="2749550"/>
          <p14:tracePt t="6529" x="9753600" y="2749550"/>
          <p14:tracePt t="6546" x="9766300" y="2749550"/>
          <p14:tracePt t="6562" x="9772650" y="2749550"/>
          <p14:tracePt t="6579" x="9779000" y="2749550"/>
          <p14:tracePt t="6998" x="9785350" y="2749550"/>
          <p14:tracePt t="7006" x="9791700" y="2749550"/>
          <p14:tracePt t="7017" x="9798050" y="2749550"/>
          <p14:tracePt t="7030" x="9823450" y="2749550"/>
          <p14:tracePt t="7046" x="9861550" y="2743200"/>
          <p14:tracePt t="7063" x="9899650" y="2736850"/>
          <p14:tracePt t="7079" x="9912350" y="2736850"/>
          <p14:tracePt t="7096" x="9925050" y="2724150"/>
          <p14:tracePt t="7113" x="9969500" y="2717800"/>
          <p14:tracePt t="7129" x="10026650" y="2711450"/>
          <p14:tracePt t="7146" x="10102850" y="2698750"/>
          <p14:tracePt t="7163" x="10172700" y="2686050"/>
          <p14:tracePt t="7179" x="10236200" y="2686050"/>
          <p14:tracePt t="7200" x="10331450" y="2667000"/>
          <p14:tracePt t="7213" x="10433050" y="2641600"/>
          <p14:tracePt t="7229" x="10553700" y="2616200"/>
          <p14:tracePt t="7246" x="10706100" y="2578100"/>
          <p14:tracePt t="7262" x="10845800" y="2546350"/>
          <p14:tracePt t="7279" x="10947400" y="2514600"/>
          <p14:tracePt t="7296" x="11042650" y="2476500"/>
          <p14:tracePt t="7312" x="11106150" y="2438400"/>
          <p14:tracePt t="7331" x="11150600" y="2400300"/>
          <p14:tracePt t="7346" x="11182350" y="2362200"/>
          <p14:tracePt t="7362" x="11201400" y="2330450"/>
          <p14:tracePt t="7379" x="11233150" y="2305050"/>
          <p14:tracePt t="7396" x="11271250" y="2266950"/>
          <p14:tracePt t="7412" x="11309350" y="2209800"/>
          <p14:tracePt t="7429" x="11334750" y="2184400"/>
          <p14:tracePt t="7445" x="11366500" y="2152650"/>
          <p14:tracePt t="7462" x="11398250" y="2108200"/>
          <p14:tracePt t="7479" x="11417300" y="2082800"/>
          <p14:tracePt t="7496" x="11449050" y="2051050"/>
          <p14:tracePt t="7512" x="11461750" y="2032000"/>
          <p14:tracePt t="7529" x="11480800" y="2012950"/>
          <p14:tracePt t="7545" x="11487150" y="2006600"/>
          <p14:tracePt t="7562" x="11493500" y="2000250"/>
          <p14:tracePt t="7717" x="11487150" y="2000250"/>
          <p14:tracePt t="7725" x="11480800" y="2000250"/>
          <p14:tracePt t="7733" x="11474450" y="2006600"/>
          <p14:tracePt t="7745" x="11461750" y="2012950"/>
          <p14:tracePt t="7762" x="11442700" y="2025650"/>
          <p14:tracePt t="7779" x="11423650" y="2038350"/>
          <p14:tracePt t="7795" x="11417300" y="2051050"/>
          <p14:tracePt t="7813" x="11417300" y="2070100"/>
          <p14:tracePt t="7829" x="11417300" y="2076450"/>
          <p14:tracePt t="7845" x="11417300" y="2082800"/>
          <p14:tracePt t="7863" x="11423650" y="2089150"/>
          <p14:tracePt t="7879" x="11430000" y="2095500"/>
          <p14:tracePt t="7895" x="11449050" y="2101850"/>
          <p14:tracePt t="7912" x="11468100" y="2108200"/>
          <p14:tracePt t="7929" x="11487150" y="2114550"/>
          <p14:tracePt t="7945" x="11512550" y="2114550"/>
          <p14:tracePt t="7962" x="11531600" y="2114550"/>
          <p14:tracePt t="7979" x="11544300" y="2114550"/>
          <p14:tracePt t="7995" x="11550650" y="2114550"/>
          <p14:tracePt t="10356" x="11557000" y="2127250"/>
          <p14:tracePt t="10365" x="11557000" y="2159000"/>
          <p14:tracePt t="10372" x="11563350" y="2203450"/>
          <p14:tracePt t="10382" x="11563350" y="2254250"/>
          <p14:tracePt t="10394" x="11563350" y="2305050"/>
          <p14:tracePt t="10411" x="11576050" y="2444750"/>
          <p14:tracePt t="10428" x="11576050" y="2571750"/>
          <p14:tracePt t="10444" x="11576050" y="2755900"/>
          <p14:tracePt t="10461" x="11576050" y="2863850"/>
          <p14:tracePt t="10478" x="11576050" y="2990850"/>
          <p14:tracePt t="10494" x="11582400" y="3117850"/>
          <p14:tracePt t="10511" x="11582400" y="3257550"/>
          <p14:tracePt t="10528" x="11582400" y="3390900"/>
          <p14:tracePt t="10545" x="11582400" y="3524250"/>
          <p14:tracePt t="10561" x="11582400" y="3625850"/>
          <p14:tracePt t="10578" x="11582400" y="3683000"/>
          <p14:tracePt t="10595" x="11582400" y="3714750"/>
          <p14:tracePt t="10611" x="11582400" y="3727450"/>
          <p14:tracePt t="10733" x="11588750" y="3727450"/>
          <p14:tracePt t="10757" x="11588750" y="3721100"/>
          <p14:tracePt t="10765" x="11595100" y="3708400"/>
          <p14:tracePt t="10773" x="11601450" y="3708400"/>
          <p14:tracePt t="10780" x="11607800" y="3702050"/>
          <p14:tracePt t="10795" x="11607800" y="3695700"/>
          <p14:tracePt t="10812" x="11614150" y="3689350"/>
          <p14:tracePt t="10828" x="11614150" y="3683000"/>
          <p14:tracePt t="10876" x="11601450" y="3683000"/>
          <p14:tracePt t="10885" x="11595100" y="3683000"/>
          <p14:tracePt t="10894" x="11576050" y="3683000"/>
          <p14:tracePt t="10911" x="11537950" y="3683000"/>
          <p14:tracePt t="10928" x="11512550" y="3702050"/>
          <p14:tracePt t="10944" x="11487150" y="3721100"/>
          <p14:tracePt t="10961" x="11480800" y="3746500"/>
          <p14:tracePt t="10978" x="11474450" y="3759200"/>
          <p14:tracePt t="10994" x="11474450" y="3765550"/>
          <p14:tracePt t="11011" x="11474450" y="3784600"/>
          <p14:tracePt t="11014" x="11480800" y="3790950"/>
          <p14:tracePt t="11028" x="11487150" y="3803650"/>
          <p14:tracePt t="11045" x="11499850" y="3829050"/>
          <p14:tracePt t="11061" x="11506200" y="3835400"/>
          <p14:tracePt t="11077" x="11512550" y="3848100"/>
          <p14:tracePt t="11190" x="11518900" y="3848100"/>
          <p14:tracePt t="11198" x="11525250" y="3860800"/>
          <p14:tracePt t="11206" x="11531600" y="3873500"/>
          <p14:tracePt t="11215" x="11537950" y="3879850"/>
          <p14:tracePt t="11228" x="11544300" y="3898900"/>
          <p14:tracePt t="11245" x="11576050" y="3962400"/>
          <p14:tracePt t="11261" x="11601450" y="4013200"/>
          <p14:tracePt t="11278" x="11620500" y="4044950"/>
          <p14:tracePt t="11294" x="11633200" y="4064000"/>
          <p14:tracePt t="16861" x="11614150" y="4064000"/>
          <p14:tracePt t="16869" x="11563350" y="4070350"/>
          <p14:tracePt t="16877" x="11512550" y="4083050"/>
          <p14:tracePt t="16892" x="11404600" y="4108450"/>
          <p14:tracePt t="16909" x="11303000" y="4133850"/>
          <p14:tracePt t="16925" x="11182350" y="4171950"/>
          <p14:tracePt t="16942" x="10972800" y="4216400"/>
          <p14:tracePt t="16959" x="10636250" y="4298950"/>
          <p14:tracePt t="16975" x="10134600" y="4375150"/>
          <p14:tracePt t="16992" x="9639300" y="4445000"/>
          <p14:tracePt t="17009" x="9175750" y="4470400"/>
          <p14:tracePt t="17025" x="8788400" y="4470400"/>
          <p14:tracePt t="17042" x="8432800" y="4464050"/>
          <p14:tracePt t="17059" x="8128000" y="4464050"/>
          <p14:tracePt t="17076" x="7861300" y="4464050"/>
          <p14:tracePt t="17079" x="7747000" y="4464050"/>
          <p14:tracePt t="17093" x="7480300" y="4464050"/>
          <p14:tracePt t="17109" x="7239000" y="4464050"/>
          <p14:tracePt t="17125" x="7004050" y="4476750"/>
          <p14:tracePt t="17142" x="6781800" y="4489450"/>
          <p14:tracePt t="17159" x="6559550" y="4508500"/>
          <p14:tracePt t="17176" x="6337300" y="4540250"/>
          <p14:tracePt t="17192" x="6096000" y="4572000"/>
          <p14:tracePt t="17209" x="5848350" y="4591050"/>
          <p14:tracePt t="17226" x="5638800" y="4610100"/>
          <p14:tracePt t="17242" x="5480050" y="4629150"/>
          <p14:tracePt t="17259" x="5340350" y="4654550"/>
          <p14:tracePt t="17275" x="5219700" y="4686300"/>
          <p14:tracePt t="17293" x="5130800" y="4724400"/>
          <p14:tracePt t="17309" x="5080000" y="4743450"/>
          <p14:tracePt t="17325" x="5010150" y="4768850"/>
          <p14:tracePt t="17342" x="4927600" y="4787900"/>
          <p14:tracePt t="17359" x="4838700" y="4813300"/>
          <p14:tracePt t="17376" x="4730750" y="4826000"/>
          <p14:tracePt t="17393" x="4616450" y="4851400"/>
          <p14:tracePt t="17409" x="4521200" y="4857750"/>
          <p14:tracePt t="17425" x="4400550" y="4864100"/>
          <p14:tracePt t="17442" x="4273550" y="4883150"/>
          <p14:tracePt t="17459" x="4133850" y="4889500"/>
          <p14:tracePt t="17476" x="4025900" y="4889500"/>
          <p14:tracePt t="17493" x="3886200" y="4902200"/>
          <p14:tracePt t="17509" x="3816350" y="4914900"/>
          <p14:tracePt t="17525" x="3727450" y="4921250"/>
          <p14:tracePt t="17542" x="3638550" y="4933950"/>
          <p14:tracePt t="17559" x="3543300" y="4940300"/>
          <p14:tracePt t="17577" x="3467100" y="4946650"/>
          <p14:tracePt t="17592" x="3409950" y="4946650"/>
          <p14:tracePt t="17597" x="3390900" y="4946650"/>
          <p14:tracePt t="17609" x="3378200" y="4946650"/>
          <p14:tracePt t="17625" x="3352800" y="4953000"/>
          <p14:tracePt t="17642" x="3333750" y="4953000"/>
          <p14:tracePt t="17659" x="3302000" y="4953000"/>
          <p14:tracePt t="17675" x="3276600" y="4959350"/>
          <p14:tracePt t="17725" x="3282950" y="4959350"/>
          <p14:tracePt t="17741" x="3289300" y="4959350"/>
          <p14:tracePt t="17749" x="3295650" y="4959350"/>
          <p14:tracePt t="17758" x="3295650" y="4965700"/>
          <p14:tracePt t="17776" x="3308350" y="4965700"/>
          <p14:tracePt t="17792" x="3333750" y="4978400"/>
          <p14:tracePt t="17808" x="3359150" y="4991100"/>
          <p14:tracePt t="17825" x="3378200" y="5003800"/>
          <p14:tracePt t="17842" x="3403600" y="5010150"/>
          <p14:tracePt t="17859" x="3416300" y="5016500"/>
          <p14:tracePt t="17875" x="3422650" y="5022850"/>
          <p14:tracePt t="17895" x="3416300" y="5022850"/>
          <p14:tracePt t="17908" x="3390900" y="5022850"/>
          <p14:tracePt t="17926" x="3333750" y="5022850"/>
          <p14:tracePt t="17942" x="3270250" y="5022850"/>
          <p14:tracePt t="17959" x="3213100" y="5022850"/>
          <p14:tracePt t="17975" x="3175000" y="5022850"/>
          <p14:tracePt t="17992" x="3155950" y="5022850"/>
          <p14:tracePt t="18038" x="3162300" y="5029200"/>
          <p14:tracePt t="18046" x="3168650" y="5035550"/>
          <p14:tracePt t="18059" x="3181350" y="5041900"/>
          <p14:tracePt t="18075" x="3213100" y="5067300"/>
          <p14:tracePt t="18092" x="3238500" y="5092700"/>
          <p14:tracePt t="18109" x="3295650" y="5124450"/>
          <p14:tracePt t="18125" x="3327400" y="5149850"/>
          <p14:tracePt t="18142" x="3359150" y="5175250"/>
          <p14:tracePt t="18159" x="3378200" y="5187950"/>
          <p14:tracePt t="18175" x="3390900" y="5213350"/>
          <p14:tracePt t="18192" x="3403600" y="5226050"/>
          <p14:tracePt t="18208" x="3403600" y="5245100"/>
          <p14:tracePt t="18225" x="3403600" y="5276850"/>
          <p14:tracePt t="18242" x="3403600" y="5289550"/>
          <p14:tracePt t="18259" x="3403600" y="5302250"/>
          <p14:tracePt t="18294" x="3397250" y="5302250"/>
          <p14:tracePt t="18311" x="3397250" y="5295900"/>
          <p14:tracePt t="18325" x="3352800" y="5251450"/>
          <p14:tracePt t="18342" x="3295650" y="5162550"/>
          <p14:tracePt t="18359" x="3270250" y="5080000"/>
          <p14:tracePt t="18375" x="3263900" y="4997450"/>
          <p14:tracePt t="18392" x="3251200" y="4914900"/>
          <p14:tracePt t="18409" x="3219450" y="4826000"/>
          <p14:tracePt t="18425" x="3168650" y="4724400"/>
          <p14:tracePt t="18441" x="3105150" y="4603750"/>
          <p14:tracePt t="18459" x="3048000" y="4508500"/>
          <p14:tracePt t="18475" x="3016250" y="4451350"/>
          <p14:tracePt t="18492" x="3009900" y="4413250"/>
          <p14:tracePt t="18508" x="3009900" y="4356100"/>
          <p14:tracePt t="18525" x="3009900" y="4318000"/>
          <p14:tracePt t="18542" x="3009900" y="4260850"/>
          <p14:tracePt t="18559" x="3009900" y="4191000"/>
          <p14:tracePt t="18575" x="2997200" y="4140200"/>
          <p14:tracePt t="18592" x="2984500" y="4108450"/>
          <p14:tracePt t="18608" x="2971800" y="4083050"/>
          <p14:tracePt t="18625" x="2971800" y="4076700"/>
          <p14:tracePt t="18641" x="2971800" y="4064000"/>
          <p14:tracePt t="18658" x="2971800" y="4038600"/>
          <p14:tracePt t="18675" x="2971800" y="4032250"/>
          <p14:tracePt t="18692" x="2971800" y="4025900"/>
          <p14:tracePt t="18708" x="2978150" y="4025900"/>
          <p14:tracePt t="18725" x="3003550" y="4038600"/>
          <p14:tracePt t="18741" x="3028950" y="4064000"/>
          <p14:tracePt t="18758" x="3060700" y="4102100"/>
          <p14:tracePt t="18775" x="3067050" y="4114800"/>
          <p14:tracePt t="18829" x="3060700" y="4114800"/>
          <p14:tracePt t="18837" x="3048000" y="4108450"/>
          <p14:tracePt t="18845" x="3035300" y="4089400"/>
          <p14:tracePt t="18859" x="3022600" y="4076700"/>
          <p14:tracePt t="18875" x="3016250" y="4057650"/>
          <p14:tracePt t="18892" x="3016250" y="4051300"/>
          <p14:tracePt t="18910" x="3022600" y="4051300"/>
          <p14:tracePt t="18926" x="3028950" y="4051300"/>
          <p14:tracePt t="18965" x="3035300" y="4051300"/>
          <p14:tracePt t="19149" x="3035300" y="4057650"/>
          <p14:tracePt t="19269" x="3035300" y="4064000"/>
          <p14:tracePt t="19278" x="3041650" y="4064000"/>
          <p14:tracePt t="19285" x="3041650" y="4070350"/>
          <p14:tracePt t="19294" x="3048000" y="4083050"/>
          <p14:tracePt t="19309" x="3060700" y="4102100"/>
          <p14:tracePt t="19325" x="3079750" y="4140200"/>
          <p14:tracePt t="19342" x="3098800" y="4171950"/>
          <p14:tracePt t="19358" x="3117850" y="4203700"/>
          <p14:tracePt t="19375" x="3130550" y="4229100"/>
          <p14:tracePt t="19391" x="3149600" y="4260850"/>
          <p14:tracePt t="19408" x="3155950" y="4286250"/>
          <p14:tracePt t="19425" x="3168650" y="4311650"/>
          <p14:tracePt t="19441" x="3175000" y="4324350"/>
          <p14:tracePt t="19458" x="3181350" y="4330700"/>
          <p14:tracePt t="19475" x="3181350" y="4343400"/>
          <p14:tracePt t="19491" x="3187700" y="4356100"/>
          <p14:tracePt t="19509" x="3200400" y="4375150"/>
          <p14:tracePt t="19525" x="3206750" y="4387850"/>
          <p14:tracePt t="19541" x="3225800" y="4413250"/>
          <p14:tracePt t="19558" x="3232150" y="4432300"/>
          <p14:tracePt t="19575" x="3251200" y="4457700"/>
          <p14:tracePt t="19592" x="3270250" y="4470400"/>
          <p14:tracePt t="19608" x="3276600" y="4489450"/>
          <p14:tracePt t="19625" x="3289300" y="4502150"/>
          <p14:tracePt t="19641" x="3302000" y="4514850"/>
          <p14:tracePt t="19658" x="3308350" y="4527550"/>
          <p14:tracePt t="19675" x="3308350" y="4533900"/>
          <p14:tracePt t="19691" x="3314700" y="4546600"/>
          <p14:tracePt t="19709" x="3321050" y="4546600"/>
          <p14:tracePt t="19724" x="3321050" y="4559300"/>
          <p14:tracePt t="19741" x="3321050" y="4565650"/>
          <p14:tracePt t="19758" x="3327400" y="4572000"/>
          <p14:tracePt t="19776" x="3340100" y="4578350"/>
          <p14:tracePt t="19791" x="3340100" y="4591050"/>
          <p14:tracePt t="19808" x="3352800" y="4603750"/>
          <p14:tracePt t="19825" x="3371850" y="4616450"/>
          <p14:tracePt t="19841" x="3390900" y="4622800"/>
          <p14:tracePt t="19858" x="3409950" y="4622800"/>
          <p14:tracePt t="20014" x="3403600" y="4622800"/>
          <p14:tracePt t="20022" x="3403600" y="4629150"/>
          <p14:tracePt t="20031" x="3403600" y="4635500"/>
          <p14:tracePt t="20053" x="3403600" y="4641850"/>
          <p14:tracePt t="20078" x="3403600" y="4648200"/>
          <p14:tracePt t="20174" x="3409950" y="4648200"/>
          <p14:tracePt t="20189" x="3422650" y="4648200"/>
          <p14:tracePt t="20197" x="3435350" y="4648200"/>
          <p14:tracePt t="20208" x="3435350" y="4654550"/>
          <p14:tracePt t="20225" x="3454400" y="4660900"/>
          <p14:tracePt t="20241" x="3467100" y="4679950"/>
          <p14:tracePt t="20258" x="3473450" y="4686300"/>
          <p14:tracePt t="20274" x="3473450" y="4699000"/>
          <p14:tracePt t="20291" x="3473450" y="47053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E38D905-F036-D64F-60FF-45D1592169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609600"/>
          </a:xfrm>
        </p:spPr>
        <p:txBody>
          <a:bodyPr/>
          <a:lstStyle/>
          <a:p>
            <a:r>
              <a:rPr lang="en-US" altLang="en-US" sz="3200" b="1" dirty="0">
                <a:latin typeface="Helvetica" pitchFamily="2" charset="0"/>
                <a:ea typeface="ＭＳ Ｐゴシック" panose="020B0600070205080204" pitchFamily="34" charset="-128"/>
              </a:rPr>
              <a:t>Lab Comparison – </a:t>
            </a:r>
            <a:r>
              <a:rPr lang="en-US" altLang="en-US" sz="3200" b="1" dirty="0" smtClean="0">
                <a:latin typeface="Helvetica" pitchFamily="2" charset="0"/>
                <a:ea typeface="ＭＳ Ｐゴシック" panose="020B0600070205080204" pitchFamily="34" charset="-128"/>
              </a:rPr>
              <a:t>Peak Temperature</a:t>
            </a:r>
            <a:endParaRPr lang="en-US" altLang="en-US" sz="3200" b="1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046784"/>
              </p:ext>
            </p:extLst>
          </p:nvPr>
        </p:nvGraphicFramePr>
        <p:xfrm>
          <a:off x="593387" y="1040860"/>
          <a:ext cx="10836613" cy="5528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371601" y="1519881"/>
            <a:ext cx="9423422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371601" y="3043882"/>
            <a:ext cx="9423422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467585" y="6326093"/>
            <a:ext cx="6327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latin typeface="Helvetica" pitchFamily="2" charset="0"/>
                <a:ea typeface="ＭＳ Ｐゴシック" panose="020B0600070205080204" pitchFamily="34" charset="-128"/>
              </a:rPr>
              <a:t>5                 7                                     11                           14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83089" y="2099251"/>
            <a:ext cx="86914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sz="2000" b="1" dirty="0" smtClean="0">
                <a:latin typeface="Helvetica" pitchFamily="2" charset="0"/>
                <a:ea typeface="ＭＳ Ｐゴシック" panose="020B0600070205080204" pitchFamily="34" charset="-128"/>
              </a:rPr>
              <a:t>441 C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10549836" y="2871430"/>
            <a:ext cx="94128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dirty="0" smtClean="0">
                <a:latin typeface="Helvetica" pitchFamily="2" charset="0"/>
                <a:ea typeface="ＭＳ Ｐゴシック" panose="020B0600070205080204" pitchFamily="34" charset="-128"/>
              </a:rPr>
              <a:t>±1.5%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716548" y="1335215"/>
            <a:ext cx="77457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dirty="0" smtClean="0">
                <a:latin typeface="Helvetica" pitchFamily="2" charset="0"/>
                <a:ea typeface="ＭＳ Ｐゴシック" panose="020B0600070205080204" pitchFamily="34" charset="-128"/>
              </a:rPr>
              <a:t>±6 C</a:t>
            </a:r>
            <a:endParaRPr lang="en-US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1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45"/>
    </mc:Choice>
    <mc:Fallback xmlns="">
      <p:transition spd="slow" advTm="4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31" x="6330950" y="3752850"/>
          <p14:tracePt t="640" x="6330950" y="3714750"/>
          <p14:tracePt t="649" x="6324600" y="3638550"/>
          <p14:tracePt t="666" x="6299200" y="3435350"/>
          <p14:tracePt t="682" x="6254750" y="3149600"/>
          <p14:tracePt t="699" x="6210300" y="2762250"/>
          <p14:tracePt t="716" x="6165850" y="2374900"/>
          <p14:tracePt t="732" x="6153150" y="2101850"/>
          <p14:tracePt t="749" x="6197600" y="1822450"/>
          <p14:tracePt t="766" x="6223000" y="1701800"/>
          <p14:tracePt t="782" x="6229350" y="1612900"/>
          <p14:tracePt t="799" x="6242050" y="1555750"/>
          <p14:tracePt t="816" x="6254750" y="1504950"/>
          <p14:tracePt t="832" x="6261100" y="1479550"/>
          <p14:tracePt t="849" x="6261100" y="1466850"/>
          <p14:tracePt t="866" x="6261100" y="1460500"/>
          <p14:tracePt t="882" x="6261100" y="1454150"/>
          <p14:tracePt t="899" x="6261100" y="1435100"/>
          <p14:tracePt t="916" x="6261100" y="1416050"/>
          <p14:tracePt t="932" x="6261100" y="1377950"/>
          <p14:tracePt t="949" x="6311900" y="1270000"/>
          <p14:tracePt t="965" x="6375400" y="1181100"/>
          <p14:tracePt t="982" x="6477000" y="1073150"/>
          <p14:tracePt t="999" x="6604000" y="965200"/>
          <p14:tracePt t="1016" x="6731000" y="863600"/>
          <p14:tracePt t="1032" x="6851650" y="781050"/>
          <p14:tracePt t="1049" x="6915150" y="711200"/>
          <p14:tracePt t="1066" x="6953250" y="666750"/>
          <p14:tracePt t="1082" x="6953250" y="647700"/>
          <p14:tracePt t="1099" x="6959600" y="647700"/>
          <p14:tracePt t="1222" x="6959600" y="654050"/>
          <p14:tracePt t="1238" x="6959600" y="666750"/>
          <p14:tracePt t="1246" x="6959600" y="679450"/>
          <p14:tracePt t="1262" x="6959600" y="692150"/>
          <p14:tracePt t="1270" x="6959600" y="704850"/>
          <p14:tracePt t="1286" x="6959600" y="717550"/>
          <p14:tracePt t="1299" x="6959600" y="723900"/>
          <p14:tracePt t="1315" x="6953250" y="749300"/>
          <p14:tracePt t="1332" x="6940550" y="768350"/>
          <p14:tracePt t="1350" x="6915150" y="806450"/>
          <p14:tracePt t="1365" x="6902450" y="831850"/>
          <p14:tracePt t="1382" x="6877050" y="844550"/>
          <p14:tracePt t="1399" x="6858000" y="863600"/>
          <p14:tracePt t="1415" x="6819900" y="882650"/>
          <p14:tracePt t="1432" x="6794500" y="901700"/>
          <p14:tracePt t="1449" x="6775450" y="901700"/>
          <p14:tracePt t="1466" x="6769100" y="901700"/>
          <p14:tracePt t="1482" x="6762750" y="901700"/>
          <p14:tracePt t="1499" x="6762750" y="908050"/>
          <p14:tracePt t="1516" x="6743700" y="914400"/>
          <p14:tracePt t="1523" x="6737350" y="914400"/>
          <p14:tracePt t="1534" x="6724650" y="920750"/>
          <p14:tracePt t="1550" x="6711950" y="933450"/>
          <p14:tracePt t="1565" x="6705600" y="933450"/>
          <p14:tracePt t="1622" x="6705600" y="939800"/>
          <p14:tracePt t="1654" x="6711950" y="939800"/>
          <p14:tracePt t="1662" x="6718300" y="939800"/>
          <p14:tracePt t="1670" x="6724650" y="939800"/>
          <p14:tracePt t="1682" x="6737350" y="939800"/>
          <p14:tracePt t="1699" x="6775450" y="939800"/>
          <p14:tracePt t="1715" x="6832600" y="939800"/>
          <p14:tracePt t="1732" x="6908800" y="939800"/>
          <p14:tracePt t="1749" x="7035800" y="946150"/>
          <p14:tracePt t="1765" x="7105650" y="946150"/>
          <p14:tracePt t="1782" x="7150100" y="952500"/>
          <p14:tracePt t="1798" x="7194550" y="952500"/>
          <p14:tracePt t="1815" x="7219950" y="952500"/>
          <p14:tracePt t="1832" x="7226300" y="952500"/>
          <p14:tracePt t="1849" x="7239000" y="952500"/>
          <p14:tracePt t="4222" x="7251700" y="958850"/>
          <p14:tracePt t="4231" x="7270750" y="965200"/>
          <p14:tracePt t="4239" x="7308850" y="984250"/>
          <p14:tracePt t="4248" x="7346950" y="1009650"/>
          <p14:tracePt t="4265" x="7454900" y="1066800"/>
          <p14:tracePt t="4281" x="7556500" y="1136650"/>
          <p14:tracePt t="4298" x="7683500" y="1219200"/>
          <p14:tracePt t="4314" x="7835900" y="1327150"/>
          <p14:tracePt t="4331" x="8020050" y="1435100"/>
          <p14:tracePt t="4348" x="8242300" y="1581150"/>
          <p14:tracePt t="4365" x="8477250" y="1727200"/>
          <p14:tracePt t="4381" x="8788400" y="1847850"/>
          <p14:tracePt t="4398" x="8921750" y="1898650"/>
          <p14:tracePt t="4414" x="9029700" y="1917700"/>
          <p14:tracePt t="4431" x="9112250" y="1936750"/>
          <p14:tracePt t="4448" x="9182100" y="1955800"/>
          <p14:tracePt t="4464" x="9258300" y="1974850"/>
          <p14:tracePt t="4481" x="9328150" y="1981200"/>
          <p14:tracePt t="4498" x="9385300" y="1993900"/>
          <p14:tracePt t="4516" x="9448800" y="1993900"/>
          <p14:tracePt t="4531" x="9537700" y="2000250"/>
          <p14:tracePt t="4548" x="9658350" y="2025650"/>
          <p14:tracePt t="4564" x="9791700" y="2044700"/>
          <p14:tracePt t="4567" x="9855200" y="2070100"/>
          <p14:tracePt t="4582" x="9994900" y="2108200"/>
          <p14:tracePt t="4598" x="10153650" y="2146300"/>
          <p14:tracePt t="4614" x="10306050" y="2197100"/>
          <p14:tracePt t="4631" x="10458450" y="2247900"/>
          <p14:tracePt t="4648" x="10579100" y="2292350"/>
          <p14:tracePt t="4664" x="10680700" y="2324100"/>
          <p14:tracePt t="4681" x="10750550" y="2343150"/>
          <p14:tracePt t="4698" x="10814050" y="2362200"/>
          <p14:tracePt t="4714" x="10864850" y="2387600"/>
          <p14:tracePt t="4731" x="10915650" y="2406650"/>
          <p14:tracePt t="4748" x="10960100" y="2425700"/>
          <p14:tracePt t="4764" x="10985500" y="2444750"/>
          <p14:tracePt t="4782" x="11036300" y="2470150"/>
          <p14:tracePt t="4797" x="11074400" y="2495550"/>
          <p14:tracePt t="4814" x="11137900" y="2514600"/>
          <p14:tracePt t="4831" x="11188700" y="2540000"/>
          <p14:tracePt t="4847" x="11226800" y="2552700"/>
          <p14:tracePt t="4864" x="11233150" y="2552700"/>
          <p14:tracePt t="6542" x="11239500" y="2552700"/>
          <p14:tracePt t="6662" x="11239500" y="2546350"/>
          <p14:tracePt t="6671" x="11239500" y="2533650"/>
          <p14:tracePt t="6680" x="11239500" y="2501900"/>
          <p14:tracePt t="6697" x="11239500" y="2432050"/>
          <p14:tracePt t="6714" x="11245850" y="2368550"/>
          <p14:tracePt t="6730" x="11252200" y="2298700"/>
          <p14:tracePt t="6747" x="11252200" y="2235200"/>
          <p14:tracePt t="6764" x="11252200" y="2127250"/>
          <p14:tracePt t="6780" x="11252200" y="2012950"/>
          <p14:tracePt t="6797" x="11233150" y="1866900"/>
          <p14:tracePt t="6814" x="11233150" y="1809750"/>
          <p14:tracePt t="6830" x="11226800" y="1765300"/>
          <p14:tracePt t="6847" x="11220450" y="1714500"/>
          <p14:tracePt t="6864" x="11220450" y="1676400"/>
          <p14:tracePt t="6880" x="11214100" y="1644650"/>
          <p14:tracePt t="6897" x="11207750" y="1638300"/>
          <p14:tracePt t="6930" x="11207750" y="1631950"/>
          <p14:tracePt t="7169" x="11207750" y="1638300"/>
          <p14:tracePt t="7175" x="11207750" y="1644650"/>
          <p14:tracePt t="7183" x="11207750" y="1651000"/>
          <p14:tracePt t="7199" x="11207750" y="1657350"/>
          <p14:tracePt t="7221" x="11207750" y="1663700"/>
          <p14:tracePt t="7230" x="11201400" y="1663700"/>
          <p14:tracePt t="7262" x="11201400" y="1670050"/>
          <p14:tracePt t="7302" x="11201400" y="1676400"/>
          <p14:tracePt t="8328" x="11201400" y="1682750"/>
          <p14:tracePt t="8343" x="11207750" y="1695450"/>
          <p14:tracePt t="8351" x="11220450" y="1714500"/>
          <p14:tracePt t="8363" x="11233150" y="1739900"/>
          <p14:tracePt t="8380" x="11258550" y="1809750"/>
          <p14:tracePt t="8396" x="11277600" y="1873250"/>
          <p14:tracePt t="8413" x="11322050" y="1968500"/>
          <p14:tracePt t="8430" x="11341100" y="2032000"/>
          <p14:tracePt t="8446" x="11360150" y="2089150"/>
          <p14:tracePt t="8463" x="11379200" y="2139950"/>
          <p14:tracePt t="8480" x="11398250" y="2190750"/>
          <p14:tracePt t="8496" x="11404600" y="2241550"/>
          <p14:tracePt t="8513" x="11410950" y="2279650"/>
          <p14:tracePt t="8530" x="11417300" y="2343150"/>
          <p14:tracePt t="8546" x="11423650" y="2400300"/>
          <p14:tracePt t="8563" x="11430000" y="2457450"/>
          <p14:tracePt t="8579" x="11430000" y="2508250"/>
          <p14:tracePt t="8596" x="11430000" y="2552700"/>
          <p14:tracePt t="8600" x="11430000" y="2578100"/>
          <p14:tracePt t="8613" x="11430000" y="2622550"/>
          <p14:tracePt t="8630" x="11430000" y="2673350"/>
          <p14:tracePt t="8646" x="11430000" y="2717800"/>
          <p14:tracePt t="8663" x="11423650" y="2774950"/>
          <p14:tracePt t="8679" x="11404600" y="2838450"/>
          <p14:tracePt t="8696" x="11404600" y="2863850"/>
          <p14:tracePt t="8713" x="11398250" y="2895600"/>
          <p14:tracePt t="8731" x="11391900" y="2921000"/>
          <p14:tracePt t="8746" x="11385550" y="2952750"/>
          <p14:tracePt t="8764" x="11372850" y="2990850"/>
          <p14:tracePt t="8780" x="11353800" y="3041650"/>
          <p14:tracePt t="8796" x="11334750" y="3092450"/>
          <p14:tracePt t="8814" x="11303000" y="3143250"/>
          <p14:tracePt t="8829" x="11283950" y="3181350"/>
          <p14:tracePt t="8846" x="11258550" y="3213100"/>
          <p14:tracePt t="8863" x="11226800" y="3251200"/>
          <p14:tracePt t="8880" x="11201400" y="3295650"/>
          <p14:tracePt t="8896" x="11176000" y="3340100"/>
          <p14:tracePt t="8913" x="11163300" y="3371850"/>
          <p14:tracePt t="8930" x="11150600" y="3403600"/>
          <p14:tracePt t="8946" x="11137900" y="3429000"/>
          <p14:tracePt t="8963" x="11131550" y="3441700"/>
          <p14:tracePt t="8980" x="11125200" y="3467100"/>
          <p14:tracePt t="8996" x="11118850" y="3486150"/>
          <p14:tracePt t="9014" x="11106150" y="3511550"/>
          <p14:tracePt t="9030" x="11106150" y="3524250"/>
          <p14:tracePt t="9046" x="11099800" y="3536950"/>
          <p14:tracePt t="9063" x="11099800" y="3543300"/>
          <p14:tracePt t="9079" x="11099800" y="3556000"/>
          <p14:tracePt t="9096" x="11093450" y="3556000"/>
          <p14:tracePt t="9113" x="11093450" y="3568700"/>
          <p14:tracePt t="9129" x="11087100" y="3575050"/>
          <p14:tracePt t="9174" x="11087100" y="3581400"/>
          <p14:tracePt t="9182" x="11080750" y="3581400"/>
          <p14:tracePt t="9189" x="11080750" y="3587750"/>
          <p14:tracePt t="9198" x="11074400" y="3587750"/>
          <p14:tracePt t="9214" x="11068050" y="3587750"/>
          <p14:tracePt t="9229" x="11068050" y="3594100"/>
          <p14:tracePt t="9246" x="11061700" y="3606800"/>
          <p14:tracePt t="9262" x="11055350" y="3606800"/>
          <p14:tracePt t="11983" x="11049000" y="3600450"/>
          <p14:tracePt t="11991" x="10883900" y="3600450"/>
          <p14:tracePt t="12000" x="10712450" y="3600450"/>
          <p14:tracePt t="12012" x="10604500" y="3594100"/>
          <p14:tracePt t="12028" x="10515600" y="3575050"/>
          <p14:tracePt t="12045" x="10363200" y="3536950"/>
          <p14:tracePt t="12061" x="10039350" y="3435350"/>
          <p14:tracePt t="12078" x="9550400" y="3244850"/>
          <p14:tracePt t="12095" x="9017000" y="3022600"/>
          <p14:tracePt t="12112" x="8502650" y="2781300"/>
          <p14:tracePt t="12128" x="7988300" y="2546350"/>
          <p14:tracePt t="12145" x="7531100" y="2317750"/>
          <p14:tracePt t="12162" x="7175500" y="2120900"/>
          <p14:tracePt t="12178" x="6921500" y="1974850"/>
          <p14:tracePt t="12196" x="6718300" y="1885950"/>
          <p14:tracePt t="12212" x="6616700" y="1816100"/>
          <p14:tracePt t="12230" x="6559550" y="1790700"/>
          <p14:tracePt t="12246" x="6540500" y="1778000"/>
          <p14:tracePt t="12261" x="6534150" y="1778000"/>
          <p14:tracePt t="12278" x="6515100" y="1771650"/>
          <p14:tracePt t="12295" x="6445250" y="1746250"/>
          <p14:tracePt t="12312" x="6273800" y="1714500"/>
          <p14:tracePt t="12328" x="6007100" y="1663700"/>
          <p14:tracePt t="12345" x="5626100" y="1631950"/>
          <p14:tracePt t="12362" x="5295900" y="1619250"/>
          <p14:tracePt t="12378" x="5029200" y="1619250"/>
          <p14:tracePt t="12395" x="4851400" y="1619250"/>
          <p14:tracePt t="12411" x="4756150" y="1638300"/>
          <p14:tracePt t="12428" x="4718050" y="1644650"/>
          <p14:tracePt t="12445" x="4711700" y="1663700"/>
          <p14:tracePt t="12461" x="4711700" y="1689100"/>
          <p14:tracePt t="12480" x="4737100" y="1708150"/>
          <p14:tracePt t="12495" x="4737100" y="1720850"/>
          <p14:tracePt t="12528" x="4743450" y="1720850"/>
          <p14:tracePt t="12544" x="4749800" y="1720850"/>
          <p14:tracePt t="12562" x="4756150" y="1720850"/>
          <p14:tracePt t="12578" x="4762500" y="1720850"/>
          <p14:tracePt t="12595" x="4762500" y="1714500"/>
          <p14:tracePt t="12611" x="4768850" y="1714500"/>
          <p14:tracePt t="12628" x="4768850" y="1708150"/>
          <p14:tracePt t="12646" x="4768850" y="1695450"/>
          <p14:tracePt t="12661" x="4775200" y="1689100"/>
          <p14:tracePt t="12678" x="4775200" y="1682750"/>
          <p14:tracePt t="12695" x="4775200" y="1670050"/>
          <p14:tracePt t="12765" x="4775200" y="1676400"/>
          <p14:tracePt t="12774" x="4775200" y="1689100"/>
          <p14:tracePt t="12782" x="4787900" y="1701800"/>
          <p14:tracePt t="12795" x="4794250" y="1720850"/>
          <p14:tracePt t="12811" x="4806950" y="1752600"/>
          <p14:tracePt t="12828" x="4813300" y="1771650"/>
          <p14:tracePt t="12845" x="4832350" y="1790700"/>
          <p14:tracePt t="12886" x="4832350" y="1784350"/>
          <p14:tracePt t="12902" x="4826000" y="1765300"/>
          <p14:tracePt t="12911" x="4813300" y="1739900"/>
          <p14:tracePt t="12928" x="4775200" y="1695450"/>
          <p14:tracePt t="12945" x="4762500" y="1682750"/>
          <p14:tracePt t="12961" x="4756150" y="1676400"/>
          <p14:tracePt t="13029" x="4762500" y="1682750"/>
          <p14:tracePt t="13038" x="4762500" y="1689100"/>
          <p14:tracePt t="13046" x="4768850" y="1689100"/>
          <p14:tracePt t="13062" x="4768850" y="1695450"/>
          <p14:tracePt t="13078" x="4781550" y="1701800"/>
          <p14:tracePt t="13095" x="4794250" y="1720850"/>
          <p14:tracePt t="13111" x="4826000" y="1752600"/>
          <p14:tracePt t="13128" x="4883150" y="1809750"/>
          <p14:tracePt t="13145" x="5016500" y="1917700"/>
          <p14:tracePt t="13161" x="5213350" y="2051050"/>
          <p14:tracePt t="13178" x="5492750" y="2228850"/>
          <p14:tracePt t="13195" x="5835650" y="2463800"/>
          <p14:tracePt t="13211" x="6235700" y="2749550"/>
          <p14:tracePt t="13228" x="6648450" y="3060700"/>
          <p14:tracePt t="13246" x="7277100" y="3473450"/>
          <p14:tracePt t="13261" x="7683500" y="3752850"/>
          <p14:tracePt t="13278" x="8096250" y="4025900"/>
          <p14:tracePt t="13295" x="8483600" y="4286250"/>
          <p14:tracePt t="13311" x="8788400" y="4483100"/>
          <p14:tracePt t="13328" x="9055100" y="4635500"/>
          <p14:tracePt t="13344" x="9290050" y="4724400"/>
          <p14:tracePt t="13361" x="9461500" y="4775200"/>
          <p14:tracePt t="13378" x="9601200" y="4826000"/>
          <p14:tracePt t="13395" x="9747250" y="4864100"/>
          <p14:tracePt t="13411" x="9899650" y="4914900"/>
          <p14:tracePt t="13428" x="10020300" y="4959350"/>
          <p14:tracePt t="13446" x="10121900" y="5003800"/>
          <p14:tracePt t="13461" x="10172700" y="5022850"/>
          <p14:tracePt t="13478" x="10210800" y="5035550"/>
          <p14:tracePt t="13496" x="10261600" y="5048250"/>
          <p14:tracePt t="13511" x="10306050" y="5054600"/>
          <p14:tracePt t="13528" x="10369550" y="5073650"/>
          <p14:tracePt t="13545" x="10426700" y="5080000"/>
          <p14:tracePt t="13561" x="10477500" y="5080000"/>
          <p14:tracePt t="13578" x="10509250" y="5080000"/>
          <p14:tracePt t="13595" x="10534650" y="5080000"/>
          <p14:tracePt t="13611" x="10541000" y="5080000"/>
          <p14:tracePt t="13628" x="10547350" y="5080000"/>
          <p14:tracePt t="13645" x="10598150" y="5080000"/>
          <p14:tracePt t="13661" x="10617200" y="5086350"/>
          <p14:tracePt t="13678" x="10629900" y="5086350"/>
          <p14:tracePt t="45640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7D73EE9B-58A8-35C5-8323-B09892A3E2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609600"/>
          </a:xfrm>
        </p:spPr>
        <p:txBody>
          <a:bodyPr>
            <a:noAutofit/>
          </a:bodyPr>
          <a:lstStyle/>
          <a:p>
            <a:pPr algn="ctr"/>
            <a:r>
              <a:rPr lang="en-US" altLang="en-US" sz="4000" b="1">
                <a:latin typeface="Helvetica" pitchFamily="2" charset="0"/>
                <a:ea typeface="ＭＳ Ｐゴシック" panose="020B0600070205080204" pitchFamily="34" charset="-128"/>
              </a:rPr>
              <a:t>Sources of Error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1C4AF6E-B5B0-6BEC-1EFC-C620658E4D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25166" y="1037880"/>
            <a:ext cx="9941668" cy="5562600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latin typeface="Helvetica" pitchFamily="2" charset="0"/>
                <a:ea typeface="ＭＳ Ｐゴシック" panose="020B0600070205080204" pitchFamily="34" charset="-128"/>
              </a:rPr>
              <a:t>Heat Release Rate</a:t>
            </a:r>
          </a:p>
          <a:p>
            <a:pPr lvl="1"/>
            <a:r>
              <a:rPr lang="en-US" altLang="en-US" sz="2800" b="1" dirty="0">
                <a:latin typeface="Helvetica" pitchFamily="2" charset="0"/>
                <a:ea typeface="ＭＳ Ｐゴシック" panose="020B0600070205080204" pitchFamily="34" charset="-128"/>
              </a:rPr>
              <a:t>Bad O</a:t>
            </a:r>
            <a:r>
              <a:rPr lang="en-US" altLang="en-US" sz="2800" b="1" baseline="-25000" dirty="0">
                <a:latin typeface="Helvetica" pitchFamily="2" charset="0"/>
                <a:ea typeface="ＭＳ Ｐゴシック" panose="020B0600070205080204" pitchFamily="34" charset="-128"/>
              </a:rPr>
              <a:t>2</a:t>
            </a:r>
            <a:r>
              <a:rPr lang="en-US" altLang="en-US" sz="2800" b="1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 smtClean="0">
                <a:latin typeface="Helvetica" pitchFamily="2" charset="0"/>
                <a:ea typeface="ＭＳ Ｐゴシック" panose="020B0600070205080204" pitchFamily="34" charset="-128"/>
              </a:rPr>
              <a:t>sensor/calibration</a:t>
            </a:r>
            <a:endParaRPr lang="en-US" altLang="en-US" sz="28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800" b="1" dirty="0">
                <a:latin typeface="Helvetica" pitchFamily="2" charset="0"/>
                <a:ea typeface="ＭＳ Ｐゴシック" panose="020B0600070205080204" pitchFamily="34" charset="-128"/>
              </a:rPr>
              <a:t>Leak in system</a:t>
            </a:r>
          </a:p>
          <a:p>
            <a:pPr lvl="1"/>
            <a:r>
              <a:rPr lang="en-US" altLang="en-US" sz="2800" b="1" dirty="0">
                <a:latin typeface="Helvetica" pitchFamily="2" charset="0"/>
                <a:ea typeface="ＭＳ Ｐゴシック" panose="020B0600070205080204" pitchFamily="34" charset="-128"/>
              </a:rPr>
              <a:t>Sample size</a:t>
            </a:r>
          </a:p>
          <a:p>
            <a:pPr lvl="1"/>
            <a:r>
              <a:rPr lang="en-US" altLang="en-US" sz="2800" b="1" dirty="0">
                <a:latin typeface="Helvetica" pitchFamily="2" charset="0"/>
                <a:ea typeface="ＭＳ Ｐゴシック" panose="020B0600070205080204" pitchFamily="34" charset="-128"/>
              </a:rPr>
              <a:t>Bad weight measurements</a:t>
            </a:r>
          </a:p>
          <a:p>
            <a:pPr lvl="1"/>
            <a:r>
              <a:rPr lang="en-US" altLang="en-US" sz="2800" b="1" dirty="0">
                <a:latin typeface="Helvetica" pitchFamily="2" charset="0"/>
                <a:ea typeface="ＭＳ Ｐゴシック" panose="020B0600070205080204" pitchFamily="34" charset="-128"/>
              </a:rPr>
              <a:t>Flow </a:t>
            </a:r>
            <a:r>
              <a:rPr lang="en-US" altLang="en-US" sz="2800" b="1" dirty="0" smtClean="0">
                <a:latin typeface="Helvetica" pitchFamily="2" charset="0"/>
                <a:ea typeface="ＭＳ Ｐゴシック" panose="020B0600070205080204" pitchFamily="34" charset="-128"/>
              </a:rPr>
              <a:t>controllers/meter </a:t>
            </a:r>
            <a:r>
              <a:rPr lang="en-US" altLang="en-US" sz="2800" b="1" dirty="0">
                <a:latin typeface="Helvetica" pitchFamily="2" charset="0"/>
                <a:ea typeface="ＭＳ Ｐゴシック" panose="020B0600070205080204" pitchFamily="34" charset="-128"/>
              </a:rPr>
              <a:t>out of calibration</a:t>
            </a:r>
          </a:p>
          <a:p>
            <a:endParaRPr lang="en-US" altLang="en-US" sz="32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r>
              <a:rPr lang="en-US" altLang="en-US" sz="3200" b="1" dirty="0">
                <a:latin typeface="Helvetica" pitchFamily="2" charset="0"/>
                <a:ea typeface="ＭＳ Ｐゴシック" panose="020B0600070205080204" pitchFamily="34" charset="-128"/>
              </a:rPr>
              <a:t>Temperature</a:t>
            </a:r>
          </a:p>
          <a:p>
            <a:pPr lvl="1"/>
            <a:r>
              <a:rPr lang="en-US" altLang="en-US" sz="2800" b="1" dirty="0">
                <a:latin typeface="Helvetica" pitchFamily="2" charset="0"/>
                <a:ea typeface="ＭＳ Ｐゴシック" panose="020B0600070205080204" pitchFamily="34" charset="-128"/>
              </a:rPr>
              <a:t>Thermal lag</a:t>
            </a:r>
          </a:p>
          <a:p>
            <a:pPr lvl="1"/>
            <a:r>
              <a:rPr lang="en-US" altLang="en-US" sz="2800" b="1" dirty="0">
                <a:latin typeface="Helvetica" pitchFamily="2" charset="0"/>
                <a:ea typeface="ＭＳ Ｐゴシック" panose="020B0600070205080204" pitchFamily="34" charset="-128"/>
              </a:rPr>
              <a:t>DAQ board calibration</a:t>
            </a:r>
          </a:p>
          <a:p>
            <a:pPr lvl="1"/>
            <a:r>
              <a:rPr lang="en-US" altLang="en-US" sz="2800" b="1" dirty="0">
                <a:latin typeface="Helvetica" pitchFamily="2" charset="0"/>
                <a:ea typeface="ＭＳ Ｐゴシック" panose="020B0600070205080204" pitchFamily="34" charset="-128"/>
              </a:rPr>
              <a:t>Time shift</a:t>
            </a:r>
          </a:p>
          <a:p>
            <a:endParaRPr lang="en-US" altLang="en-US" sz="32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endParaRPr lang="en-US" altLang="en-US" sz="3200" b="1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4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56"/>
    </mc:Choice>
    <mc:Fallback xmlns="">
      <p:transition spd="slow" advTm="40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296" x="762000" y="1104900"/>
          <p14:tracePt t="8303" x="768350" y="1117600"/>
          <p14:tracePt t="8314" x="774700" y="1123950"/>
          <p14:tracePt t="8328" x="787400" y="1143000"/>
          <p14:tracePt t="8344" x="793750" y="1155700"/>
          <p14:tracePt t="8362" x="806450" y="1168400"/>
          <p14:tracePt t="8378" x="812800" y="1181100"/>
          <p14:tracePt t="8395" x="819150" y="1193800"/>
          <p14:tracePt t="8411" x="831850" y="1200150"/>
          <p14:tracePt t="8428" x="831850" y="1212850"/>
          <p14:tracePt t="8445" x="844550" y="1219200"/>
          <p14:tracePt t="8462" x="844550" y="1231900"/>
          <p14:tracePt t="8478" x="850900" y="1257300"/>
          <p14:tracePt t="8494" x="857250" y="1282700"/>
          <p14:tracePt t="8511" x="863600" y="1295400"/>
          <p14:tracePt t="8528" x="863600" y="1308100"/>
          <p14:tracePt t="8759" x="869950" y="1308100"/>
          <p14:tracePt t="8782" x="876300" y="1308100"/>
          <p14:tracePt t="9967" x="882650" y="1314450"/>
          <p14:tracePt t="9974" x="889000" y="1327150"/>
          <p14:tracePt t="9982" x="889000" y="1333500"/>
          <p14:tracePt t="9994" x="895350" y="1346200"/>
          <p14:tracePt t="10011" x="914400" y="1377950"/>
          <p14:tracePt t="10027" x="933450" y="1416050"/>
          <p14:tracePt t="10044" x="958850" y="1454150"/>
          <p14:tracePt t="10061" x="977900" y="1492250"/>
          <p14:tracePt t="10080" x="1009650" y="1562100"/>
          <p14:tracePt t="10094" x="1028700" y="1600200"/>
          <p14:tracePt t="10110" x="1047750" y="1625600"/>
          <p14:tracePt t="10128" x="1066800" y="1663700"/>
          <p14:tracePt t="10144" x="1079500" y="1695450"/>
          <p14:tracePt t="10161" x="1098550" y="1733550"/>
          <p14:tracePt t="10177" x="1123950" y="1765300"/>
          <p14:tracePt t="10193" x="1149350" y="1797050"/>
          <p14:tracePt t="10212" x="1174750" y="1822450"/>
          <p14:tracePt t="10227" x="1200150" y="1835150"/>
          <p14:tracePt t="10245" x="1212850" y="1847850"/>
          <p14:tracePt t="10260" x="1231900" y="1854200"/>
          <p14:tracePt t="10277" x="1250950" y="1866900"/>
          <p14:tracePt t="10294" x="1282700" y="1885950"/>
          <p14:tracePt t="10310" x="1295400" y="1885950"/>
          <p14:tracePt t="10327" x="1314450" y="1898650"/>
          <p14:tracePt t="10344" x="1327150" y="1905000"/>
          <p14:tracePt t="10361" x="1339850" y="1911350"/>
          <p14:tracePt t="10377" x="1358900" y="1924050"/>
          <p14:tracePt t="10394" x="1384300" y="1936750"/>
          <p14:tracePt t="10411" x="1403350" y="1943100"/>
          <p14:tracePt t="10427" x="1422400" y="1962150"/>
          <p14:tracePt t="10444" x="1435100" y="1968500"/>
          <p14:tracePt t="10460" x="1447800" y="1974850"/>
          <p14:tracePt t="10630" x="1441450" y="1974850"/>
          <p14:tracePt t="10647" x="1435100" y="1974850"/>
          <p14:tracePt t="10663" x="1435100" y="1968500"/>
          <p14:tracePt t="10670" x="1428750" y="1968500"/>
          <p14:tracePt t="10679" x="1428750" y="1962150"/>
          <p14:tracePt t="10694" x="1422400" y="1962150"/>
          <p14:tracePt t="10713" x="1416050" y="1962150"/>
          <p14:tracePt t="10727" x="1416050" y="1955800"/>
          <p14:tracePt t="10744" x="1409700" y="1949450"/>
          <p14:tracePt t="10760" x="1403350" y="1949450"/>
          <p14:tracePt t="10777" x="1403350" y="1943100"/>
          <p14:tracePt t="10814" x="1397000" y="1943100"/>
          <p14:tracePt t="10830" x="1390650" y="1943100"/>
          <p14:tracePt t="10844" x="1390650" y="1936750"/>
          <p14:tracePt t="10860" x="1384300" y="1936750"/>
          <p14:tracePt t="10877" x="1384300" y="1930400"/>
          <p14:tracePt t="10927" x="1377950" y="1930400"/>
          <p14:tracePt t="10960" x="1371600" y="1930400"/>
          <p14:tracePt t="10992" x="1371600" y="1924050"/>
          <p14:tracePt t="11023" x="1371600" y="1917700"/>
          <p14:tracePt t="11031" x="1365250" y="1917700"/>
          <p14:tracePt t="11048" x="1358900" y="1911350"/>
          <p14:tracePt t="11095" x="1352550" y="1911350"/>
          <p14:tracePt t="11128" x="1346200" y="1911350"/>
          <p14:tracePt t="11143" x="1339850" y="1911350"/>
          <p14:tracePt t="11167" x="1333500" y="1911350"/>
          <p14:tracePt t="11183" x="1327150" y="1911350"/>
          <p14:tracePt t="11224" x="1320800" y="1911350"/>
          <p14:tracePt t="11239" x="1314450" y="1911350"/>
          <p14:tracePt t="11263" x="1308100" y="1911350"/>
          <p14:tracePt t="11270" x="1301750" y="1911350"/>
          <p14:tracePt t="11279" x="1295400" y="1911350"/>
          <p14:tracePt t="11302" x="1289050" y="1911350"/>
          <p14:tracePt t="11310" x="1282700" y="1911350"/>
          <p14:tracePt t="11327" x="1276350" y="1917700"/>
          <p14:tracePt t="11343" x="1263650" y="1924050"/>
          <p14:tracePt t="11377" x="1257300" y="1936750"/>
          <p14:tracePt t="11394" x="1250950" y="1936750"/>
          <p14:tracePt t="11410" x="1238250" y="1949450"/>
          <p14:tracePt t="11427" x="1231900" y="1955800"/>
          <p14:tracePt t="11444" x="1225550" y="1968500"/>
          <p14:tracePt t="11460" x="1219200" y="1974850"/>
          <p14:tracePt t="11477" x="1219200" y="1981200"/>
          <p14:tracePt t="11494" x="1212850" y="1993900"/>
          <p14:tracePt t="11510" x="1206500" y="2000250"/>
          <p14:tracePt t="11527" x="1206500" y="2006600"/>
          <p14:tracePt t="11543" x="1200150" y="2012950"/>
          <p14:tracePt t="11561" x="1200150" y="2025650"/>
          <p14:tracePt t="11577" x="1200150" y="2032000"/>
          <p14:tracePt t="11593" x="1200150" y="2038350"/>
          <p14:tracePt t="11610" x="1200150" y="2051050"/>
          <p14:tracePt t="11627" x="1200150" y="2057400"/>
          <p14:tracePt t="11643" x="1206500" y="2063750"/>
          <p14:tracePt t="11660" x="1212850" y="2082800"/>
          <p14:tracePt t="11677" x="1225550" y="2089150"/>
          <p14:tracePt t="11694" x="1231900" y="2101850"/>
          <p14:tracePt t="11710" x="1244600" y="2114550"/>
          <p14:tracePt t="11727" x="1250950" y="2120900"/>
          <p14:tracePt t="11743" x="1257300" y="2133600"/>
          <p14:tracePt t="11760" x="1263650" y="2139950"/>
          <p14:tracePt t="11777" x="1270000" y="2152650"/>
          <p14:tracePt t="11793" x="1276350" y="2159000"/>
          <p14:tracePt t="11810" x="1282700" y="2165350"/>
          <p14:tracePt t="11828" x="1289050" y="2165350"/>
          <p14:tracePt t="11844" x="1301750" y="2178050"/>
          <p14:tracePt t="11860" x="1308100" y="2184400"/>
          <p14:tracePt t="11877" x="1314450" y="2184400"/>
          <p14:tracePt t="11894" x="1320800" y="2197100"/>
          <p14:tracePt t="11910" x="1327150" y="2197100"/>
          <p14:tracePt t="11926" x="1339850" y="2203450"/>
          <p14:tracePt t="11943" x="1346200" y="2216150"/>
          <p14:tracePt t="11960" x="1365250" y="2222500"/>
          <p14:tracePt t="11977" x="1371600" y="2228850"/>
          <p14:tracePt t="11993" x="1377950" y="2228850"/>
          <p14:tracePt t="12010" x="1397000" y="2241550"/>
          <p14:tracePt t="12027" x="1403350" y="2247900"/>
          <p14:tracePt t="12043" x="1422400" y="2247900"/>
          <p14:tracePt t="12060" x="1435100" y="2254250"/>
          <p14:tracePt t="12077" x="1447800" y="2260600"/>
          <p14:tracePt t="12080" x="1447800" y="2266950"/>
          <p14:tracePt t="12093" x="1454150" y="2266950"/>
          <p14:tracePt t="13247" x="1447800" y="2266950"/>
          <p14:tracePt t="13336" x="1441450" y="2266950"/>
          <p14:tracePt t="13391" x="1435100" y="2266950"/>
          <p14:tracePt t="13407" x="1428750" y="2266950"/>
          <p14:tracePt t="13431" x="1422400" y="2266950"/>
          <p14:tracePt t="13447" x="1416050" y="2266950"/>
          <p14:tracePt t="13472" x="1409700" y="2273300"/>
          <p14:tracePt t="13479" x="1403350" y="2279650"/>
          <p14:tracePt t="13486" x="1397000" y="2286000"/>
          <p14:tracePt t="13502" x="1390650" y="2292350"/>
          <p14:tracePt t="13512" x="1384300" y="2305050"/>
          <p14:tracePt t="13526" x="1377950" y="2317750"/>
          <p14:tracePt t="13543" x="1365250" y="2324100"/>
          <p14:tracePt t="13560" x="1358900" y="2336800"/>
          <p14:tracePt t="13576" x="1346200" y="2355850"/>
          <p14:tracePt t="13593" x="1339850" y="2368550"/>
          <p14:tracePt t="13609" x="1333500" y="2387600"/>
          <p14:tracePt t="13626" x="1320800" y="2413000"/>
          <p14:tracePt t="13643" x="1314450" y="2432050"/>
          <p14:tracePt t="13659" x="1314450" y="2444750"/>
          <p14:tracePt t="13676" x="1314450" y="2463800"/>
          <p14:tracePt t="13693" x="1314450" y="2470150"/>
          <p14:tracePt t="13710" x="1314450" y="2495550"/>
          <p14:tracePt t="13726" x="1314450" y="2514600"/>
          <p14:tracePt t="13743" x="1314450" y="2527300"/>
          <p14:tracePt t="13760" x="1314450" y="2546350"/>
          <p14:tracePt t="13776" x="1314450" y="2565400"/>
          <p14:tracePt t="13793" x="1314450" y="2578100"/>
          <p14:tracePt t="13810" x="1314450" y="2584450"/>
          <p14:tracePt t="13826" x="1314450" y="2603500"/>
          <p14:tracePt t="13843" x="1320800" y="2609850"/>
          <p14:tracePt t="13859" x="1327150" y="2622550"/>
          <p14:tracePt t="13876" x="1327150" y="2635250"/>
          <p14:tracePt t="13893" x="1333500" y="2641600"/>
          <p14:tracePt t="13911" x="1346200" y="2641600"/>
          <p14:tracePt t="13926" x="1346200" y="2647950"/>
          <p14:tracePt t="13942" x="1358900" y="2654300"/>
          <p14:tracePt t="13959" x="1365250" y="2660650"/>
          <p14:tracePt t="13976" x="1377950" y="2673350"/>
          <p14:tracePt t="13993" x="1397000" y="2673350"/>
          <p14:tracePt t="14009" x="1403350" y="2679700"/>
          <p14:tracePt t="14026" x="1409700" y="2686050"/>
          <p14:tracePt t="14043" x="1422400" y="2686050"/>
          <p14:tracePt t="14059" x="1428750" y="2686050"/>
          <p14:tracePt t="14092" x="1428750" y="2692400"/>
          <p14:tracePt t="16215" x="1422400" y="2692400"/>
          <p14:tracePt t="16230" x="1416050" y="2692400"/>
          <p14:tracePt t="16254" x="1409700" y="2692400"/>
          <p14:tracePt t="16262" x="1403350" y="2692400"/>
          <p14:tracePt t="16270" x="1397000" y="2698750"/>
          <p14:tracePt t="16278" x="1384300" y="2705100"/>
          <p14:tracePt t="16293" x="1377950" y="2711450"/>
          <p14:tracePt t="16309" x="1358900" y="2724150"/>
          <p14:tracePt t="16327" x="1327150" y="2749550"/>
          <p14:tracePt t="16342" x="1308100" y="2774950"/>
          <p14:tracePt t="16358" x="1282700" y="2806700"/>
          <p14:tracePt t="16375" x="1263650" y="2844800"/>
          <p14:tracePt t="16392" x="1238250" y="2889250"/>
          <p14:tracePt t="16408" x="1212850" y="2940050"/>
          <p14:tracePt t="16426" x="1200150" y="2984500"/>
          <p14:tracePt t="16442" x="1200150" y="3003550"/>
          <p14:tracePt t="16458" x="1200150" y="3022600"/>
          <p14:tracePt t="16475" x="1200150" y="3041650"/>
          <p14:tracePt t="16492" x="1200150" y="3060700"/>
          <p14:tracePt t="16508" x="1200150" y="3073400"/>
          <p14:tracePt t="16527" x="1219200" y="3092450"/>
          <p14:tracePt t="16543" x="1225550" y="3098800"/>
          <p14:tracePt t="16558" x="1231900" y="3098800"/>
          <p14:tracePt t="16576" x="1244600" y="3098800"/>
          <p14:tracePt t="16592" x="1250950" y="3105150"/>
          <p14:tracePt t="16608" x="1257300" y="3105150"/>
          <p14:tracePt t="16625" x="1263650" y="3105150"/>
          <p14:tracePt t="16641" x="1276350" y="3105150"/>
          <p14:tracePt t="16661" x="1282700" y="3105150"/>
          <p14:tracePt t="16675" x="1282700" y="3111500"/>
          <p14:tracePt t="16693" x="1295400" y="3111500"/>
          <p14:tracePt t="16708" x="1301750" y="3111500"/>
          <p14:tracePt t="16727" x="1314450" y="3111500"/>
          <p14:tracePt t="16742" x="1327150" y="3111500"/>
          <p14:tracePt t="16758" x="1333500" y="3111500"/>
          <p14:tracePt t="16775" x="1339850" y="3111500"/>
          <p14:tracePt t="16870" x="1346200" y="3111500"/>
          <p14:tracePt t="17214" x="1352550" y="3111500"/>
          <p14:tracePt t="17286" x="1358900" y="3111500"/>
          <p14:tracePt t="17374" x="1365250" y="3111500"/>
          <p14:tracePt t="17398" x="1371600" y="3111500"/>
          <p14:tracePt t="17470" x="1377950" y="3111500"/>
          <p14:tracePt t="17502" x="1384300" y="3111500"/>
          <p14:tracePt t="20398" x="1390650" y="3111500"/>
          <p14:tracePt t="20590" x="1390650" y="3117850"/>
          <p14:tracePt t="20622" x="1390650" y="3124200"/>
          <p14:tracePt t="20630" x="1384300" y="3130550"/>
          <p14:tracePt t="20646" x="1377950" y="3130550"/>
          <p14:tracePt t="20657" x="1377950" y="3136900"/>
          <p14:tracePt t="20674" x="1377950" y="3143250"/>
          <p14:tracePt t="20690" x="1365250" y="3149600"/>
          <p14:tracePt t="20707" x="1365250" y="3162300"/>
          <p14:tracePt t="20723" x="1346200" y="3187700"/>
          <p14:tracePt t="20740" x="1339850" y="3194050"/>
          <p14:tracePt t="20757" x="1327150" y="3213100"/>
          <p14:tracePt t="20774" x="1314450" y="3232150"/>
          <p14:tracePt t="20791" x="1308100" y="3251200"/>
          <p14:tracePt t="20807" x="1301750" y="3263900"/>
          <p14:tracePt t="20824" x="1295400" y="3282950"/>
          <p14:tracePt t="20840" x="1282700" y="3302000"/>
          <p14:tracePt t="20857" x="1276350" y="3314700"/>
          <p14:tracePt t="20874" x="1270000" y="3333750"/>
          <p14:tracePt t="20891" x="1270000" y="3352800"/>
          <p14:tracePt t="20907" x="1263650" y="3371850"/>
          <p14:tracePt t="20923" x="1257300" y="3390900"/>
          <p14:tracePt t="20940" x="1257300" y="3403600"/>
          <p14:tracePt t="20957" x="1257300" y="3409950"/>
          <p14:tracePt t="20974" x="1257300" y="3422650"/>
          <p14:tracePt t="20990" x="1257300" y="3441700"/>
          <p14:tracePt t="21007" x="1263650" y="3448050"/>
          <p14:tracePt t="21024" x="1276350" y="3460750"/>
          <p14:tracePt t="21041" x="1289050" y="3473450"/>
          <p14:tracePt t="21057" x="1314450" y="3486150"/>
          <p14:tracePt t="21073" x="1327150" y="3498850"/>
          <p14:tracePt t="21090" x="1352550" y="3505200"/>
          <p14:tracePt t="21107" x="1384300" y="3517900"/>
          <p14:tracePt t="21124" x="1409700" y="3530600"/>
          <p14:tracePt t="21141" x="1441450" y="3530600"/>
          <p14:tracePt t="21144" x="1447800" y="3530600"/>
          <p14:tracePt t="21157" x="1454150" y="3530600"/>
          <p14:tracePt t="21174" x="1460500" y="3530600"/>
          <p14:tracePt t="22566" x="1460500" y="3524250"/>
          <p14:tracePt t="22582" x="1460500" y="3517900"/>
          <p14:tracePt t="22591" x="1454150" y="3511550"/>
          <p14:tracePt t="22598" x="1454150" y="3505200"/>
          <p14:tracePt t="22614" x="1447800" y="3498850"/>
          <p14:tracePt t="22638" x="1447800" y="3492500"/>
          <p14:tracePt t="24014" x="1441450" y="3492500"/>
          <p14:tracePt t="24023" x="1435100" y="3492500"/>
          <p14:tracePt t="24030" x="1428750" y="3492500"/>
          <p14:tracePt t="24039" x="1416050" y="3492500"/>
          <p14:tracePt t="24056" x="1390650" y="3492500"/>
          <p14:tracePt t="24073" x="1365250" y="3505200"/>
          <p14:tracePt t="24089" x="1327150" y="3511550"/>
          <p14:tracePt t="24106" x="1295400" y="3517900"/>
          <p14:tracePt t="24123" x="1250950" y="3524250"/>
          <p14:tracePt t="24139" x="1200150" y="3536950"/>
          <p14:tracePt t="24156" x="1143000" y="3556000"/>
          <p14:tracePt t="24173" x="1079500" y="3575050"/>
          <p14:tracePt t="24189" x="1028700" y="3606800"/>
          <p14:tracePt t="24191" x="1003300" y="3632200"/>
          <p14:tracePt t="24206" x="971550" y="3657600"/>
          <p14:tracePt t="24223" x="933450" y="3695700"/>
          <p14:tracePt t="24239" x="901700" y="3746500"/>
          <p14:tracePt t="24256" x="869950" y="3784600"/>
          <p14:tracePt t="24273" x="844550" y="3829050"/>
          <p14:tracePt t="24289" x="831850" y="3860800"/>
          <p14:tracePt t="24306" x="825500" y="3886200"/>
          <p14:tracePt t="24322" x="812800" y="3911600"/>
          <p14:tracePt t="24340" x="800100" y="3930650"/>
          <p14:tracePt t="24356" x="800100" y="3956050"/>
          <p14:tracePt t="24373" x="793750" y="3981450"/>
          <p14:tracePt t="24389" x="787400" y="4000500"/>
          <p14:tracePt t="24406" x="781050" y="4032250"/>
          <p14:tracePt t="24422" x="774700" y="4064000"/>
          <p14:tracePt t="24439" x="768350" y="4095750"/>
          <p14:tracePt t="24456" x="762000" y="4121150"/>
          <p14:tracePt t="24472" x="755650" y="4159250"/>
          <p14:tracePt t="24489" x="749300" y="4184650"/>
          <p14:tracePt t="24506" x="742950" y="4222750"/>
          <p14:tracePt t="24523" x="742950" y="4260850"/>
          <p14:tracePt t="24540" x="742950" y="4292600"/>
          <p14:tracePt t="24556" x="742950" y="4318000"/>
          <p14:tracePt t="24572" x="742950" y="4337050"/>
          <p14:tracePt t="24589" x="742950" y="4349750"/>
          <p14:tracePt t="24607" x="742950" y="4368800"/>
          <p14:tracePt t="24622" x="742950" y="4381500"/>
          <p14:tracePt t="24639" x="742950" y="4387850"/>
          <p14:tracePt t="24656" x="742950" y="4394200"/>
          <p14:tracePt t="24672" x="736600" y="4406900"/>
          <p14:tracePt t="24689" x="736600" y="4413250"/>
          <p14:tracePt t="24706" x="736600" y="4425950"/>
          <p14:tracePt t="24723" x="736600" y="4432300"/>
          <p14:tracePt t="24740" x="736600" y="4438650"/>
          <p14:tracePt t="24756" x="736600" y="4451350"/>
          <p14:tracePt t="24773" x="736600" y="4457700"/>
          <p14:tracePt t="24791" x="736600" y="4476750"/>
          <p14:tracePt t="24806" x="736600" y="4489450"/>
          <p14:tracePt t="24839" x="736600" y="4495800"/>
          <p14:tracePt t="24856" x="736600" y="4502150"/>
          <p14:tracePt t="25126" x="736600" y="4508500"/>
          <p14:tracePt t="25142" x="736600" y="4514850"/>
          <p14:tracePt t="25150" x="736600" y="4521200"/>
          <p14:tracePt t="25166" x="736600" y="4527550"/>
          <p14:tracePt t="25175" x="736600" y="4533900"/>
          <p14:tracePt t="25189" x="736600" y="4540250"/>
          <p14:tracePt t="25206" x="736600" y="4552950"/>
          <p14:tracePt t="25222" x="736600" y="4565650"/>
          <p14:tracePt t="25239" x="736600" y="4572000"/>
          <p14:tracePt t="25272" x="742950" y="4572000"/>
          <p14:tracePt t="25302" x="742950" y="4578350"/>
          <p14:tracePt t="25318" x="742950" y="4584700"/>
          <p14:tracePt t="25342" x="742950" y="4591050"/>
          <p14:tracePt t="25350" x="742950" y="4597400"/>
          <p14:tracePt t="25366" x="742950" y="4603750"/>
          <p14:tracePt t="25422" x="742950" y="4610100"/>
          <p14:tracePt t="25454" x="742950" y="4616450"/>
          <p14:tracePt t="25502" x="742950" y="4622800"/>
          <p14:tracePt t="25534" x="742950" y="4629150"/>
          <p14:tracePt t="25542" x="749300" y="4629150"/>
          <p14:tracePt t="25550" x="749300" y="4635500"/>
          <p14:tracePt t="25926" x="755650" y="4629150"/>
          <p14:tracePt t="25934" x="768350" y="4622800"/>
          <p14:tracePt t="25950" x="781050" y="4610100"/>
          <p14:tracePt t="25958" x="787400" y="4610100"/>
          <p14:tracePt t="25972" x="787400" y="4603750"/>
          <p14:tracePt t="25988" x="787400" y="4597400"/>
          <p14:tracePt t="26286" x="787400" y="4591050"/>
          <p14:tracePt t="26390" x="787400" y="4597400"/>
          <p14:tracePt t="26398" x="781050" y="4610100"/>
          <p14:tracePt t="26414" x="774700" y="4622800"/>
          <p14:tracePt t="26424" x="774700" y="4629150"/>
          <p14:tracePt t="26438" x="768350" y="4641850"/>
          <p14:tracePt t="26455" x="768350" y="4660900"/>
          <p14:tracePt t="26472" x="762000" y="4679950"/>
          <p14:tracePt t="26488" x="762000" y="4711700"/>
          <p14:tracePt t="26505" x="755650" y="4743450"/>
          <p14:tracePt t="26522" x="749300" y="4787900"/>
          <p14:tracePt t="26539" x="749300" y="4819650"/>
          <p14:tracePt t="26555" x="749300" y="4845050"/>
          <p14:tracePt t="26572" x="749300" y="4864100"/>
          <p14:tracePt t="26588" x="749300" y="4889500"/>
          <p14:tracePt t="26605" x="749300" y="4908550"/>
          <p14:tracePt t="26622" x="749300" y="4946650"/>
          <p14:tracePt t="26638" x="755650" y="4965700"/>
          <p14:tracePt t="26655" x="762000" y="4984750"/>
          <p14:tracePt t="26672" x="768350" y="5003800"/>
          <p14:tracePt t="26688" x="768350" y="5016500"/>
          <p14:tracePt t="26705" x="781050" y="5029200"/>
          <p14:tracePt t="26723" x="787400" y="5041900"/>
          <p14:tracePt t="26738" x="793750" y="5060950"/>
          <p14:tracePt t="26756" x="806450" y="5073650"/>
          <p14:tracePt t="26772" x="806450" y="5080000"/>
          <p14:tracePt t="26788" x="819150" y="5099050"/>
          <p14:tracePt t="26807" x="825500" y="5105400"/>
          <p14:tracePt t="26822" x="831850" y="5118100"/>
          <p14:tracePt t="26838" x="838200" y="5118100"/>
          <p14:tracePt t="26872" x="844550" y="5124450"/>
          <p14:tracePt t="26888" x="850900" y="5130800"/>
          <p14:tracePt t="26922" x="863600" y="5137150"/>
          <p14:tracePt t="26939" x="869950" y="5137150"/>
          <p14:tracePt t="26955" x="882650" y="5143500"/>
          <p14:tracePt t="26972" x="889000" y="5149850"/>
          <p14:tracePt t="26989" x="901700" y="5149850"/>
          <p14:tracePt t="27006" x="914400" y="5156200"/>
          <p14:tracePt t="27023" x="920750" y="5162550"/>
          <p14:tracePt t="27038" x="927100" y="5162550"/>
          <p14:tracePt t="27055" x="933450" y="5162550"/>
          <p14:tracePt t="27088" x="939800" y="5162550"/>
          <p14:tracePt t="27105" x="952500" y="5162550"/>
          <p14:tracePt t="27142" x="952500" y="5168900"/>
          <p14:tracePt t="27158" x="958850" y="5168900"/>
          <p14:tracePt t="27191" x="965200" y="5168900"/>
          <p14:tracePt t="27246" x="971550" y="5168900"/>
          <p14:tracePt t="27254" x="971550" y="5175250"/>
          <p14:tracePt t="28606" x="965200" y="5175250"/>
          <p14:tracePt t="28630" x="958850" y="5175250"/>
          <p14:tracePt t="28647" x="958850" y="5168900"/>
          <p14:tracePt t="28686" x="952500" y="5168900"/>
          <p14:tracePt t="28702" x="946150" y="5168900"/>
          <p14:tracePt t="28718" x="939800" y="5168900"/>
          <p14:tracePt t="28742" x="933450" y="5168900"/>
          <p14:tracePt t="28759" x="927100" y="5168900"/>
          <p14:tracePt t="28782" x="920750" y="5168900"/>
          <p14:tracePt t="28791" x="914400" y="5168900"/>
          <p14:tracePt t="28807" x="908050" y="5168900"/>
          <p14:tracePt t="28823" x="908050" y="5175250"/>
          <p14:tracePt t="28830" x="901700" y="5175250"/>
          <p14:tracePt t="28839" x="895350" y="5175250"/>
          <p14:tracePt t="28854" x="882650" y="5181600"/>
          <p14:tracePt t="28871" x="876300" y="5187950"/>
          <p14:tracePt t="28887" x="863600" y="5194300"/>
          <p14:tracePt t="28905" x="857250" y="5200650"/>
          <p14:tracePt t="28922" x="844550" y="5207000"/>
          <p14:tracePt t="28938" x="838200" y="5226050"/>
          <p14:tracePt t="28954" x="825500" y="5232400"/>
          <p14:tracePt t="28971" x="812800" y="5251450"/>
          <p14:tracePt t="28987" x="800100" y="5270500"/>
          <p14:tracePt t="29004" x="800100" y="5283200"/>
          <p14:tracePt t="29022" x="793750" y="5295900"/>
          <p14:tracePt t="29039" x="787400" y="5314950"/>
          <p14:tracePt t="29054" x="787400" y="5340350"/>
          <p14:tracePt t="29071" x="787400" y="5359400"/>
          <p14:tracePt t="29087" x="787400" y="5384800"/>
          <p14:tracePt t="29104" x="793750" y="5403850"/>
          <p14:tracePt t="29121" x="800100" y="5422900"/>
          <p14:tracePt t="29138" x="812800" y="5435600"/>
          <p14:tracePt t="29154" x="819150" y="5441950"/>
          <p14:tracePt t="29171" x="825500" y="5448300"/>
          <p14:tracePt t="29187" x="831850" y="5448300"/>
          <p14:tracePt t="29204" x="831850" y="5454650"/>
          <p14:tracePt t="29223" x="844550" y="5461000"/>
          <p14:tracePt t="29239" x="850900" y="5467350"/>
          <p14:tracePt t="29255" x="869950" y="5473700"/>
          <p14:tracePt t="29271" x="882650" y="5480050"/>
          <p14:tracePt t="29287" x="889000" y="5480050"/>
          <p14:tracePt t="29304" x="901700" y="5486400"/>
          <p14:tracePt t="29321" x="908050" y="5486400"/>
          <p14:tracePt t="29338" x="908050" y="5492750"/>
          <p14:tracePt t="29355" x="920750" y="5492750"/>
          <p14:tracePt t="29407" x="927100" y="5492750"/>
          <p14:tracePt t="29414" x="933450" y="5492750"/>
          <p14:tracePt t="29423" x="939800" y="5492750"/>
          <p14:tracePt t="29446" x="946150" y="5492750"/>
          <p14:tracePt t="29462" x="952500" y="5492750"/>
          <p14:tracePt t="29598" x="958850" y="5492750"/>
          <p14:tracePt t="29662" x="965200" y="5492750"/>
          <p14:tracePt t="29710" x="971550" y="5492750"/>
          <p14:tracePt t="29726" x="977900" y="5492750"/>
          <p14:tracePt t="29734" x="984250" y="5492750"/>
          <p14:tracePt t="29750" x="990600" y="5492750"/>
          <p14:tracePt t="29758" x="990600" y="5499100"/>
          <p14:tracePt t="29771" x="996950" y="5499100"/>
          <p14:tracePt t="29787" x="1003300" y="5499100"/>
          <p14:tracePt t="29807" x="1009650" y="5499100"/>
          <p14:tracePt t="30566" x="1009650" y="5505450"/>
          <p14:tracePt t="30575" x="1009650" y="5511800"/>
          <p14:tracePt t="30591" x="1009650" y="5518150"/>
          <p14:tracePt t="30599" x="1003300" y="5530850"/>
          <p14:tracePt t="30606" x="1003300" y="5537200"/>
          <p14:tracePt t="30621" x="1003300" y="5549900"/>
          <p14:tracePt t="30637" x="1003300" y="5575300"/>
          <p14:tracePt t="30655" x="1003300" y="5619750"/>
          <p14:tracePt t="30670" x="1003300" y="5664200"/>
          <p14:tracePt t="30687" x="1009650" y="5689600"/>
          <p14:tracePt t="30704" x="1009650" y="5715000"/>
          <p14:tracePt t="30720" x="1016000" y="5734050"/>
          <p14:tracePt t="30737" x="1022350" y="5759450"/>
          <p14:tracePt t="30754" x="1022350" y="5778500"/>
          <p14:tracePt t="30771" x="1028700" y="5791200"/>
          <p14:tracePt t="30787" x="1028700" y="5803900"/>
          <p14:tracePt t="30804" x="1035050" y="5816600"/>
          <p14:tracePt t="30821" x="1041400" y="5829300"/>
          <p14:tracePt t="30837" x="1054100" y="5854700"/>
          <p14:tracePt t="30854" x="1073150" y="5892800"/>
          <p14:tracePt t="30870" x="1098550" y="5930900"/>
          <p14:tracePt t="30889" x="1117600" y="5956300"/>
          <p14:tracePt t="30903" x="1136650" y="5988050"/>
          <p14:tracePt t="30920" x="1155700" y="6013450"/>
          <p14:tracePt t="30937" x="1181100" y="6032500"/>
          <p14:tracePt t="30954" x="1193800" y="6045200"/>
          <p14:tracePt t="30970" x="1206500" y="6057900"/>
          <p14:tracePt t="30987" x="1206500" y="6064250"/>
          <p14:tracePt t="35966" x="1200150" y="6064250"/>
          <p14:tracePt t="35974" x="1200150" y="6057900"/>
          <p14:tracePt t="35985" x="1200150" y="6051550"/>
          <p14:tracePt t="36002" x="1193800" y="6051550"/>
          <p14:tracePt t="36019" x="1193800" y="6038850"/>
          <p14:tracePt t="36035" x="1187450" y="6032500"/>
          <p14:tracePt t="36052" x="1187450" y="6019800"/>
          <p14:tracePt t="36069" x="1181100" y="5988050"/>
          <p14:tracePt t="36086" x="1174750" y="5969000"/>
          <p14:tracePt t="36102" x="1168400" y="5937250"/>
          <p14:tracePt t="36118" x="1162050" y="5911850"/>
          <p14:tracePt t="36135" x="1155700" y="5867400"/>
          <p14:tracePt t="36152" x="1149350" y="5822950"/>
          <p14:tracePt t="36169" x="1149350" y="5753100"/>
          <p14:tracePt t="36185" x="1149350" y="5689600"/>
          <p14:tracePt t="36202" x="1149350" y="5594350"/>
          <p14:tracePt t="36218" x="1143000" y="5467350"/>
          <p14:tracePt t="36235" x="1143000" y="5314950"/>
          <p14:tracePt t="36252" x="1149350" y="5156200"/>
          <p14:tracePt t="36269" x="1187450" y="4991100"/>
          <p14:tracePt t="36285" x="1219200" y="4819650"/>
          <p14:tracePt t="36302" x="1244600" y="4584700"/>
          <p14:tracePt t="36318" x="1244600" y="4419600"/>
          <p14:tracePt t="36337" x="1263650" y="4248150"/>
          <p14:tracePt t="36352" x="1276350" y="4089400"/>
          <p14:tracePt t="36368" x="1320800" y="3943350"/>
          <p14:tracePt t="36385" x="1365250" y="3810000"/>
          <p14:tracePt t="36402" x="1397000" y="3670300"/>
          <p14:tracePt t="36418" x="1422400" y="3530600"/>
          <p14:tracePt t="36435" x="1447800" y="3378200"/>
          <p14:tracePt t="36452" x="1479550" y="3244850"/>
          <p14:tracePt t="36468" x="1524000" y="3092450"/>
          <p14:tracePt t="36485" x="1543050" y="2965450"/>
          <p14:tracePt t="36502" x="1568450" y="2762250"/>
          <p14:tracePt t="36518" x="1581150" y="2654300"/>
          <p14:tracePt t="36535" x="1593850" y="2540000"/>
          <p14:tracePt t="36552" x="1600200" y="2444750"/>
          <p14:tracePt t="36568" x="1606550" y="2355850"/>
          <p14:tracePt t="36585" x="1612900" y="2279650"/>
          <p14:tracePt t="36602" x="1612900" y="2216150"/>
          <p14:tracePt t="36618" x="1612900" y="2159000"/>
          <p14:tracePt t="36635" x="1612900" y="2108200"/>
          <p14:tracePt t="36652" x="1612900" y="2076450"/>
          <p14:tracePt t="36668" x="1612900" y="2044700"/>
          <p14:tracePt t="36685" x="1612900" y="2000250"/>
          <p14:tracePt t="36702" x="1612900" y="1943100"/>
          <p14:tracePt t="36718" x="1612900" y="1892300"/>
          <p14:tracePt t="36735" x="1612900" y="1841500"/>
          <p14:tracePt t="36751" x="1612900" y="1790700"/>
          <p14:tracePt t="36770" x="1612900" y="1758950"/>
          <p14:tracePt t="36785" x="1612900" y="1739900"/>
          <p14:tracePt t="36802" x="1612900" y="1720850"/>
          <p14:tracePt t="36818" x="1612900" y="1701800"/>
          <p14:tracePt t="36835" x="1612900" y="1695450"/>
          <p14:tracePt t="36878" x="1606550" y="1695450"/>
          <p14:tracePt t="36894" x="1600200" y="1695450"/>
          <p14:tracePt t="36903" x="1593850" y="1714500"/>
          <p14:tracePt t="36918" x="1568450" y="1771650"/>
          <p14:tracePt t="36935" x="1536700" y="1885950"/>
          <p14:tracePt t="36952" x="1524000" y="2012950"/>
          <p14:tracePt t="36968" x="1511300" y="2165350"/>
          <p14:tracePt t="36985" x="1511300" y="2324100"/>
          <p14:tracePt t="37002" x="1524000" y="2470150"/>
          <p14:tracePt t="37018" x="1536700" y="2609850"/>
          <p14:tracePt t="37035" x="1555750" y="2743200"/>
          <p14:tracePt t="37052" x="1574800" y="2870200"/>
          <p14:tracePt t="37068" x="1581150" y="3009900"/>
          <p14:tracePt t="37085" x="1587500" y="3168650"/>
          <p14:tracePt t="37102" x="1587500" y="3460750"/>
          <p14:tracePt t="37118" x="1587500" y="3663950"/>
          <p14:tracePt t="37135" x="1593850" y="3860800"/>
          <p14:tracePt t="37151" x="1606550" y="4051300"/>
          <p14:tracePt t="37168" x="1631950" y="4222750"/>
          <p14:tracePt t="37185" x="1638300" y="4394200"/>
          <p14:tracePt t="37202" x="1657350" y="4552950"/>
          <p14:tracePt t="37219" x="1663700" y="4724400"/>
          <p14:tracePt t="37236" x="1663700" y="4902200"/>
          <p14:tracePt t="37252" x="1676400" y="5092700"/>
          <p14:tracePt t="37268" x="1676400" y="5264150"/>
          <p14:tracePt t="37287" x="1676400" y="5461000"/>
          <p14:tracePt t="37302" x="1676400" y="5594350"/>
          <p14:tracePt t="37318" x="1676400" y="5695950"/>
          <p14:tracePt t="37335" x="1676400" y="5803900"/>
          <p14:tracePt t="37352" x="1676400" y="5880100"/>
          <p14:tracePt t="37368" x="1676400" y="5943600"/>
          <p14:tracePt t="37384" x="1676400" y="6013450"/>
          <p14:tracePt t="37402" x="1663700" y="6083300"/>
          <p14:tracePt t="37419" x="1657350" y="6127750"/>
          <p14:tracePt t="37422" x="1657350" y="6153150"/>
          <p14:tracePt t="37435" x="1657350" y="6172200"/>
          <p14:tracePt t="37451" x="1657350" y="6197600"/>
          <p14:tracePt t="37469" x="1651000" y="6210300"/>
          <p14:tracePt t="37485" x="1651000" y="6216650"/>
          <p14:tracePt t="37807" x="1651000" y="6210300"/>
          <p14:tracePt t="37814" x="1651000" y="6197600"/>
          <p14:tracePt t="37822" x="1651000" y="6184900"/>
          <p14:tracePt t="37834" x="1651000" y="6165850"/>
          <p14:tracePt t="37853" x="1651000" y="6108700"/>
          <p14:tracePt t="37869" x="1644650" y="6045200"/>
          <p14:tracePt t="37885" x="1644650" y="5969000"/>
          <p14:tracePt t="37902" x="1619250" y="5842000"/>
          <p14:tracePt t="37918" x="1606550" y="5746750"/>
          <p14:tracePt t="37935" x="1581150" y="5664200"/>
          <p14:tracePt t="37952" x="1574800" y="5588000"/>
          <p14:tracePt t="37968" x="1568450" y="5530850"/>
          <p14:tracePt t="37985" x="1562100" y="5441950"/>
          <p14:tracePt t="38002" x="1549400" y="5334000"/>
          <p14:tracePt t="38018" x="1524000" y="5200650"/>
          <p14:tracePt t="38035" x="1473200" y="5048250"/>
          <p14:tracePt t="38052" x="1409700" y="4876800"/>
          <p14:tracePt t="38068" x="1365250" y="4711700"/>
          <p14:tracePt t="38085" x="1346200" y="4591050"/>
          <p14:tracePt t="38102" x="1320800" y="4387850"/>
          <p14:tracePt t="38119" x="1308100" y="4184650"/>
          <p14:tracePt t="38135" x="1301750" y="3968750"/>
          <p14:tracePt t="38151" x="1282700" y="3727450"/>
          <p14:tracePt t="38168" x="1263650" y="3479800"/>
          <p14:tracePt t="38185" x="1263650" y="3257550"/>
          <p14:tracePt t="38202" x="1263650" y="3009900"/>
          <p14:tracePt t="38218" x="1238250" y="2743200"/>
          <p14:tracePt t="38234" x="1219200" y="2508250"/>
          <p14:tracePt t="38251" x="1206500" y="2298700"/>
          <p14:tracePt t="38268" x="1206500" y="2152650"/>
          <p14:tracePt t="38285" x="1206500" y="2019300"/>
          <p14:tracePt t="38303" x="1200150" y="1873250"/>
          <p14:tracePt t="38318" x="1187450" y="1822450"/>
          <p14:tracePt t="38334" x="1187450" y="1809750"/>
          <p14:tracePt t="38352" x="1181100" y="1803400"/>
          <p14:tracePt t="38489" x="1181100" y="1797050"/>
          <p14:tracePt t="38497" x="1181100" y="1790700"/>
          <p14:tracePt t="38511" x="1181100" y="1784350"/>
          <p14:tracePt t="38520" x="1181100" y="1778000"/>
          <p14:tracePt t="38566" x="1181100" y="1771650"/>
          <p14:tracePt t="38574" x="1174750" y="1771650"/>
          <p14:tracePt t="38584" x="1168400" y="1771650"/>
          <p14:tracePt t="38601" x="1149350" y="1784350"/>
          <p14:tracePt t="38618" x="1079500" y="1892300"/>
          <p14:tracePt t="38634" x="952500" y="2089150"/>
          <p14:tracePt t="38651" x="825500" y="2368550"/>
          <p14:tracePt t="38668" x="698500" y="2686050"/>
          <p14:tracePt t="38684" x="654050" y="2933700"/>
          <p14:tracePt t="38702" x="635000" y="3098800"/>
          <p14:tracePt t="38719" x="628650" y="3187700"/>
          <p14:tracePt t="38735" x="628650" y="3206750"/>
          <p14:tracePt t="40330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E6E43F9-3188-84A2-C8B7-299111A5E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174" y="264312"/>
            <a:ext cx="7772400" cy="609600"/>
          </a:xfrm>
        </p:spPr>
        <p:txBody>
          <a:bodyPr/>
          <a:lstStyle/>
          <a:p>
            <a:r>
              <a:rPr lang="en-US" altLang="en-US" sz="3200" b="1" dirty="0" smtClean="0">
                <a:latin typeface="Helvetica" pitchFamily="2" charset="0"/>
                <a:ea typeface="ＭＳ Ｐゴシック" panose="020B0600070205080204" pitchFamily="34" charset="-128"/>
              </a:rPr>
              <a:t>Future </a:t>
            </a:r>
            <a:r>
              <a:rPr lang="en-US" altLang="en-US" sz="3200" b="1" dirty="0">
                <a:latin typeface="Helvetica" pitchFamily="2" charset="0"/>
                <a:ea typeface="ＭＳ Ｐゴシック" panose="020B0600070205080204" pitchFamily="34" charset="-128"/>
              </a:rPr>
              <a:t>Work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2C42A7AD-A30E-ECE5-79CB-F62F3C4BBA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0057" y="1059848"/>
            <a:ext cx="6701395" cy="489686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 sz="2400" b="1" dirty="0" smtClean="0">
                <a:latin typeface="Helvetica" pitchFamily="2" charset="0"/>
                <a:ea typeface="ＭＳ Ｐゴシック" panose="020B0600070205080204" pitchFamily="34" charset="-128"/>
              </a:rPr>
              <a:t>Offer suggestions to operators to fix errors</a:t>
            </a:r>
            <a:endParaRPr lang="en-US" altLang="en-US" sz="24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spcAft>
                <a:spcPts val="1200"/>
              </a:spcAft>
            </a:pPr>
            <a:r>
              <a:rPr lang="en-US" altLang="en-US" sz="2400" b="1" dirty="0" smtClean="0">
                <a:latin typeface="Helvetica" pitchFamily="2" charset="0"/>
                <a:ea typeface="ＭＳ Ｐゴシック" panose="020B0600070205080204" pitchFamily="34" charset="-128"/>
              </a:rPr>
              <a:t>Inter-laboratory </a:t>
            </a:r>
            <a:r>
              <a:rPr lang="en-US" altLang="en-US" sz="2400" b="1" dirty="0">
                <a:latin typeface="Helvetica" pitchFamily="2" charset="0"/>
                <a:ea typeface="ＭＳ Ｐゴシック" panose="020B0600070205080204" pitchFamily="34" charset="-128"/>
              </a:rPr>
              <a:t>study – </a:t>
            </a:r>
            <a:r>
              <a:rPr lang="en-US" altLang="en-US" sz="2400" b="1" dirty="0" smtClean="0">
                <a:latin typeface="Helvetica" pitchFamily="2" charset="0"/>
                <a:ea typeface="ＭＳ Ｐゴシック" panose="020B0600070205080204" pitchFamily="34" charset="-128"/>
              </a:rPr>
              <a:t>Round 2 (ASTM)</a:t>
            </a:r>
          </a:p>
          <a:p>
            <a:pPr>
              <a:spcAft>
                <a:spcPts val="1200"/>
              </a:spcAft>
            </a:pPr>
            <a:r>
              <a:rPr lang="en-US" altLang="en-US" sz="2400" b="1" dirty="0" smtClean="0">
                <a:latin typeface="Helvetica" pitchFamily="2" charset="0"/>
                <a:ea typeface="ＭＳ Ｐゴシック" panose="020B0600070205080204" pitchFamily="34" charset="-128"/>
              </a:rPr>
              <a:t>Send set of 5-6 samples to labs</a:t>
            </a:r>
          </a:p>
          <a:p>
            <a:pPr>
              <a:spcAft>
                <a:spcPts val="1200"/>
              </a:spcAft>
            </a:pPr>
            <a:r>
              <a:rPr lang="en-US" altLang="en-US" sz="2400" b="1" dirty="0" smtClean="0">
                <a:latin typeface="Helvetica" pitchFamily="2" charset="0"/>
                <a:ea typeface="ＭＳ Ｐゴシック" panose="020B0600070205080204" pitchFamily="34" charset="-128"/>
              </a:rPr>
              <a:t>Results submitted directly to ASTM</a:t>
            </a:r>
          </a:p>
          <a:p>
            <a:pPr>
              <a:spcAft>
                <a:spcPts val="1200"/>
              </a:spcAft>
            </a:pPr>
            <a:r>
              <a:rPr lang="en-US" altLang="en-US" sz="2400" b="1" dirty="0" smtClean="0">
                <a:latin typeface="Helvetica" pitchFamily="2" charset="0"/>
                <a:ea typeface="ＭＳ Ｐゴシック" panose="020B0600070205080204" pitchFamily="34" charset="-128"/>
              </a:rPr>
              <a:t>Updated Precision &amp; Bias statement</a:t>
            </a:r>
          </a:p>
          <a:p>
            <a:pPr>
              <a:spcAft>
                <a:spcPts val="1200"/>
              </a:spcAft>
            </a:pPr>
            <a:r>
              <a:rPr lang="en-US" altLang="en-US" sz="2400" b="1" dirty="0" smtClean="0">
                <a:latin typeface="Helvetica" pitchFamily="2" charset="0"/>
                <a:ea typeface="ＭＳ Ｐゴシック" panose="020B0600070205080204" pitchFamily="34" charset="-128"/>
              </a:rPr>
              <a:t>FAA report</a:t>
            </a:r>
            <a:endParaRPr lang="en-US" altLang="en-US" sz="24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spcAft>
                <a:spcPts val="1200"/>
              </a:spcAft>
            </a:pPr>
            <a:endParaRPr lang="en-US" altLang="en-US" sz="24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spcAft>
                <a:spcPts val="1200"/>
              </a:spcAft>
            </a:pPr>
            <a:endParaRPr lang="en-US" altLang="en-US" sz="24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spcAft>
                <a:spcPts val="1200"/>
              </a:spcAft>
            </a:pPr>
            <a:endParaRPr lang="en-US" altLang="en-US" sz="2400" b="1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90252" y="3550989"/>
            <a:ext cx="5970444" cy="3241912"/>
            <a:chOff x="121920" y="1101390"/>
            <a:chExt cx="10381789" cy="5092145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5"/>
            <a:stretch>
              <a:fillRect/>
            </a:stretch>
          </p:blipFill>
          <p:spPr bwMode="auto">
            <a:xfrm>
              <a:off x="121920" y="1101390"/>
              <a:ext cx="6966142" cy="5092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0511443"/>
                </p:ext>
              </p:extLst>
            </p:nvPr>
          </p:nvGraphicFramePr>
          <p:xfrm>
            <a:off x="277903" y="4880122"/>
            <a:ext cx="10225806" cy="5297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6025309"/>
              </p:ext>
            </p:extLst>
          </p:nvPr>
        </p:nvGraphicFramePr>
        <p:xfrm>
          <a:off x="9185750" y="2067339"/>
          <a:ext cx="2905097" cy="2122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2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84"/>
    </mc:Choice>
    <mc:Fallback xmlns="">
      <p:transition spd="slow" advTm="6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5021" x="4140200" y="882650"/>
          <p14:tracePt t="25048" x="4140200" y="901700"/>
          <p14:tracePt t="25063" x="4140200" y="908050"/>
          <p14:tracePt t="25182" x="4146550" y="908050"/>
          <p14:tracePt t="25476" x="4146550" y="914400"/>
          <p14:tracePt t="25490" x="4152900" y="920750"/>
          <p14:tracePt t="25504" x="4165600" y="946150"/>
          <p14:tracePt t="25521" x="4178300" y="977900"/>
          <p14:tracePt t="25548" x="4216400" y="1073150"/>
          <p14:tracePt t="25561" x="4235450" y="1098550"/>
          <p14:tracePt t="25574" x="4273550" y="1174750"/>
          <p14:tracePt t="25587" x="4324350" y="1276350"/>
          <p14:tracePt t="25603" x="4381500" y="1390650"/>
          <p14:tracePt t="25620" x="4457700" y="1517650"/>
          <p14:tracePt t="25637" x="4521200" y="1651000"/>
          <p14:tracePt t="25654" x="4584700" y="1758950"/>
          <p14:tracePt t="25670" x="4648200" y="1854200"/>
          <p14:tracePt t="25687" x="4724400" y="1949450"/>
          <p14:tracePt t="25703" x="4806950" y="2044700"/>
          <p14:tracePt t="25721" x="4889500" y="2165350"/>
          <p14:tracePt t="25737" x="4991100" y="2279650"/>
          <p14:tracePt t="25753" x="5080000" y="2387600"/>
          <p14:tracePt t="25770" x="5162550" y="2495550"/>
          <p14:tracePt t="25789" x="5308600" y="2654300"/>
          <p14:tracePt t="25803" x="5416550" y="2794000"/>
          <p14:tracePt t="25820" x="5543550" y="2914650"/>
          <p14:tracePt t="25837" x="5664200" y="3028950"/>
          <p14:tracePt t="25854" x="5772150" y="3111500"/>
          <p14:tracePt t="25870" x="5861050" y="3194050"/>
          <p14:tracePt t="25888" x="5962650" y="3282950"/>
          <p14:tracePt t="25904" x="6070600" y="3365500"/>
          <p14:tracePt t="25920" x="6178550" y="3448050"/>
          <p14:tracePt t="25937" x="6305550" y="3524250"/>
          <p14:tracePt t="25960" x="6502400" y="3663950"/>
          <p14:tracePt t="25974" x="6616700" y="3733800"/>
          <p14:tracePt t="25988" x="6705600" y="3797300"/>
          <p14:tracePt t="26010" x="6775450" y="3848100"/>
          <p14:tracePt t="26023" x="6864350" y="3905250"/>
          <p14:tracePt t="26037" x="6946900" y="3962400"/>
          <p14:tracePt t="26054" x="7029450" y="4006850"/>
          <p14:tracePt t="26076" x="7150100" y="4070350"/>
          <p14:tracePt t="26091" x="7245350" y="4121150"/>
          <p14:tracePt t="26103" x="7289800" y="4140200"/>
          <p14:tracePt t="26120" x="7404100" y="4184650"/>
          <p14:tracePt t="26137" x="7493000" y="4203700"/>
          <p14:tracePt t="26153" x="7575550" y="4222750"/>
          <p14:tracePt t="26170" x="7632700" y="4229100"/>
          <p14:tracePt t="26188" x="7702550" y="4229100"/>
          <p14:tracePt t="26204" x="7740650" y="4229100"/>
          <p14:tracePt t="26223" x="7766050" y="4216400"/>
          <p14:tracePt t="26237" x="7791450" y="4203700"/>
          <p14:tracePt t="26253" x="7804150" y="4184650"/>
          <p14:tracePt t="26270" x="7823200" y="4146550"/>
          <p14:tracePt t="26286" x="7835900" y="4076700"/>
          <p14:tracePt t="26303" x="7848600" y="4032250"/>
          <p14:tracePt t="26661" x="7835900" y="4032250"/>
          <p14:tracePt t="26683" x="7772400" y="4025900"/>
          <p14:tracePt t="26697" x="7753350" y="4025900"/>
          <p14:tracePt t="26710" x="7715250" y="4025900"/>
          <p14:tracePt t="26725" x="7696200" y="4025900"/>
          <p14:tracePt t="26737" x="7683500" y="4025900"/>
          <p14:tracePt t="26753" x="7658100" y="4032250"/>
          <p14:tracePt t="26770" x="7639050" y="4051300"/>
          <p14:tracePt t="26787" x="7613650" y="4057650"/>
          <p14:tracePt t="26803" x="7588250" y="4083050"/>
          <p14:tracePt t="26820" x="7575550" y="4095750"/>
          <p14:tracePt t="26836" x="7556500" y="4127500"/>
          <p14:tracePt t="26853" x="7531100" y="4159250"/>
          <p14:tracePt t="26870" x="7499350" y="4197350"/>
          <p14:tracePt t="26887" x="7448550" y="4260850"/>
          <p14:tracePt t="26903" x="7404100" y="4337050"/>
          <p14:tracePt t="26920" x="7359650" y="4419600"/>
          <p14:tracePt t="26937" x="7327900" y="4502150"/>
          <p14:tracePt t="26953" x="7302500" y="4572000"/>
          <p14:tracePt t="26970" x="7289800" y="4654550"/>
          <p14:tracePt t="26988" x="7277100" y="4832350"/>
          <p14:tracePt t="27012" x="7340600" y="5054600"/>
          <p14:tracePt t="27026" x="7385050" y="5143500"/>
          <p14:tracePt t="27039" x="7467600" y="5257800"/>
          <p14:tracePt t="27053" x="7562850" y="5384800"/>
          <p14:tracePt t="27070" x="7670800" y="5511800"/>
          <p14:tracePt t="27087" x="7791450" y="5645150"/>
          <p14:tracePt t="27103" x="7905750" y="5772150"/>
          <p14:tracePt t="27120" x="8032750" y="5886450"/>
          <p14:tracePt t="27137" x="8178800" y="5969000"/>
          <p14:tracePt t="27163" x="8445500" y="6076950"/>
          <p14:tracePt t="27181" x="8578850" y="6108700"/>
          <p14:tracePt t="27198" x="8718550" y="6146800"/>
          <p14:tracePt t="27214" x="8870950" y="6172200"/>
          <p14:tracePt t="27230" x="9010650" y="6184900"/>
          <p14:tracePt t="27247" x="9118600" y="6203950"/>
          <p14:tracePt t="27264" x="9207500" y="6210300"/>
          <p14:tracePt t="27281" x="9283700" y="6223000"/>
          <p14:tracePt t="27296" x="9391650" y="6229350"/>
          <p14:tracePt t="27313" x="9525000" y="6229350"/>
          <p14:tracePt t="27330" x="9658350" y="6229350"/>
          <p14:tracePt t="27346" x="9766300" y="6223000"/>
          <p14:tracePt t="27362" x="9874250" y="6184900"/>
          <p14:tracePt t="27378" x="9963150" y="6127750"/>
          <p14:tracePt t="27394" x="10045700" y="6019800"/>
          <p14:tracePt t="27411" x="10140950" y="5835650"/>
          <p14:tracePt t="27428" x="10172700" y="5734050"/>
          <p14:tracePt t="27444" x="10179050" y="5651500"/>
          <p14:tracePt t="27459" x="10160000" y="5537200"/>
          <p14:tracePt t="27473" x="10128250" y="5480050"/>
          <p14:tracePt t="27486" x="10039350" y="5346700"/>
          <p14:tracePt t="27503" x="9963150" y="5181600"/>
          <p14:tracePt t="27520" x="9867900" y="5041900"/>
          <p14:tracePt t="27536" x="9779000" y="4933950"/>
          <p14:tracePt t="27553" x="9658350" y="4845050"/>
          <p14:tracePt t="27570" x="9525000" y="4737100"/>
          <p14:tracePt t="27588" x="9277350" y="4597400"/>
          <p14:tracePt t="27611" x="9067800" y="4495800"/>
          <p14:tracePt t="27625" x="8997950" y="4464050"/>
          <p14:tracePt t="27636" x="8858250" y="4419600"/>
          <p14:tracePt t="27653" x="8705850" y="4387850"/>
          <p14:tracePt t="27670" x="8534400" y="4381500"/>
          <p14:tracePt t="27687" x="8356600" y="4381500"/>
          <p14:tracePt t="27709" x="8064500" y="4419600"/>
          <p14:tracePt t="27723" x="7893050" y="4476750"/>
          <p14:tracePt t="27736" x="7816850" y="4521200"/>
          <p14:tracePt t="27753" x="7639050" y="4616450"/>
          <p14:tracePt t="27778" x="7378700" y="4845050"/>
          <p14:tracePt t="27790" x="7251700" y="5003800"/>
          <p14:tracePt t="27804" x="7162800" y="5175250"/>
          <p14:tracePt t="27820" x="7137400" y="5321300"/>
          <p14:tracePt t="27845" x="7188200" y="5549900"/>
          <p14:tracePt t="27869" x="7372350" y="5772150"/>
          <p14:tracePt t="27887" x="7569200" y="5911850"/>
          <p14:tracePt t="27913" x="7874000" y="6070600"/>
          <p14:tracePt t="27930" x="8051800" y="6146800"/>
          <p14:tracePt t="27947" x="8280400" y="6223000"/>
          <p14:tracePt t="27964" x="8426450" y="6267450"/>
          <p14:tracePt t="27980" x="8553450" y="6299200"/>
          <p14:tracePt t="27997" x="8661400" y="6305550"/>
          <p14:tracePt t="28014" x="8769350" y="6305550"/>
          <p14:tracePt t="28029" x="8890000" y="6305550"/>
          <p14:tracePt t="28045" x="9010650" y="6254750"/>
          <p14:tracePt t="28062" x="9118600" y="6165850"/>
          <p14:tracePt t="28080" x="9207500" y="6032500"/>
          <p14:tracePt t="28097" x="9283700" y="5854700"/>
          <p14:tracePt t="28114" x="9353550" y="5708650"/>
          <p14:tracePt t="28132" x="9417050" y="5537200"/>
          <p14:tracePt t="28148" x="9436100" y="5410200"/>
          <p14:tracePt t="28161" x="9429750" y="5334000"/>
          <p14:tracePt t="28175" x="9378950" y="5168900"/>
          <p14:tracePt t="28189" x="9302750" y="4997450"/>
          <p14:tracePt t="28203" x="9264650" y="4940300"/>
          <p14:tracePt t="28219" x="9150350" y="4800600"/>
          <p14:tracePt t="28236" x="9067800" y="4724400"/>
          <p14:tracePt t="28253" x="8940800" y="4648200"/>
          <p14:tracePt t="28269" x="8718550" y="4552950"/>
          <p14:tracePt t="28286" x="8509000" y="4464050"/>
          <p14:tracePt t="28302" x="8305800" y="4419600"/>
          <p14:tracePt t="28319" x="8147050" y="4413250"/>
          <p14:tracePt t="28337" x="7994650" y="4419600"/>
          <p14:tracePt t="28360" x="7740650" y="4514850"/>
          <p14:tracePt t="28374" x="7607300" y="4622800"/>
          <p14:tracePt t="28386" x="7543800" y="4673600"/>
          <p14:tracePt t="28404" x="7435850" y="4864100"/>
          <p14:tracePt t="28426" x="7378700" y="5010150"/>
          <p14:tracePt t="28439" x="7327900" y="5162550"/>
          <p14:tracePt t="28452" x="7289800" y="5334000"/>
          <p14:tracePt t="28470" x="7289800" y="5480050"/>
          <p14:tracePt t="28487" x="7327900" y="5613400"/>
          <p14:tracePt t="28513" x="7461250" y="5772150"/>
          <p14:tracePt t="28527" x="7575550" y="5854700"/>
          <p14:tracePt t="28542" x="7689850" y="5911850"/>
          <p14:tracePt t="28556" x="7804150" y="5949950"/>
          <p14:tracePt t="28569" x="7854950" y="5962650"/>
          <p14:tracePt t="28586" x="7956550" y="5969000"/>
          <p14:tracePt t="28603" x="8051800" y="5975350"/>
          <p14:tracePt t="28619" x="8185150" y="5975350"/>
          <p14:tracePt t="28636" x="8261350" y="5975350"/>
          <p14:tracePt t="28653" x="8324850" y="5975350"/>
          <p14:tracePt t="28669" x="8394700" y="5969000"/>
          <p14:tracePt t="28686" x="8464550" y="5956300"/>
          <p14:tracePt t="28703" x="8521700" y="5949950"/>
          <p14:tracePt t="28719" x="8572500" y="5930900"/>
          <p14:tracePt t="28737" x="8610600" y="5911850"/>
          <p14:tracePt t="28763" x="8642350" y="5861050"/>
          <p14:tracePt t="28778" x="8642350" y="5835650"/>
          <p14:tracePt t="28792" x="8623300" y="5791200"/>
          <p14:tracePt t="29222" x="8623300" y="5797550"/>
          <p14:tracePt t="29239" x="8636000" y="5810250"/>
          <p14:tracePt t="29260" x="8636000" y="5816600"/>
          <p14:tracePt t="29766" x="8642350" y="5816600"/>
          <p14:tracePt t="29792" x="8661400" y="5816600"/>
          <p14:tracePt t="29809" x="8674100" y="5816600"/>
          <p14:tracePt t="29824" x="8686800" y="5816600"/>
          <p14:tracePt t="29839" x="8718550" y="5803900"/>
          <p14:tracePt t="29852" x="8750300" y="5784850"/>
          <p14:tracePt t="29869" x="8820150" y="5765800"/>
          <p14:tracePt t="29886" x="8921750" y="5746750"/>
          <p14:tracePt t="29902" x="9036050" y="5702300"/>
          <p14:tracePt t="29919" x="9156700" y="5670550"/>
          <p14:tracePt t="29936" x="9245600" y="5638800"/>
          <p14:tracePt t="29953" x="9328150" y="5600700"/>
          <p14:tracePt t="29969" x="9391650" y="5568950"/>
          <p14:tracePt t="29986" x="9442450" y="5530850"/>
          <p14:tracePt t="30002" x="9512300" y="5448300"/>
          <p14:tracePt t="30019" x="9620250" y="5295900"/>
          <p14:tracePt t="30035" x="9690100" y="5168900"/>
          <p14:tracePt t="30053" x="9747250" y="5048250"/>
          <p14:tracePt t="30078" x="9823450" y="4838700"/>
          <p14:tracePt t="30091" x="9899650" y="4679950"/>
          <p14:tracePt t="30102" x="9944100" y="4591050"/>
          <p14:tracePt t="30119" x="10039350" y="4438650"/>
          <p14:tracePt t="30135" x="10115550" y="4292600"/>
          <p14:tracePt t="30152" x="10198100" y="4133850"/>
          <p14:tracePt t="30168" x="10255250" y="3987800"/>
          <p14:tracePt t="30185" x="10312400" y="3848100"/>
          <p14:tracePt t="30202" x="10363200" y="3721100"/>
          <p14:tracePt t="30219" x="10407650" y="3638550"/>
          <p14:tracePt t="30235" x="10426700" y="3600450"/>
          <p14:tracePt t="30478" x="10426700" y="3594100"/>
          <p14:tracePt t="30496" x="10433050" y="3594100"/>
          <p14:tracePt t="30514" x="10439400" y="3587750"/>
          <p14:tracePt t="30530" x="10445750" y="3581400"/>
          <p14:tracePt t="30547" x="10464800" y="3568700"/>
          <p14:tracePt t="30565" x="10490200" y="3549650"/>
          <p14:tracePt t="30581" x="10528300" y="3524250"/>
          <p14:tracePt t="30598" x="10579100" y="3505200"/>
          <p14:tracePt t="30615" x="10636250" y="3486150"/>
          <p14:tracePt t="30631" x="10706100" y="3479800"/>
          <p14:tracePt t="30647" x="10756900" y="3473450"/>
          <p14:tracePt t="30662" x="10801350" y="3467100"/>
          <p14:tracePt t="30676" x="10826750" y="3467100"/>
          <p14:tracePt t="30691" x="10845800" y="3467100"/>
          <p14:tracePt t="30733" x="10845800" y="3479800"/>
          <p14:tracePt t="30770" x="10801350" y="3524250"/>
          <p14:tracePt t="30788" x="10744200" y="3549650"/>
          <p14:tracePt t="30806" x="10706100" y="3556000"/>
          <p14:tracePt t="30822" x="10648950" y="3556000"/>
          <p14:tracePt t="30835" x="10604500" y="3556000"/>
          <p14:tracePt t="30852" x="10579100" y="3556000"/>
          <p14:tracePt t="30916" x="10585450" y="3556000"/>
          <p14:tracePt t="30930" x="10598150" y="3556000"/>
          <p14:tracePt t="30945" x="10674350" y="3556000"/>
          <p14:tracePt t="30961" x="10814050" y="3556000"/>
          <p14:tracePt t="30978" x="10972800" y="3556000"/>
          <p14:tracePt t="30993" x="11112500" y="3568700"/>
          <p14:tracePt t="31010" x="11163300" y="3581400"/>
          <p14:tracePt t="31027" x="11163300" y="3587750"/>
          <p14:tracePt t="31044" x="11150600" y="3600450"/>
          <p14:tracePt t="31060" x="11080750" y="3606800"/>
          <p14:tracePt t="31075" x="10966450" y="3606800"/>
          <p14:tracePt t="31089" x="10902950" y="3606800"/>
          <p14:tracePt t="31102" x="10807700" y="3606800"/>
          <p14:tracePt t="31119" x="10769600" y="3606800"/>
          <p14:tracePt t="31164" x="10775950" y="3606800"/>
          <p14:tracePt t="31178" x="10788650" y="3600450"/>
          <p14:tracePt t="31192" x="10839450" y="3594100"/>
          <p14:tracePt t="31208" x="10915650" y="3594100"/>
          <p14:tracePt t="31223" x="10966450" y="3594100"/>
          <p14:tracePt t="31238" x="10972800" y="3594100"/>
          <p14:tracePt t="34868" x="10966450" y="3594100"/>
          <p14:tracePt t="34881" x="10960100" y="3594100"/>
          <p14:tracePt t="34895" x="10953750" y="3594100"/>
          <p14:tracePt t="34909" x="10934700" y="3600450"/>
          <p14:tracePt t="34923" x="10909300" y="3606800"/>
          <p14:tracePt t="34938" x="10902950" y="3606800"/>
          <p14:tracePt t="34953" x="10890250" y="3606800"/>
          <p14:tracePt t="35053" x="10883900" y="3606800"/>
          <p14:tracePt t="35364" x="10877550" y="3606800"/>
          <p14:tracePt t="35379" x="10871200" y="3625850"/>
          <p14:tracePt t="35393" x="10871200" y="3638550"/>
          <p14:tracePt t="35408" x="10864850" y="3657600"/>
          <p14:tracePt t="35424" x="10858500" y="3695700"/>
          <p14:tracePt t="35439" x="10858500" y="3721100"/>
          <p14:tracePt t="35453" x="10858500" y="3746500"/>
          <p14:tracePt t="35467" x="10858500" y="3778250"/>
          <p14:tracePt t="35483" x="10858500" y="3797300"/>
          <p14:tracePt t="35500" x="10858500" y="3810000"/>
          <p14:tracePt t="35517" x="10858500" y="3835400"/>
          <p14:tracePt t="35533" x="10858500" y="3867150"/>
          <p14:tracePt t="35550" x="10858500" y="3886200"/>
          <p14:tracePt t="35567" x="10858500" y="3917950"/>
          <p14:tracePt t="35583" x="10858500" y="3956050"/>
          <p14:tracePt t="35600" x="10858500" y="3987800"/>
          <p14:tracePt t="35617" x="10858500" y="4025900"/>
          <p14:tracePt t="35634" x="10858500" y="4057650"/>
          <p14:tracePt t="35650" x="10858500" y="4076700"/>
          <p14:tracePt t="35667" x="10858500" y="4095750"/>
          <p14:tracePt t="35687" x="10858500" y="4127500"/>
          <p14:tracePt t="35701" x="10852150" y="4159250"/>
          <p14:tracePt t="35716" x="10845800" y="4197350"/>
          <p14:tracePt t="35734" x="10845800" y="4241800"/>
          <p14:tracePt t="35751" x="10839450" y="4292600"/>
          <p14:tracePt t="35774" x="10833100" y="4368800"/>
          <p14:tracePt t="35793" x="10833100" y="4438650"/>
          <p14:tracePt t="35808" x="10833100" y="4489450"/>
          <p14:tracePt t="35821" x="10833100" y="4559300"/>
          <p14:tracePt t="35834" x="10833100" y="4603750"/>
          <p14:tracePt t="35850" x="10833100" y="4660900"/>
          <p14:tracePt t="35866" x="10833100" y="4705350"/>
          <p14:tracePt t="35883" x="10839450" y="4762500"/>
          <p14:tracePt t="35900" x="10845800" y="4806950"/>
          <p14:tracePt t="35916" x="10845800" y="4845050"/>
          <p14:tracePt t="35933" x="10852150" y="4889500"/>
          <p14:tracePt t="35950" x="10852150" y="4933950"/>
          <p14:tracePt t="35967" x="10852150" y="4965700"/>
          <p14:tracePt t="35984" x="10858500" y="5016500"/>
          <p14:tracePt t="36000" x="10858500" y="5054600"/>
          <p14:tracePt t="36020" x="10858500" y="5137150"/>
          <p14:tracePt t="36034" x="10858500" y="5162550"/>
          <p14:tracePt t="36050" x="10858500" y="5219700"/>
          <p14:tracePt t="36067" x="10852150" y="5270500"/>
          <p14:tracePt t="36085" x="10845800" y="5346700"/>
          <p14:tracePt t="36100" x="10839450" y="5403850"/>
          <p14:tracePt t="36116" x="10826750" y="5448300"/>
          <p14:tracePt t="36133" x="10807700" y="5511800"/>
          <p14:tracePt t="36150" x="10788650" y="5575300"/>
          <p14:tracePt t="36166" x="10756900" y="5632450"/>
          <p14:tracePt t="36183" x="10737850" y="5695950"/>
          <p14:tracePt t="36200" x="10718800" y="5734050"/>
          <p14:tracePt t="36216" x="10699750" y="5778500"/>
          <p14:tracePt t="36233" x="10680700" y="5816600"/>
          <p14:tracePt t="36250" x="10668000" y="5854700"/>
          <p14:tracePt t="36267" x="10655300" y="5886450"/>
          <p14:tracePt t="36283" x="10629900" y="5937250"/>
          <p14:tracePt t="36300" x="10617200" y="5969000"/>
          <p14:tracePt t="36323" x="10598150" y="6013450"/>
          <p14:tracePt t="36343" x="10585450" y="6045200"/>
          <p14:tracePt t="36361" x="10579100" y="6057900"/>
          <p14:tracePt t="36378" x="10572750" y="6070600"/>
          <p14:tracePt t="36396" x="10566400" y="6089650"/>
          <p14:tracePt t="36413" x="10560050" y="6108700"/>
          <p14:tracePt t="36429" x="10553700" y="6121400"/>
          <p14:tracePt t="36446" x="10553700" y="6134100"/>
          <p14:tracePt t="36462" x="10547350" y="6146800"/>
          <p14:tracePt t="36876" x="10547350" y="6140450"/>
          <p14:tracePt t="36924" x="10541000" y="6140450"/>
          <p14:tracePt t="36939" x="10541000" y="6134100"/>
          <p14:tracePt t="36957" x="10521950" y="6134100"/>
          <p14:tracePt t="36974" x="10490200" y="6127750"/>
          <p14:tracePt t="36991" x="10439400" y="6115050"/>
          <p14:tracePt t="37011" x="10369550" y="6102350"/>
          <p14:tracePt t="37032" x="10325100" y="6096000"/>
          <p14:tracePt t="37049" x="10280650" y="6089650"/>
          <p14:tracePt t="37067" x="10236200" y="6083300"/>
          <p14:tracePt t="37083" x="10179050" y="6076950"/>
          <p14:tracePt t="37100" x="10147300" y="6070600"/>
          <p14:tracePt t="37116" x="10102850" y="6064250"/>
          <p14:tracePt t="37133" x="10071100" y="6064250"/>
          <p14:tracePt t="37150" x="10033000" y="6057900"/>
          <p14:tracePt t="37167" x="10001250" y="6057900"/>
          <p14:tracePt t="37183" x="9982200" y="6057900"/>
          <p14:tracePt t="37201" x="9963150" y="6057900"/>
          <p14:tracePt t="37228" x="9912350" y="6051550"/>
          <p14:tracePt t="37244" x="9874250" y="6051550"/>
          <p14:tracePt t="37260" x="9823450" y="6045200"/>
          <p14:tracePt t="37276" x="9779000" y="6045200"/>
          <p14:tracePt t="37292" x="9740900" y="6038850"/>
          <p14:tracePt t="37309" x="9709150" y="6038850"/>
          <p14:tracePt t="37325" x="9677400" y="6032500"/>
          <p14:tracePt t="37344" x="9664700" y="6032500"/>
          <p14:tracePt t="37362" x="9652000" y="6032500"/>
          <p14:tracePt t="37380" x="9632950" y="6032500"/>
          <p14:tracePt t="37475" x="9639300" y="6032500"/>
          <p14:tracePt t="37490" x="9645650" y="6032500"/>
          <p14:tracePt t="37509" x="9683750" y="6032500"/>
          <p14:tracePt t="37528" x="9740900" y="6038850"/>
          <p14:tracePt t="37548" x="9842500" y="6064250"/>
          <p14:tracePt t="37566" x="9912350" y="6070600"/>
          <p14:tracePt t="37583" x="9975850" y="6076950"/>
          <p14:tracePt t="37603" x="10077450" y="6083300"/>
          <p14:tracePt t="37619" x="10109200" y="6083300"/>
          <p14:tracePt t="37637" x="10140950" y="6083300"/>
          <p14:tracePt t="37654" x="10166350" y="6089650"/>
          <p14:tracePt t="37669" x="10191750" y="6089650"/>
          <p14:tracePt t="37686" x="10242550" y="6089650"/>
          <p14:tracePt t="37702" x="10299700" y="6096000"/>
          <p14:tracePt t="37720" x="10388600" y="6102350"/>
          <p14:tracePt t="37743" x="10452100" y="6115050"/>
          <p14:tracePt t="37761" x="10477500" y="6115050"/>
          <p14:tracePt t="37778" x="10490200" y="6115050"/>
          <p14:tracePt t="37796" x="10509250" y="6115050"/>
          <p14:tracePt t="37813" x="10534650" y="6115050"/>
          <p14:tracePt t="37829" x="10553700" y="6115050"/>
          <p14:tracePt t="37847" x="10566400" y="6115050"/>
          <p14:tracePt t="37864" x="10572750" y="6115050"/>
          <p14:tracePt t="37988" x="10566400" y="6115050"/>
          <p14:tracePt t="38003" x="10560050" y="6115050"/>
          <p14:tracePt t="38019" x="10534650" y="6115050"/>
          <p14:tracePt t="38035" x="10509250" y="6115050"/>
          <p14:tracePt t="38052" x="10471150" y="6115050"/>
          <p14:tracePt t="38069" x="10426700" y="6121400"/>
          <p14:tracePt t="38085" x="10369550" y="6121400"/>
          <p14:tracePt t="38104" x="10312400" y="6121400"/>
          <p14:tracePt t="38122" x="10255250" y="6121400"/>
          <p14:tracePt t="38138" x="10217150" y="6121400"/>
          <p14:tracePt t="38155" x="10172700" y="6121400"/>
          <p14:tracePt t="38171" x="10153650" y="6121400"/>
          <p14:tracePt t="38187" x="10128250" y="6115050"/>
          <p14:tracePt t="38204" x="10102850" y="6115050"/>
          <p14:tracePt t="38220" x="10077450" y="6108700"/>
          <p14:tracePt t="38236" x="10058400" y="6108700"/>
          <p14:tracePt t="38252" x="10052050" y="6108700"/>
          <p14:tracePt t="38291" x="10045700" y="6108700"/>
          <p14:tracePt t="38332" x="10039350" y="6108700"/>
          <p14:tracePt t="39364" x="10033000" y="6108700"/>
          <p14:tracePt t="39387" x="10013950" y="6102350"/>
          <p14:tracePt t="39404" x="9963150" y="6096000"/>
          <p14:tracePt t="39420" x="9931400" y="6089650"/>
          <p14:tracePt t="39435" x="9906000" y="6089650"/>
          <p14:tracePt t="39452" x="9886950" y="6076950"/>
          <p14:tracePt t="39466" x="9867900" y="6076950"/>
          <p14:tracePt t="39482" x="9842500" y="6070600"/>
          <p14:tracePt t="39505" x="9804400" y="6051550"/>
          <p14:tracePt t="39522" x="9785350" y="6051550"/>
          <p14:tracePt t="39538" x="9766300" y="6045200"/>
          <p14:tracePt t="39554" x="9753600" y="6045200"/>
          <p14:tracePt t="39569" x="9753600" y="6038850"/>
          <p14:tracePt t="39692" x="9747250" y="6038850"/>
          <p14:tracePt t="40021" x="9740900" y="6038850"/>
          <p14:tracePt t="40055" x="9721850" y="6038850"/>
          <p14:tracePt t="40072" x="9696450" y="6038850"/>
          <p14:tracePt t="40088" x="9671050" y="6038850"/>
          <p14:tracePt t="40104" x="9645650" y="6032500"/>
          <p14:tracePt t="40119" x="9607550" y="6032500"/>
          <p14:tracePt t="40136" x="9569450" y="6026150"/>
          <p14:tracePt t="40152" x="9537700" y="6026150"/>
          <p14:tracePt t="40168" x="9505950" y="6026150"/>
          <p14:tracePt t="40182" x="9480550" y="6019800"/>
          <p14:tracePt t="40199" x="9455150" y="6019800"/>
          <p14:tracePt t="40216" x="9423400" y="6019800"/>
          <p14:tracePt t="40232" x="9404350" y="6019800"/>
          <p14:tracePt t="40249" x="9391650" y="6013450"/>
          <p14:tracePt t="40266" x="9378950" y="6013450"/>
          <p14:tracePt t="40282" x="9366250" y="6013450"/>
          <p14:tracePt t="40300" x="9334500" y="6019800"/>
          <p14:tracePt t="40316" x="9309100" y="6032500"/>
          <p14:tracePt t="40333" x="9283700" y="6032500"/>
          <p14:tracePt t="40351" x="9251950" y="6038850"/>
          <p14:tracePt t="40368" x="9232900" y="6038850"/>
          <p14:tracePt t="40385" x="9220200" y="6038850"/>
          <p14:tracePt t="40401" x="9207500" y="6038850"/>
          <p14:tracePt t="40415" x="9182100" y="6032500"/>
          <p14:tracePt t="40432" x="9156700" y="6013450"/>
          <p14:tracePt t="40448" x="9124950" y="5994400"/>
          <p14:tracePt t="40465" x="9105900" y="5969000"/>
          <p14:tracePt t="40482" x="9099550" y="5949950"/>
          <p14:tracePt t="40499" x="9099550" y="5905500"/>
          <p14:tracePt t="40515" x="9099550" y="5822950"/>
          <p14:tracePt t="40532" x="9099550" y="5778500"/>
          <p14:tracePt t="40549" x="9099550" y="5715000"/>
          <p14:tracePt t="40565" x="9086850" y="5657850"/>
          <p14:tracePt t="40582" x="9074150" y="5632450"/>
          <p14:tracePt t="40615" x="9067800" y="5632450"/>
          <p14:tracePt t="40632" x="9067800" y="5638800"/>
          <p14:tracePt t="40649" x="9048750" y="5708650"/>
          <p14:tracePt t="40665" x="9042400" y="5797550"/>
          <p14:tracePt t="40682" x="9029700" y="5873750"/>
          <p14:tracePt t="40708" x="9004300" y="5969000"/>
          <p14:tracePt t="40724" x="8997950" y="5994400"/>
          <p14:tracePt t="40790" x="8997950" y="5988050"/>
          <p14:tracePt t="40821" x="8997950" y="5943600"/>
          <p14:tracePt t="40839" x="8997950" y="5911850"/>
          <p14:tracePt t="40891" x="8991600" y="5918200"/>
          <p14:tracePt t="40904" x="8991600" y="5937250"/>
          <p14:tracePt t="40919" x="8978900" y="5975350"/>
          <p14:tracePt t="40935" x="8966200" y="6013450"/>
          <p14:tracePt t="40952" x="8953500" y="6032500"/>
          <p14:tracePt t="40973" x="8947150" y="6038850"/>
          <p14:tracePt t="41061" x="8940800" y="6032500"/>
          <p14:tracePt t="41087" x="8934450" y="6032500"/>
          <p14:tracePt t="41102" x="8928100" y="6000750"/>
          <p14:tracePt t="41118" x="8928100" y="5962650"/>
          <p14:tracePt t="41135" x="8921750" y="5886450"/>
          <p14:tracePt t="41166" x="8883650" y="5638800"/>
          <p14:tracePt t="41185" x="8870950" y="5518150"/>
          <p14:tracePt t="41198" x="8864600" y="5410200"/>
          <p14:tracePt t="41215" x="8845550" y="5283200"/>
          <p14:tracePt t="41232" x="8813800" y="5130800"/>
          <p14:tracePt t="41248" x="8769350" y="4908550"/>
          <p14:tracePt t="41265" x="8718550" y="4660900"/>
          <p14:tracePt t="41282" x="8667750" y="4425950"/>
          <p14:tracePt t="41299" x="8655050" y="4311650"/>
          <p14:tracePt t="41315" x="8648700" y="4216400"/>
          <p14:tracePt t="41332" x="8648700" y="4152900"/>
          <p14:tracePt t="41349" x="8623300" y="4076700"/>
          <p14:tracePt t="41372" x="8610600" y="3994150"/>
          <p14:tracePt t="41385" x="8610600" y="3981450"/>
          <p14:tracePt t="41398" x="8604250" y="3975100"/>
          <p14:tracePt t="41415" x="8604250" y="3962400"/>
          <p14:tracePt t="41455" x="8597900" y="3962400"/>
          <p14:tracePt t="41478" x="8591550" y="3962400"/>
          <p14:tracePt t="41492" x="8578850" y="4000500"/>
          <p14:tracePt t="41504" x="8572500" y="4044950"/>
          <p14:tracePt t="41516" x="8566150" y="4171950"/>
          <p14:tracePt t="41531" x="8553450" y="4368800"/>
          <p14:tracePt t="41549" x="8553450" y="4616450"/>
          <p14:tracePt t="41574" x="8591550" y="5048250"/>
          <p14:tracePt t="41587" x="8616950" y="5295900"/>
          <p14:tracePt t="41598" x="8636000" y="5403850"/>
          <p14:tracePt t="41615" x="8648700" y="5562600"/>
          <p14:tracePt t="41631" x="8661400" y="5689600"/>
          <p14:tracePt t="41649" x="8667750" y="5797550"/>
          <p14:tracePt t="41672" x="8667750" y="5892800"/>
          <p14:tracePt t="41687" x="8674100" y="5911850"/>
          <p14:tracePt t="43756" x="8674100" y="5905500"/>
          <p14:tracePt t="43769" x="8674100" y="5899150"/>
          <p14:tracePt t="43783" x="8674100" y="5880100"/>
          <p14:tracePt t="43798" x="8674100" y="5867400"/>
          <p14:tracePt t="43814" x="8674100" y="5854700"/>
          <p14:tracePt t="43848" x="8674100" y="5848350"/>
          <p14:tracePt t="44093" x="8674100" y="5842000"/>
          <p14:tracePt t="44109" x="8674100" y="5835650"/>
          <p14:tracePt t="44124" x="8674100" y="5822950"/>
          <p14:tracePt t="44139" x="8674100" y="5810250"/>
          <p14:tracePt t="44155" x="8674100" y="5791200"/>
          <p14:tracePt t="44170" x="8667750" y="5778500"/>
          <p14:tracePt t="44184" x="8655050" y="5765800"/>
          <p14:tracePt t="44198" x="8642350" y="5746750"/>
          <p14:tracePt t="44214" x="8616950" y="5740400"/>
          <p14:tracePt t="44231" x="8604250" y="5734050"/>
          <p14:tracePt t="44247" x="8578850" y="5727700"/>
          <p14:tracePt t="44264" x="8553450" y="5715000"/>
          <p14:tracePt t="44281" x="8528050" y="5708650"/>
          <p14:tracePt t="44297" x="8483600" y="5702300"/>
          <p14:tracePt t="44315" x="8451850" y="5689600"/>
          <p14:tracePt t="44337" x="8382000" y="5664200"/>
          <p14:tracePt t="44351" x="8324850" y="5632450"/>
          <p14:tracePt t="44364" x="8229600" y="5594350"/>
          <p14:tracePt t="44381" x="8134350" y="5543550"/>
          <p14:tracePt t="44397" x="8039100" y="5486400"/>
          <p14:tracePt t="44414" x="7924800" y="5403850"/>
          <p14:tracePt t="44430" x="7804150" y="5308600"/>
          <p14:tracePt t="44447" x="7696200" y="5200650"/>
          <p14:tracePt t="44464" x="7588250" y="5073650"/>
          <p14:tracePt t="44481" x="7461250" y="4902200"/>
          <p14:tracePt t="44498" x="7353300" y="4711700"/>
          <p14:tracePt t="44514" x="7258050" y="4527550"/>
          <p14:tracePt t="44532" x="7118350" y="4248150"/>
          <p14:tracePt t="44547" x="7054850" y="4114800"/>
          <p14:tracePt t="44564" x="7016750" y="4013200"/>
          <p14:tracePt t="44581" x="6978650" y="3937000"/>
          <p14:tracePt t="44598" x="6940550" y="3854450"/>
          <p14:tracePt t="44614" x="6883400" y="3771900"/>
          <p14:tracePt t="44631" x="6838950" y="3683000"/>
          <p14:tracePt t="44647" x="6788150" y="3600450"/>
          <p14:tracePt t="44664" x="6731000" y="3517900"/>
          <p14:tracePt t="44680" x="6680200" y="3422650"/>
          <p14:tracePt t="44697" x="6604000" y="3327400"/>
          <p14:tracePt t="44714" x="6521450" y="3238500"/>
          <p14:tracePt t="44731" x="6457950" y="3175000"/>
          <p14:tracePt t="44780" x="6299200" y="3022600"/>
          <p14:tracePt t="44791" x="6280150" y="3009900"/>
          <p14:tracePt t="44803" x="6248400" y="2997200"/>
          <p14:tracePt t="44817" x="6242050" y="2990850"/>
          <p14:tracePt t="44830" x="6216650" y="2978150"/>
          <p14:tracePt t="44847" x="6203950" y="2971800"/>
          <p14:tracePt t="44863" x="6197600" y="2965450"/>
          <p14:tracePt t="44897" x="6191250" y="2965450"/>
          <p14:tracePt t="44914" x="6184900" y="2965450"/>
          <p14:tracePt t="44931" x="6178550" y="2965450"/>
          <p14:tracePt t="44947" x="6165850" y="2959100"/>
          <p14:tracePt t="44980" x="6153150" y="2959100"/>
          <p14:tracePt t="44997" x="6146800" y="2965450"/>
          <p14:tracePt t="45013" x="6140450" y="2965450"/>
          <p14:tracePt t="45030" x="6140450" y="2971800"/>
          <p14:tracePt t="45047" x="6134100" y="2971800"/>
          <p14:tracePt t="45064" x="6134100" y="2978150"/>
          <p14:tracePt t="45080" x="6121400" y="2997200"/>
          <p14:tracePt t="45096" x="6115050" y="3016250"/>
          <p14:tracePt t="45114" x="6108700" y="3022600"/>
          <p14:tracePt t="45131" x="6108700" y="3028950"/>
          <p14:tracePt t="45147" x="6102350" y="3028950"/>
          <p14:tracePt t="45301" x="6102350" y="3035300"/>
          <p14:tracePt t="45326" x="6102350" y="3041650"/>
          <p14:tracePt t="58179" x="6102350" y="3048000"/>
          <p14:tracePt t="58236" x="6102350" y="3054350"/>
          <p14:tracePt t="58247" x="6108700" y="3067050"/>
          <p14:tracePt t="58259" x="6127750" y="3079750"/>
          <p14:tracePt t="58276" x="6134100" y="3092450"/>
          <p14:tracePt t="58292" x="6140450" y="3098800"/>
          <p14:tracePt t="58309" x="6146800" y="3105150"/>
          <p14:tracePt t="58357" x="6153150" y="3105150"/>
          <p14:tracePt t="58369" x="6153150" y="3111500"/>
          <p14:tracePt t="58382" x="6159500" y="3117850"/>
          <p14:tracePt t="58393" x="6159500" y="3124200"/>
          <p14:tracePt t="58409" x="6165850" y="3130550"/>
          <p14:tracePt t="58426" x="6165850" y="3136900"/>
          <p14:tracePt t="58442" x="6172200" y="3143250"/>
          <p14:tracePt t="58459" x="6178550" y="3155950"/>
          <p14:tracePt t="58475" x="6178550" y="3162300"/>
          <p14:tracePt t="58492" x="6184900" y="3175000"/>
          <p14:tracePt t="58509" x="6197600" y="3187700"/>
          <p14:tracePt t="58526" x="6197600" y="3206750"/>
          <p14:tracePt t="58542" x="6210300" y="3219450"/>
          <p14:tracePt t="58559" x="6216650" y="3238500"/>
          <p14:tracePt t="58575" x="6229350" y="3257550"/>
          <p14:tracePt t="58593" x="6242050" y="3270250"/>
          <p14:tracePt t="58609" x="6248400" y="3289300"/>
          <p14:tracePt t="58625" x="6254750" y="3308350"/>
          <p14:tracePt t="58642" x="6267450" y="3321050"/>
          <p14:tracePt t="58659" x="6286500" y="3352800"/>
          <p14:tracePt t="58676" x="6305550" y="3378200"/>
          <p14:tracePt t="58692" x="6311900" y="3403600"/>
          <p14:tracePt t="58709" x="6330950" y="3429000"/>
          <p14:tracePt t="58725" x="6343650" y="3460750"/>
          <p14:tracePt t="58742" x="6356350" y="3505200"/>
          <p14:tracePt t="58759" x="6362700" y="3549650"/>
          <p14:tracePt t="58776" x="6362700" y="3600450"/>
          <p14:tracePt t="58793" x="6362700" y="3644900"/>
          <p14:tracePt t="58809" x="6350000" y="3695700"/>
          <p14:tracePt t="58826" x="6324600" y="3746500"/>
          <p14:tracePt t="58842" x="6292850" y="3803650"/>
          <p14:tracePt t="58860" x="6229350" y="3905250"/>
          <p14:tracePt t="58878" x="6172200" y="3968750"/>
          <p14:tracePt t="58892" x="6108700" y="4044950"/>
          <p14:tracePt t="58909" x="6019800" y="4127500"/>
          <p14:tracePt t="58925" x="5937250" y="4197350"/>
          <p14:tracePt t="58942" x="5867400" y="4254500"/>
          <p14:tracePt t="58958" x="5797550" y="4298950"/>
          <p14:tracePt t="58975" x="5721350" y="4343400"/>
          <p14:tracePt t="58992" x="5626100" y="4400550"/>
          <p14:tracePt t="59009" x="5543550" y="4438650"/>
          <p14:tracePt t="59026" x="5454650" y="4470400"/>
          <p14:tracePt t="59042" x="5353050" y="4502150"/>
          <p14:tracePt t="59060" x="5168900" y="4508500"/>
          <p14:tracePt t="59075" x="5041900" y="4514850"/>
          <p14:tracePt t="59094" x="4889500" y="4514850"/>
          <p14:tracePt t="59109" x="4724400" y="4514850"/>
          <p14:tracePt t="59126" x="4533900" y="4514850"/>
          <p14:tracePt t="59142" x="4368800" y="4514850"/>
          <p14:tracePt t="59159" x="4292600" y="4552950"/>
          <p14:tracePt t="59175" x="4254500" y="4578350"/>
          <p14:tracePt t="59192" x="4203700" y="4616450"/>
          <p14:tracePt t="59209" x="4146550" y="4667250"/>
          <p14:tracePt t="59225" x="4108450" y="4692650"/>
          <p14:tracePt t="59242" x="4076700" y="4718050"/>
          <p14:tracePt t="59259" x="4051300" y="4743450"/>
          <p14:tracePt t="59275" x="4038600" y="4756150"/>
          <p14:tracePt t="59380" x="4038600" y="4762500"/>
          <p14:tracePt t="59396" x="4038600" y="4768850"/>
          <p14:tracePt t="59406" x="4038600" y="4775200"/>
          <p14:tracePt t="59419" x="4038600" y="4794250"/>
          <p14:tracePt t="59432" x="4038600" y="4800600"/>
          <p14:tracePt t="59445" x="4051300" y="4800600"/>
          <p14:tracePt t="59458" x="4051300" y="4787900"/>
          <p14:tracePt t="59475" x="4076700" y="4775200"/>
          <p14:tracePt t="59739" x="4083050" y="4775200"/>
          <p14:tracePt t="59750" x="4083050" y="4756150"/>
          <p14:tracePt t="59762" x="4089400" y="4756150"/>
          <p14:tracePt t="59775" x="4095750" y="4756150"/>
          <p14:tracePt t="59792" x="4108450" y="4749800"/>
          <p14:tracePt t="59808" x="4114800" y="4730750"/>
          <p14:tracePt t="59825" x="4095750" y="4686300"/>
          <p14:tracePt t="59848" x="4064000" y="4629150"/>
          <p14:tracePt t="59863" x="4038600" y="4603750"/>
          <p14:tracePt t="59875" x="3975100" y="4572000"/>
          <p14:tracePt t="59892" x="3879850" y="4527550"/>
          <p14:tracePt t="59912" x="3746500" y="4470400"/>
          <p14:tracePt t="59925" x="3638550" y="4419600"/>
          <p14:tracePt t="59945" x="3556000" y="4394200"/>
          <p14:tracePt t="59962" x="3492500" y="4368800"/>
          <p14:tracePt t="59979" x="3435350" y="4349750"/>
          <p14:tracePt t="59996" x="3384550" y="4337050"/>
          <p14:tracePt t="60013" x="3321050" y="4305300"/>
          <p14:tracePt t="60025" x="3289300" y="4298950"/>
          <p14:tracePt t="60042" x="3244850" y="4286250"/>
          <p14:tracePt t="60059" x="3213100" y="4279900"/>
          <p14:tracePt t="60075" x="3187700" y="4279900"/>
          <p14:tracePt t="60091" x="3155950" y="4279900"/>
          <p14:tracePt t="60108" x="3105150" y="4279900"/>
          <p14:tracePt t="60125" x="3054350" y="4286250"/>
          <p14:tracePt t="60142" x="2997200" y="4292600"/>
          <p14:tracePt t="60158" x="2965450" y="4292600"/>
          <p14:tracePt t="60175" x="2933700" y="4292600"/>
          <p14:tracePt t="60192" x="2895600" y="4298950"/>
          <p14:tracePt t="60208" x="2857500" y="4298950"/>
          <p14:tracePt t="60225" x="2832100" y="4298950"/>
          <p14:tracePt t="60242" x="2806700" y="4305300"/>
          <p14:tracePt t="60258" x="2800350" y="4311650"/>
          <p14:tracePt t="60284" x="2800350" y="4318000"/>
          <p14:tracePt t="60819" x="2800350" y="4324350"/>
          <p14:tracePt t="60831" x="2800350" y="4330700"/>
          <p14:tracePt t="60842" x="2800350" y="4337050"/>
          <p14:tracePt t="64240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3" descr="redPCFCsch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4" y="932886"/>
            <a:ext cx="4319953" cy="530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37188" y="493865"/>
            <a:ext cx="7650950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FAA Microscale Combustion Calorimeter</a:t>
            </a:r>
          </a:p>
          <a:p>
            <a:pPr algn="ctr"/>
            <a:r>
              <a:rPr lang="en-US" sz="32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(ASTM D7309-21)</a:t>
            </a:r>
          </a:p>
          <a:p>
            <a:endParaRPr lang="en-US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sz="2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MCC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test measures Materials Properties related to Flammability on a milligram size scale.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One of the outputs: Fire Growth Capacity (</a:t>
            </a:r>
            <a:r>
              <a:rPr lang="en-US" sz="2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FGC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).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sz="24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FGC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is a measure of ignitability and burning rate of the material, i.e., the </a:t>
            </a:r>
            <a:r>
              <a:rPr lang="en-US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total fire hazard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MCC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is proposed method for </a:t>
            </a:r>
            <a:r>
              <a:rPr lang="en-US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alternate means of compliance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when a small change is made to a construction 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8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1"/>
    </mc:Choice>
    <mc:Fallback xmlns="">
      <p:transition spd="slow" advTm="32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633" y="34724"/>
            <a:ext cx="10340901" cy="110537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FAA Reports 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- https://www.fire.tc.faa.gov/</a:t>
            </a:r>
          </a:p>
        </p:txBody>
      </p:sp>
      <p:pic>
        <p:nvPicPr>
          <p:cNvPr id="2050" name="Picture 2" descr="4c5e55cc-57e9-407a-9efb-e673a401576f@namprd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2" y="1423684"/>
            <a:ext cx="2784234" cy="336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8ffe07e2-4011-4c73-aa8d-b8c7e6960bd0@namprd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15" y="3589666"/>
            <a:ext cx="2523277" cy="290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b0153b6f-a5a9-4103-9dc2-060c65de6e84@namprd0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948" y="3489611"/>
            <a:ext cx="2696957" cy="310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dc068d4a-52ed-4820-ae12-5328dd5e940d@namprd0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328" y="1515770"/>
            <a:ext cx="2793661" cy="321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104" y="1331086"/>
            <a:ext cx="2923162" cy="3588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90922" y="3192348"/>
            <a:ext cx="2923162" cy="3588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80846" y="3144844"/>
            <a:ext cx="2923162" cy="3588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47902" y="1302778"/>
            <a:ext cx="2923162" cy="3588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340901" y="4109522"/>
            <a:ext cx="60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ILS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9298" y="2455302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MCC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8986" y="4482289"/>
            <a:ext cx="767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FGC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050" y="2455302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Similarity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9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5"/>
    </mc:Choice>
    <mc:Fallback xmlns="">
      <p:transition spd="slow" advTm="38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356" x="2393950" y="939800"/>
          <p14:tracePt t="4364" x="2400300" y="939800"/>
          <p14:tracePt t="4379" x="2406650" y="939800"/>
          <p14:tracePt t="4388" x="2419350" y="939800"/>
          <p14:tracePt t="4405" x="2457450" y="939800"/>
          <p14:tracePt t="4421" x="2546350" y="939800"/>
          <p14:tracePt t="4438" x="2705100" y="965200"/>
          <p14:tracePt t="4455" x="2908300" y="984250"/>
          <p14:tracePt t="4472" x="3130550" y="1022350"/>
          <p14:tracePt t="4490" x="3403600" y="1060450"/>
          <p14:tracePt t="4505" x="3625850" y="1073150"/>
          <p14:tracePt t="4521" x="3816350" y="1092200"/>
          <p14:tracePt t="4538" x="3981450" y="1092200"/>
          <p14:tracePt t="4556" x="4133850" y="1098550"/>
          <p14:tracePt t="4572" x="4343400" y="1111250"/>
          <p14:tracePt t="4591" x="4476750" y="1117600"/>
          <p14:tracePt t="4605" x="4591050" y="1123950"/>
          <p14:tracePt t="4622" x="4711700" y="1136650"/>
          <p14:tracePt t="4638" x="4857750" y="1136650"/>
          <p14:tracePt t="4655" x="5016500" y="1149350"/>
          <p14:tracePt t="4672" x="5187950" y="1168400"/>
          <p14:tracePt t="4688" x="5365750" y="1168400"/>
          <p14:tracePt t="4705" x="5556250" y="1174750"/>
          <p14:tracePt t="4721" x="5759450" y="1174750"/>
          <p14:tracePt t="4738" x="5949950" y="1174750"/>
          <p14:tracePt t="4756" x="6223000" y="1174750"/>
          <p14:tracePt t="4772" x="6394450" y="1155700"/>
          <p14:tracePt t="4788" x="6540500" y="1143000"/>
          <p14:tracePt t="4804" x="6673850" y="1123950"/>
          <p14:tracePt t="4822" x="6781800" y="1111250"/>
          <p14:tracePt t="4838" x="6889750" y="1085850"/>
          <p14:tracePt t="4855" x="6997700" y="1079500"/>
          <p14:tracePt t="4871" x="7099300" y="1066800"/>
          <p14:tracePt t="4888" x="7188200" y="1060450"/>
          <p14:tracePt t="4905" x="7270750" y="1060450"/>
          <p14:tracePt t="4921" x="7378700" y="1054100"/>
          <p14:tracePt t="4938" x="7505700" y="1054100"/>
          <p14:tracePt t="4955" x="7658100" y="1054100"/>
          <p14:tracePt t="4972" x="7848600" y="1054100"/>
          <p14:tracePt t="4988" x="7962900" y="1047750"/>
          <p14:tracePt t="5004" x="8083550" y="1022350"/>
          <p14:tracePt t="5021" x="8185150" y="990600"/>
          <p14:tracePt t="5038" x="8267700" y="958850"/>
          <p14:tracePt t="5054" x="8318500" y="933450"/>
          <p14:tracePt t="5071" x="8356600" y="914400"/>
          <p14:tracePt t="5088" x="8382000" y="908050"/>
          <p14:tracePt t="5104" x="8413750" y="901700"/>
          <p14:tracePt t="5121" x="8426450" y="901700"/>
          <p14:tracePt t="5138" x="8445500" y="901700"/>
          <p14:tracePt t="5155" x="8464550" y="901700"/>
          <p14:tracePt t="5172" x="8515350" y="901700"/>
          <p14:tracePt t="5188" x="8540750" y="908050"/>
          <p14:tracePt t="5260" x="8540750" y="914400"/>
          <p14:tracePt t="5268" x="8528050" y="914400"/>
          <p14:tracePt t="5276" x="8528050" y="920750"/>
          <p14:tracePt t="5288" x="8509000" y="927100"/>
          <p14:tracePt t="5304" x="8470900" y="939800"/>
          <p14:tracePt t="5321" x="8420100" y="946150"/>
          <p14:tracePt t="5339" x="8362950" y="958850"/>
          <p14:tracePt t="5355" x="8293100" y="971550"/>
          <p14:tracePt t="5372" x="8216900" y="971550"/>
          <p14:tracePt t="5388" x="8159750" y="971550"/>
          <p14:tracePt t="5404" x="8102600" y="971550"/>
          <p14:tracePt t="5422" x="8039100" y="971550"/>
          <p14:tracePt t="5439" x="7975600" y="971550"/>
          <p14:tracePt t="5455" x="7886700" y="971550"/>
          <p14:tracePt t="5472" x="7804150" y="971550"/>
          <p14:tracePt t="5488" x="7734300" y="971550"/>
          <p14:tracePt t="5504" x="7677150" y="971550"/>
          <p14:tracePt t="5521" x="7639050" y="971550"/>
          <p14:tracePt t="5538" x="7588250" y="971550"/>
          <p14:tracePt t="5554" x="7550150" y="971550"/>
          <p14:tracePt t="5572" x="7499350" y="971550"/>
          <p14:tracePt t="5588" x="7480300" y="971550"/>
          <p14:tracePt t="5605" x="7461250" y="971550"/>
          <p14:tracePt t="5622" x="7448550" y="971550"/>
          <p14:tracePt t="5684" x="7454900" y="971550"/>
          <p14:tracePt t="5701" x="7473950" y="971550"/>
          <p14:tracePt t="5709" x="7493000" y="971550"/>
          <p14:tracePt t="5716" x="7537450" y="971550"/>
          <p14:tracePt t="5725" x="7581900" y="971550"/>
          <p14:tracePt t="5738" x="7632700" y="971550"/>
          <p14:tracePt t="5754" x="7759700" y="971550"/>
          <p14:tracePt t="5771" x="7969250" y="971550"/>
          <p14:tracePt t="5788" x="8108950" y="971550"/>
          <p14:tracePt t="5804" x="8229600" y="971550"/>
          <p14:tracePt t="5821" x="8312150" y="965200"/>
          <p14:tracePt t="5838" x="8362950" y="965200"/>
          <p14:tracePt t="5854" x="8394700" y="965200"/>
          <p14:tracePt t="5871" x="8407400" y="965200"/>
          <p14:tracePt t="5888" x="8413750" y="965200"/>
          <p14:tracePt t="5921" x="8420100" y="965200"/>
          <p14:tracePt t="5988" x="8407400" y="965200"/>
          <p14:tracePt t="5996" x="8388350" y="971550"/>
          <p14:tracePt t="6004" x="8356600" y="977900"/>
          <p14:tracePt t="6021" x="8293100" y="984250"/>
          <p14:tracePt t="6038" x="8191500" y="990600"/>
          <p14:tracePt t="6054" x="8064500" y="1003300"/>
          <p14:tracePt t="6071" x="7943850" y="1003300"/>
          <p14:tracePt t="6088" x="7829550" y="1003300"/>
          <p14:tracePt t="6105" x="7740650" y="1009650"/>
          <p14:tracePt t="6121" x="7677150" y="1009650"/>
          <p14:tracePt t="6138" x="7639050" y="1009650"/>
          <p14:tracePt t="6154" x="7607300" y="1009650"/>
          <p14:tracePt t="6171" x="7594600" y="1009650"/>
          <p14:tracePt t="6244" x="7613650" y="1009650"/>
          <p14:tracePt t="6252" x="7639050" y="1009650"/>
          <p14:tracePt t="6259" x="7670800" y="1009650"/>
          <p14:tracePt t="6273" x="7715250" y="1009650"/>
          <p14:tracePt t="6288" x="7797800" y="1009650"/>
          <p14:tracePt t="6304" x="7893050" y="1009650"/>
          <p14:tracePt t="6321" x="7988300" y="1009650"/>
          <p14:tracePt t="6338" x="8058150" y="1009650"/>
          <p14:tracePt t="6354" x="8083550" y="1009650"/>
          <p14:tracePt t="12988" x="8077200" y="1009650"/>
          <p14:tracePt t="12996" x="8064500" y="1003300"/>
          <p14:tracePt t="13005" x="8051800" y="996950"/>
          <p14:tracePt t="13022" x="8032750" y="996950"/>
          <p14:tracePt t="13023" x="8013700" y="990600"/>
          <p14:tracePt t="13036" x="7969250" y="990600"/>
          <p14:tracePt t="13052" x="7880350" y="990600"/>
          <p14:tracePt t="13069" x="7772400" y="990600"/>
          <p14:tracePt t="13085" x="7626350" y="990600"/>
          <p14:tracePt t="13102" x="7454900" y="996950"/>
          <p14:tracePt t="13118" x="7296150" y="1022350"/>
          <p14:tracePt t="13136" x="7099300" y="1066800"/>
          <p14:tracePt t="13152" x="6902450" y="1123950"/>
          <p14:tracePt t="13169" x="6692900" y="1206500"/>
          <p14:tracePt t="13186" x="6489700" y="1308100"/>
          <p14:tracePt t="13202" x="6311900" y="1409700"/>
          <p14:tracePt t="13221" x="6089650" y="1530350"/>
          <p14:tracePt t="13238" x="5937250" y="1612900"/>
          <p14:tracePt t="13252" x="5759450" y="1733550"/>
          <p14:tracePt t="13269" x="5549900" y="1873250"/>
          <p14:tracePt t="13285" x="5334000" y="2000250"/>
          <p14:tracePt t="13302" x="5080000" y="2159000"/>
          <p14:tracePt t="13319" x="4864100" y="2292350"/>
          <p14:tracePt t="13335" x="4635500" y="2425700"/>
          <p14:tracePt t="13352" x="4470400" y="2527300"/>
          <p14:tracePt t="13369" x="4311650" y="2628900"/>
          <p14:tracePt t="13385" x="4152900" y="2711450"/>
          <p14:tracePt t="13402" x="3987800" y="2794000"/>
          <p14:tracePt t="13419" x="3835400" y="2857500"/>
          <p14:tracePt t="13436" x="3581400" y="2952750"/>
          <p14:tracePt t="13452" x="3409950" y="3009900"/>
          <p14:tracePt t="13468" x="3244850" y="3060700"/>
          <p14:tracePt t="13485" x="3092450" y="3111500"/>
          <p14:tracePt t="13502" x="2940050" y="3143250"/>
          <p14:tracePt t="13519" x="2806700" y="3187700"/>
          <p14:tracePt t="13535" x="2679700" y="3213100"/>
          <p14:tracePt t="13552" x="2565400" y="3244850"/>
          <p14:tracePt t="13569" x="2457450" y="3276600"/>
          <p14:tracePt t="13585" x="2355850" y="3295650"/>
          <p14:tracePt t="13602" x="2266950" y="3314700"/>
          <p14:tracePt t="13619" x="2178050" y="3327400"/>
          <p14:tracePt t="13636" x="2063750" y="3340100"/>
          <p14:tracePt t="13652" x="2019300" y="3346450"/>
          <p14:tracePt t="13668" x="1974850" y="3346450"/>
          <p14:tracePt t="13685" x="1943100" y="3346450"/>
          <p14:tracePt t="13702" x="1911350" y="3346450"/>
          <p14:tracePt t="13719" x="1873250" y="3346450"/>
          <p14:tracePt t="13735" x="1841500" y="3340100"/>
          <p14:tracePt t="13752" x="1790700" y="3314700"/>
          <p14:tracePt t="13769" x="1739900" y="3289300"/>
          <p14:tracePt t="13785" x="1682750" y="3263900"/>
          <p14:tracePt t="13802" x="1651000" y="3244850"/>
          <p14:tracePt t="13819" x="1625600" y="3232150"/>
          <p14:tracePt t="13837" x="1600200" y="3213100"/>
          <p14:tracePt t="13851" x="1581150" y="3206750"/>
          <p14:tracePt t="13868" x="1562100" y="3200400"/>
          <p14:tracePt t="13885" x="1536700" y="3194050"/>
          <p14:tracePt t="13902" x="1517650" y="3187700"/>
          <p14:tracePt t="13919" x="1511300" y="3181350"/>
          <p14:tracePt t="13935" x="1504950" y="3181350"/>
          <p14:tracePt t="13968" x="1498600" y="3181350"/>
          <p14:tracePt t="13985" x="1492250" y="3181350"/>
          <p14:tracePt t="14012" x="1485900" y="3181350"/>
          <p14:tracePt t="20524" x="1492250" y="3181350"/>
          <p14:tracePt t="20532" x="1498600" y="3187700"/>
          <p14:tracePt t="20539" x="1511300" y="3206750"/>
          <p14:tracePt t="20549" x="1524000" y="3225800"/>
          <p14:tracePt t="20566" x="1574800" y="3295650"/>
          <p14:tracePt t="20583" x="1638300" y="3409950"/>
          <p14:tracePt t="20602" x="1733550" y="3536950"/>
          <p14:tracePt t="20616" x="1822450" y="3663950"/>
          <p14:tracePt t="20633" x="1917700" y="3790950"/>
          <p14:tracePt t="20650" x="2012950" y="3917950"/>
          <p14:tracePt t="20666" x="2127250" y="4070350"/>
          <p14:tracePt t="20683" x="2247900" y="4203700"/>
          <p14:tracePt t="20700" x="2425700" y="4406900"/>
          <p14:tracePt t="20716" x="2559050" y="4527550"/>
          <p14:tracePt t="20733" x="2717800" y="4648200"/>
          <p14:tracePt t="20750" x="2857500" y="4787900"/>
          <p14:tracePt t="20766" x="2997200" y="4908550"/>
          <p14:tracePt t="20783" x="3111500" y="5029200"/>
          <p14:tracePt t="20800" x="3232150" y="5111750"/>
          <p14:tracePt t="20816" x="3308350" y="5194300"/>
          <p14:tracePt t="20833" x="3365500" y="5232400"/>
          <p14:tracePt t="20850" x="3390900" y="5251450"/>
          <p14:tracePt t="20866" x="3416300" y="5257800"/>
          <p14:tracePt t="20883" x="3435350" y="5257800"/>
          <p14:tracePt t="20899" x="3454400" y="5257800"/>
          <p14:tracePt t="20933" x="3467100" y="5257800"/>
          <p14:tracePt t="20950" x="3473450" y="5251450"/>
          <p14:tracePt t="20966" x="3486150" y="5251450"/>
          <p14:tracePt t="20983" x="3492500" y="5251450"/>
          <p14:tracePt t="21000" x="3505200" y="5251450"/>
          <p14:tracePt t="21017" x="3505200" y="5245100"/>
          <p14:tracePt t="21049" x="3517900" y="5245100"/>
          <p14:tracePt t="21066" x="3524250" y="5245100"/>
          <p14:tracePt t="21084" x="3562350" y="5245100"/>
          <p14:tracePt t="21100" x="3594100" y="5245100"/>
          <p14:tracePt t="21118" x="3632200" y="5245100"/>
          <p14:tracePt t="21133" x="3670300" y="5245100"/>
          <p14:tracePt t="21149" x="3714750" y="5257800"/>
          <p14:tracePt t="21166" x="3759200" y="5264150"/>
          <p14:tracePt t="21183" x="3835400" y="5270500"/>
          <p14:tracePt t="21199" x="3930650" y="5270500"/>
          <p14:tracePt t="21216" x="4006850" y="5270500"/>
          <p14:tracePt t="21232" x="4064000" y="5245100"/>
          <p14:tracePt t="21249" x="4102100" y="5226050"/>
          <p14:tracePt t="21266" x="4146550" y="5207000"/>
          <p14:tracePt t="21283" x="4191000" y="5187950"/>
          <p14:tracePt t="21300" x="4279900" y="5162550"/>
          <p14:tracePt t="21316" x="4337050" y="5149850"/>
          <p14:tracePt t="21332" x="4381500" y="5137150"/>
          <p14:tracePt t="21349" x="4406900" y="5130800"/>
          <p14:tracePt t="21366" x="4425950" y="5124450"/>
          <p14:tracePt t="21382" x="4438650" y="5118100"/>
          <p14:tracePt t="21399" x="4451350" y="5111750"/>
          <p14:tracePt t="21417" x="4495800" y="5099050"/>
          <p14:tracePt t="21433" x="4533900" y="5086350"/>
          <p14:tracePt t="21449" x="4565650" y="5080000"/>
          <p14:tracePt t="21466" x="4565650" y="5073650"/>
          <p14:tracePt t="26838" x="4572000" y="5073650"/>
          <p14:tracePt t="26846" x="4578350" y="5073650"/>
          <p14:tracePt t="26855" x="4584700" y="5073650"/>
          <p14:tracePt t="26865" x="4610100" y="5073650"/>
          <p14:tracePt t="26881" x="4660900" y="5067300"/>
          <p14:tracePt t="26897" x="4705350" y="5067300"/>
          <p14:tracePt t="26914" x="4762500" y="5067300"/>
          <p14:tracePt t="26932" x="4908550" y="5067300"/>
          <p14:tracePt t="26948" x="5060950" y="5067300"/>
          <p14:tracePt t="26964" x="5251450" y="5067300"/>
          <p14:tracePt t="26981" x="5448300" y="5054600"/>
          <p14:tracePt t="26998" x="5632450" y="5035550"/>
          <p14:tracePt t="27015" x="5791200" y="5010150"/>
          <p14:tracePt t="27031" x="5988050" y="4959350"/>
          <p14:tracePt t="27047" x="6159500" y="4908550"/>
          <p14:tracePt t="27064" x="6318250" y="4864100"/>
          <p14:tracePt t="27081" x="6457950" y="4813300"/>
          <p14:tracePt t="27097" x="6572250" y="4762500"/>
          <p14:tracePt t="27114" x="6635750" y="4711700"/>
          <p14:tracePt t="27131" x="6686550" y="4654550"/>
          <p14:tracePt t="27148" x="6750050" y="4578350"/>
          <p14:tracePt t="27164" x="6819900" y="4476750"/>
          <p14:tracePt t="27181" x="6883400" y="4381500"/>
          <p14:tracePt t="27197" x="6953250" y="4267200"/>
          <p14:tracePt t="27214" x="7016750" y="4121150"/>
          <p14:tracePt t="27231" x="7099300" y="3956050"/>
          <p14:tracePt t="27248" x="7162800" y="3822700"/>
          <p14:tracePt t="27264" x="7239000" y="3714750"/>
          <p14:tracePt t="27280" x="7302500" y="3600450"/>
          <p14:tracePt t="27297" x="7366000" y="3505200"/>
          <p14:tracePt t="27315" x="7423150" y="3422650"/>
          <p14:tracePt t="27333" x="7480300" y="3321050"/>
          <p14:tracePt t="27349" x="7499350" y="3276600"/>
          <p14:tracePt t="27364" x="7518400" y="3244850"/>
          <p14:tracePt t="27381" x="7531100" y="3206750"/>
          <p14:tracePt t="27397" x="7550150" y="3175000"/>
          <p14:tracePt t="27414" x="7562850" y="3155950"/>
          <p14:tracePt t="27431" x="7575550" y="3130550"/>
          <p14:tracePt t="27448" x="7588250" y="3105150"/>
          <p14:tracePt t="27464" x="7607300" y="3079750"/>
          <p14:tracePt t="27481" x="7620000" y="3048000"/>
          <p14:tracePt t="27497" x="7626350" y="3022600"/>
          <p14:tracePt t="27514" x="7639050" y="2990850"/>
          <p14:tracePt t="27532" x="7651750" y="2978150"/>
          <p14:tracePt t="27549" x="7651750" y="2952750"/>
          <p14:tracePt t="27564" x="7651750" y="2946400"/>
          <p14:tracePt t="27748" x="7651750" y="2952750"/>
          <p14:tracePt t="27756" x="7651750" y="2959100"/>
          <p14:tracePt t="27773" x="7651750" y="2965450"/>
          <p14:tracePt t="27781" x="7651750" y="2971800"/>
          <p14:tracePt t="27797" x="7651750" y="2978150"/>
          <p14:tracePt t="27814" x="7651750" y="2984500"/>
          <p14:tracePt t="27830" x="7651750" y="2990850"/>
          <p14:tracePt t="27848" x="7645400" y="3003550"/>
          <p14:tracePt t="27864" x="7645400" y="3009900"/>
          <p14:tracePt t="27881" x="7639050" y="3016250"/>
          <p14:tracePt t="27897" x="7639050" y="3022600"/>
          <p14:tracePt t="27914" x="7632700" y="3028950"/>
          <p14:tracePt t="27931" x="7632700" y="3035300"/>
          <p14:tracePt t="27948" x="7626350" y="3041650"/>
          <p14:tracePt t="27964" x="7626350" y="3048000"/>
          <p14:tracePt t="27980" x="7620000" y="3054350"/>
          <p14:tracePt t="27997" x="7620000" y="3067050"/>
          <p14:tracePt t="28014" x="7613650" y="3067050"/>
          <p14:tracePt t="31476" x="7613650" y="3073400"/>
          <p14:tracePt t="31483" x="7626350" y="3079750"/>
          <p14:tracePt t="31496" x="7639050" y="3086100"/>
          <p14:tracePt t="31512" x="7677150" y="3124200"/>
          <p14:tracePt t="31530" x="7734300" y="3168650"/>
          <p14:tracePt t="31546" x="7785100" y="3244850"/>
          <p14:tracePt t="31563" x="7848600" y="3333750"/>
          <p14:tracePt t="31580" x="7950200" y="3454400"/>
          <p14:tracePt t="31596" x="8039100" y="3556000"/>
          <p14:tracePt t="31613" x="8159750" y="3663950"/>
          <p14:tracePt t="31629" x="8286750" y="3797300"/>
          <p14:tracePt t="31646" x="8426450" y="3924300"/>
          <p14:tracePt t="31663" x="8566150" y="4044950"/>
          <p14:tracePt t="31679" x="8705850" y="4165600"/>
          <p14:tracePt t="31696" x="8832850" y="4279900"/>
          <p14:tracePt t="31712" x="8985250" y="4394200"/>
          <p14:tracePt t="31730" x="9118600" y="4476750"/>
          <p14:tracePt t="31746" x="9251950" y="4552950"/>
          <p14:tracePt t="31762" x="9372600" y="4622800"/>
          <p14:tracePt t="31765" x="9436100" y="4654550"/>
          <p14:tracePt t="31780" x="9563100" y="4705350"/>
          <p14:tracePt t="31796" x="9690100" y="4743450"/>
          <p14:tracePt t="31813" x="9817100" y="4787900"/>
          <p14:tracePt t="31829" x="9937750" y="4806950"/>
          <p14:tracePt t="31846" x="10064750" y="4826000"/>
          <p14:tracePt t="31862" x="10172700" y="4826000"/>
          <p14:tracePt t="31879" x="10255250" y="4826000"/>
          <p14:tracePt t="31896" x="10306050" y="4819650"/>
          <p14:tracePt t="31913" x="10350500" y="4813300"/>
          <p14:tracePt t="31929" x="10375900" y="4806950"/>
          <p14:tracePt t="31946" x="10401300" y="4800600"/>
          <p14:tracePt t="31962" x="10426700" y="4794250"/>
          <p14:tracePt t="31981" x="10458450" y="4787900"/>
          <p14:tracePt t="31996" x="10477500" y="4787900"/>
          <p14:tracePt t="32012" x="10496550" y="4781550"/>
          <p14:tracePt t="32029" x="10528300" y="4781550"/>
          <p14:tracePt t="32046" x="10547350" y="4775200"/>
          <p14:tracePt t="32062" x="10572750" y="4775200"/>
          <p14:tracePt t="32079" x="10598150" y="4768850"/>
          <p14:tracePt t="32096" x="10610850" y="4768850"/>
          <p14:tracePt t="32112" x="10617200" y="4762500"/>
          <p14:tracePt t="32129" x="10629900" y="4762500"/>
          <p14:tracePt t="32146" x="10636250" y="4756150"/>
          <p14:tracePt t="32162" x="10642600" y="4749800"/>
          <p14:tracePt t="32196" x="10655300" y="4749800"/>
          <p14:tracePt t="32212" x="10661650" y="4743450"/>
          <p14:tracePt t="32229" x="10661650" y="4737100"/>
          <p14:tracePt t="32246" x="10661650" y="4730750"/>
          <p14:tracePt t="32262" x="10661650" y="4718050"/>
          <p14:tracePt t="32279" x="10668000" y="4718050"/>
          <p14:tracePt t="32296" x="10668000" y="4705350"/>
          <p14:tracePt t="37825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697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Contact Info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270" y="1825625"/>
            <a:ext cx="956753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 smtClean="0"/>
              <a:t>Richard Walters, </a:t>
            </a:r>
            <a:r>
              <a:rPr lang="en-US" sz="3200" b="1" dirty="0"/>
              <a:t>PhD</a:t>
            </a:r>
            <a:endParaRPr lang="en-US" sz="3200" dirty="0"/>
          </a:p>
          <a:p>
            <a:pPr marL="0" indent="0">
              <a:buNone/>
            </a:pPr>
            <a:r>
              <a:rPr lang="en-US" dirty="0"/>
              <a:t>Federal Aviation Administration</a:t>
            </a:r>
          </a:p>
          <a:p>
            <a:pPr marL="0" indent="0">
              <a:buNone/>
            </a:pPr>
            <a:r>
              <a:rPr lang="en-US" dirty="0"/>
              <a:t>William J Hughes Technical Center</a:t>
            </a:r>
          </a:p>
          <a:p>
            <a:pPr marL="0" indent="0">
              <a:buNone/>
            </a:pPr>
            <a:r>
              <a:rPr lang="en-US" dirty="0"/>
              <a:t>Fire Safety Branch ANG-E21 </a:t>
            </a:r>
            <a:r>
              <a:rPr lang="en-US" dirty="0" err="1"/>
              <a:t>Bldg</a:t>
            </a:r>
            <a:r>
              <a:rPr lang="en-US" dirty="0"/>
              <a:t> 277</a:t>
            </a:r>
          </a:p>
          <a:p>
            <a:pPr marL="0" indent="0">
              <a:buNone/>
            </a:pPr>
            <a:r>
              <a:rPr lang="en-US" dirty="0"/>
              <a:t>Atlantic City International Airport, NJ 08405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 smtClean="0"/>
              <a:t>609-515-9508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richard.walters@faa.gov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9"/>
    </mc:Choice>
    <mc:Fallback xmlns="">
      <p:transition spd="slow" advTm="11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351692" y="152661"/>
            <a:ext cx="1146517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Helvetica" charset="0"/>
                <a:cs typeface="ＭＳ Ｐゴシック" charset="0"/>
              </a:rPr>
              <a:t>FAA Microscale </a:t>
            </a:r>
            <a:r>
              <a:rPr lang="en-US" sz="32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Helvetica" charset="0"/>
                <a:cs typeface="ＭＳ Ｐゴシック" charset="0"/>
              </a:rPr>
              <a:t>Combustion Calorimeter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2831" y="11798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6"/>
          <a:stretch>
            <a:fillRect/>
          </a:stretch>
        </p:blipFill>
        <p:spPr>
          <a:xfrm>
            <a:off x="207208" y="964081"/>
            <a:ext cx="4194665" cy="5591908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692964" y="1087436"/>
            <a:ext cx="5820118" cy="1784436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8" name="Picture 3" descr="G:\MCCf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7" y="1224029"/>
            <a:ext cx="5246158" cy="143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657978"/>
              </p:ext>
            </p:extLst>
          </p:nvPr>
        </p:nvGraphicFramePr>
        <p:xfrm>
          <a:off x="5521856" y="3226635"/>
          <a:ext cx="59912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" name="Equation" r:id="rId8" imgW="3136900" imgH="279400" progId="Equation.3">
                  <p:embed/>
                </p:oleObj>
              </mc:Choice>
              <mc:Fallback>
                <p:oleObj name="Equation" r:id="rId8" imgW="3136900" imgH="279400" progId="Equation.3">
                  <p:embed/>
                  <p:pic>
                    <p:nvPicPr>
                      <p:cNvPr id="1843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1856" y="3226635"/>
                        <a:ext cx="59912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463273"/>
              </p:ext>
            </p:extLst>
          </p:nvPr>
        </p:nvGraphicFramePr>
        <p:xfrm>
          <a:off x="7088718" y="3971173"/>
          <a:ext cx="2857500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" name="Equation" r:id="rId10" imgW="1651000" imgH="406400" progId="Equation.3">
                  <p:embed/>
                </p:oleObj>
              </mc:Choice>
              <mc:Fallback>
                <p:oleObj name="Equation" r:id="rId10" imgW="1651000" imgH="406400" progId="Equation.3">
                  <p:embed/>
                  <p:pic>
                    <p:nvPicPr>
                      <p:cNvPr id="1843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718" y="3971173"/>
                        <a:ext cx="2857500" cy="70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398256"/>
              </p:ext>
            </p:extLst>
          </p:nvPr>
        </p:nvGraphicFramePr>
        <p:xfrm>
          <a:off x="6185431" y="4868110"/>
          <a:ext cx="466407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" name="Equation" r:id="rId12" imgW="2628900" imgH="406400" progId="Equation.3">
                  <p:embed/>
                </p:oleObj>
              </mc:Choice>
              <mc:Fallback>
                <p:oleObj name="Equation" r:id="rId12" imgW="2628900" imgH="406400" progId="Equation.3">
                  <p:embed/>
                  <p:pic>
                    <p:nvPicPr>
                      <p:cNvPr id="1843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5431" y="4868110"/>
                        <a:ext cx="4664075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945563"/>
              </p:ext>
            </p:extLst>
          </p:nvPr>
        </p:nvGraphicFramePr>
        <p:xfrm>
          <a:off x="4936068" y="5741235"/>
          <a:ext cx="32861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" name="Equation" r:id="rId14" imgW="1752600" imgH="406400" progId="Equation.3">
                  <p:embed/>
                </p:oleObj>
              </mc:Choice>
              <mc:Fallback>
                <p:oleObj name="Equation" r:id="rId14" imgW="1752600" imgH="406400" progId="Equation.3">
                  <p:embed/>
                  <p:pic>
                    <p:nvPicPr>
                      <p:cNvPr id="184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6068" y="5741235"/>
                        <a:ext cx="32861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816534"/>
              </p:ext>
            </p:extLst>
          </p:nvPr>
        </p:nvGraphicFramePr>
        <p:xfrm>
          <a:off x="9584268" y="5969835"/>
          <a:ext cx="2209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" name="Equation" r:id="rId16" imgW="1168400" imgH="228600" progId="Equation.3">
                  <p:embed/>
                </p:oleObj>
              </mc:Choice>
              <mc:Fallback>
                <p:oleObj name="Equation" r:id="rId16" imgW="1168400" imgH="228600" progId="Equation.3">
                  <p:embed/>
                  <p:pic>
                    <p:nvPicPr>
                      <p:cNvPr id="1844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4268" y="5969835"/>
                        <a:ext cx="22098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4445561" y="4133519"/>
            <a:ext cx="1757250" cy="70919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47922" y="4158920"/>
            <a:ext cx="1586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HRR by </a:t>
            </a:r>
          </a:p>
          <a:p>
            <a:pPr algn="ctr"/>
            <a:r>
              <a:rPr lang="en-US" sz="1600" dirty="0" smtClean="0"/>
              <a:t>O2 Consumption</a:t>
            </a:r>
            <a:endParaRPr lang="en-US" sz="1600" dirty="0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91"/>
    </mc:Choice>
    <mc:Fallback xmlns="">
      <p:transition spd="slow" advTm="19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83" x="2317750" y="4254500"/>
          <p14:tracePt t="1591" x="2317750" y="4273550"/>
          <p14:tracePt t="1599" x="2317750" y="4292600"/>
          <p14:tracePt t="1616" x="2311400" y="4330700"/>
          <p14:tracePt t="1633" x="2311400" y="4362450"/>
          <p14:tracePt t="1650" x="2311400" y="4394200"/>
          <p14:tracePt t="1666" x="2311400" y="4425950"/>
          <p14:tracePt t="1683" x="2311400" y="4451350"/>
          <p14:tracePt t="1700" x="2305050" y="4483100"/>
          <p14:tracePt t="1716" x="2298700" y="4514850"/>
          <p14:tracePt t="1733" x="2286000" y="4546600"/>
          <p14:tracePt t="1750" x="2279650" y="4572000"/>
          <p14:tracePt t="1767" x="2247900" y="4622800"/>
          <p14:tracePt t="1783" x="2228850" y="4648200"/>
          <p14:tracePt t="1799" x="2222500" y="4667250"/>
          <p14:tracePt t="1816" x="2209800" y="4686300"/>
          <p14:tracePt t="1833" x="2197100" y="4699000"/>
          <p14:tracePt t="1850" x="2178050" y="4724400"/>
          <p14:tracePt t="1866" x="2159000" y="4749800"/>
          <p14:tracePt t="1883" x="2133600" y="4768850"/>
          <p14:tracePt t="1900" x="2095500" y="4800600"/>
          <p14:tracePt t="1916" x="2044700" y="4832350"/>
          <p14:tracePt t="1933" x="1968500" y="4870450"/>
          <p14:tracePt t="1950" x="1873250" y="4895850"/>
          <p14:tracePt t="1967" x="1739900" y="4908550"/>
          <p14:tracePt t="1982" x="1651000" y="4921250"/>
          <p14:tracePt t="2000" x="1581150" y="4927600"/>
          <p14:tracePt t="2016" x="1504950" y="4940300"/>
          <p14:tracePt t="2033" x="1441450" y="4940300"/>
          <p14:tracePt t="2050" x="1384300" y="4940300"/>
          <p14:tracePt t="2066" x="1314450" y="4927600"/>
          <p14:tracePt t="2083" x="1231900" y="4889500"/>
          <p14:tracePt t="2100" x="1149350" y="4838700"/>
          <p14:tracePt t="2116" x="1079500" y="4762500"/>
          <p14:tracePt t="2133" x="1047750" y="4718050"/>
          <p14:tracePt t="2149" x="1009650" y="4648200"/>
          <p14:tracePt t="2167" x="971550" y="4470400"/>
          <p14:tracePt t="2183" x="958850" y="4330700"/>
          <p14:tracePt t="2199" x="958850" y="4140200"/>
          <p14:tracePt t="2216" x="965200" y="3943350"/>
          <p14:tracePt t="2233" x="965200" y="3759200"/>
          <p14:tracePt t="2250" x="958850" y="3600450"/>
          <p14:tracePt t="2266" x="946150" y="3422650"/>
          <p14:tracePt t="2283" x="933450" y="3251200"/>
          <p14:tracePt t="2300" x="933450" y="3086100"/>
          <p14:tracePt t="2316" x="965200" y="2933700"/>
          <p14:tracePt t="2333" x="1022350" y="2787650"/>
          <p14:tracePt t="2349" x="1085850" y="2673350"/>
          <p14:tracePt t="2367" x="1149350" y="2533650"/>
          <p14:tracePt t="2383" x="1206500" y="2438400"/>
          <p14:tracePt t="2400" x="1270000" y="2349500"/>
          <p14:tracePt t="2416" x="1365250" y="2260600"/>
          <p14:tracePt t="2433" x="1485900" y="2159000"/>
          <p14:tracePt t="2450" x="1600200" y="2089150"/>
          <p14:tracePt t="2467" x="1701800" y="2032000"/>
          <p14:tracePt t="2483" x="1816100" y="1987550"/>
          <p14:tracePt t="2500" x="1936750" y="1974850"/>
          <p14:tracePt t="2517" x="2051050" y="1974850"/>
          <p14:tracePt t="2533" x="2165350" y="1981200"/>
          <p14:tracePt t="2550" x="2298700" y="2032000"/>
          <p14:tracePt t="2567" x="2559050" y="2165350"/>
          <p14:tracePt t="2583" x="2787650" y="2305050"/>
          <p14:tracePt t="2599" x="3003550" y="2438400"/>
          <p14:tracePt t="2616" x="3200400" y="2571750"/>
          <p14:tracePt t="2633" x="3352800" y="2654300"/>
          <p14:tracePt t="2650" x="3460750" y="2736850"/>
          <p14:tracePt t="2666" x="3530600" y="2813050"/>
          <p14:tracePt t="2683" x="3575050" y="2882900"/>
          <p14:tracePt t="2699" x="3600450" y="2971800"/>
          <p14:tracePt t="2716" x="3613150" y="3098800"/>
          <p14:tracePt t="2733" x="3619500" y="3270250"/>
          <p14:tracePt t="2749" x="3619500" y="3467100"/>
          <p14:tracePt t="2766" x="3619500" y="3638550"/>
          <p14:tracePt t="2784" x="3606800" y="3860800"/>
          <p14:tracePt t="2799" x="3600450" y="4019550"/>
          <p14:tracePt t="2816" x="3581400" y="4171950"/>
          <p14:tracePt t="2833" x="3562350" y="4305300"/>
          <p14:tracePt t="2849" x="3517900" y="4413250"/>
          <p14:tracePt t="2866" x="3467100" y="4508500"/>
          <p14:tracePt t="2883" x="3384550" y="4597400"/>
          <p14:tracePt t="2899" x="3263900" y="4699000"/>
          <p14:tracePt t="2916" x="3124200" y="4768850"/>
          <p14:tracePt t="2933" x="2959100" y="4838700"/>
          <p14:tracePt t="2949" x="2774950" y="4870450"/>
          <p14:tracePt t="2967" x="2489200" y="4895850"/>
          <p14:tracePt t="2983" x="2311400" y="4895850"/>
          <p14:tracePt t="2999" x="2139950" y="4895850"/>
          <p14:tracePt t="3016" x="2000250" y="4889500"/>
          <p14:tracePt t="3033" x="1866900" y="4864100"/>
          <p14:tracePt t="3049" x="1746250" y="4806950"/>
          <p14:tracePt t="3066" x="1619250" y="4737100"/>
          <p14:tracePt t="3083" x="1511300" y="4635500"/>
          <p14:tracePt t="3099" x="1428750" y="4508500"/>
          <p14:tracePt t="3116" x="1358900" y="4387850"/>
          <p14:tracePt t="3133" x="1289050" y="4222750"/>
          <p14:tracePt t="3149" x="1244600" y="3994150"/>
          <p14:tracePt t="3167" x="1181100" y="3689350"/>
          <p14:tracePt t="3183" x="1060450" y="3175000"/>
          <p14:tracePt t="3199" x="990600" y="2863850"/>
          <p14:tracePt t="3216" x="965200" y="2603500"/>
          <p14:tracePt t="3233" x="965200" y="2393950"/>
          <p14:tracePt t="3249" x="1009650" y="2203450"/>
          <p14:tracePt t="3266" x="1098550" y="2044700"/>
          <p14:tracePt t="3282" x="1206500" y="1917700"/>
          <p14:tracePt t="3299" x="1358900" y="1809750"/>
          <p14:tracePt t="3316" x="1530350" y="1714500"/>
          <p14:tracePt t="3333" x="1733550" y="1625600"/>
          <p14:tracePt t="3350" x="1955800" y="1549400"/>
          <p14:tracePt t="3365" x="2165350" y="1517650"/>
          <p14:tracePt t="3383" x="2489200" y="1517650"/>
          <p14:tracePt t="3399" x="2660650" y="1524000"/>
          <p14:tracePt t="3416" x="2800350" y="1600200"/>
          <p14:tracePt t="3433" x="2946400" y="1727200"/>
          <p14:tracePt t="3449" x="3136900" y="1987550"/>
          <p14:tracePt t="3467" x="3384550" y="2317750"/>
          <p14:tracePt t="3483" x="3625850" y="2755900"/>
          <p14:tracePt t="3500" x="3797300" y="3238500"/>
          <p14:tracePt t="3516" x="3917950" y="3708400"/>
          <p14:tracePt t="3533" x="3949700" y="4051300"/>
          <p14:tracePt t="3549" x="3930650" y="4279900"/>
          <p14:tracePt t="3566" x="3886200" y="4470400"/>
          <p14:tracePt t="3583" x="3759200" y="4705350"/>
          <p14:tracePt t="3599" x="3632200" y="4806950"/>
          <p14:tracePt t="3616" x="3441700" y="4889500"/>
          <p14:tracePt t="3633" x="3251200" y="4921250"/>
          <p14:tracePt t="3649" x="3073400" y="4927600"/>
          <p14:tracePt t="3665" x="2921000" y="4940300"/>
          <p14:tracePt t="3682" x="2825750" y="4940300"/>
          <p14:tracePt t="3699" x="2762250" y="4940300"/>
          <p14:tracePt t="3716" x="2724150" y="4940300"/>
          <p14:tracePt t="3732" x="2717800" y="4940300"/>
          <p14:tracePt t="7311" x="2711450" y="4940300"/>
          <p14:tracePt t="7327" x="2705100" y="4940300"/>
          <p14:tracePt t="7335" x="2698750" y="4933950"/>
          <p14:tracePt t="7348" x="2692400" y="4933950"/>
          <p14:tracePt t="7364" x="2679700" y="4927600"/>
          <p14:tracePt t="7381" x="2667000" y="4921250"/>
          <p14:tracePt t="7398" x="2654300" y="4921250"/>
          <p14:tracePt t="7416" x="2622550" y="4921250"/>
          <p14:tracePt t="7431" x="2597150" y="4921250"/>
          <p14:tracePt t="7447" x="2571750" y="4921250"/>
          <p14:tracePt t="7464" x="2552700" y="4921250"/>
          <p14:tracePt t="7481" x="2527300" y="4921250"/>
          <p14:tracePt t="7498" x="2489200" y="4921250"/>
          <p14:tracePt t="7516" x="2457450" y="4927600"/>
          <p14:tracePt t="7530" x="2432050" y="4940300"/>
          <p14:tracePt t="7548" x="2406650" y="4946650"/>
          <p14:tracePt t="7564" x="2387600" y="4946650"/>
          <p14:tracePt t="7581" x="2374900" y="4953000"/>
          <p14:tracePt t="7597" x="2368550" y="4959350"/>
          <p14:tracePt t="7632" x="2368550" y="4965700"/>
          <p14:tracePt t="7663" x="2374900" y="4965700"/>
          <p14:tracePt t="7671" x="2381250" y="4965700"/>
          <p14:tracePt t="7687" x="2387600" y="4965700"/>
          <p14:tracePt t="7697" x="2393950" y="4965700"/>
          <p14:tracePt t="7714" x="2406650" y="4965700"/>
          <p14:tracePt t="7731" x="2425700" y="4965700"/>
          <p14:tracePt t="7748" x="2451100" y="4965700"/>
          <p14:tracePt t="7764" x="2463800" y="4965700"/>
          <p14:tracePt t="7781" x="2470150" y="4965700"/>
          <p14:tracePt t="7798" x="2482850" y="4965700"/>
          <p14:tracePt t="7814" x="2489200" y="4965700"/>
          <p14:tracePt t="7831" x="2501900" y="4965700"/>
          <p14:tracePt t="7847" x="2514600" y="4965700"/>
          <p14:tracePt t="7864" x="2533650" y="4972050"/>
          <p14:tracePt t="7881" x="2578100" y="4997450"/>
          <p14:tracePt t="7898" x="2628900" y="5035550"/>
          <p14:tracePt t="7914" x="2692400" y="5086350"/>
          <p14:tracePt t="7931" x="2755900" y="5149850"/>
          <p14:tracePt t="7948" x="2800350" y="5194300"/>
          <p14:tracePt t="7964" x="2851150" y="5219700"/>
          <p14:tracePt t="7981" x="2876550" y="5238750"/>
          <p14:tracePt t="7998" x="2901950" y="5245100"/>
          <p14:tracePt t="8015" x="2933700" y="5245100"/>
          <p14:tracePt t="8031" x="2990850" y="5251450"/>
          <p14:tracePt t="8047" x="3035300" y="5251450"/>
          <p14:tracePt t="8064" x="3092450" y="5251450"/>
          <p14:tracePt t="8081" x="3149600" y="5251450"/>
          <p14:tracePt t="8097" x="3194050" y="5251450"/>
          <p14:tracePt t="8114" x="3219450" y="5251450"/>
          <p14:tracePt t="8131" x="3238500" y="5245100"/>
          <p14:tracePt t="8147" x="3270250" y="5226050"/>
          <p14:tracePt t="8164" x="3289300" y="5200650"/>
          <p14:tracePt t="8181" x="3314700" y="5175250"/>
          <p14:tracePt t="8197" x="3340100" y="5137150"/>
          <p14:tracePt t="8215" x="3359150" y="5099050"/>
          <p14:tracePt t="8231" x="3371850" y="5035550"/>
          <p14:tracePt t="8247" x="3378200" y="4997450"/>
          <p14:tracePt t="8264" x="3378200" y="4959350"/>
          <p14:tracePt t="8281" x="3378200" y="4940300"/>
          <p14:tracePt t="8297" x="3378200" y="4927600"/>
          <p14:tracePt t="8314" x="3359150" y="4914900"/>
          <p14:tracePt t="8331" x="3321050" y="4908550"/>
          <p14:tracePt t="8347" x="3276600" y="4908550"/>
          <p14:tracePt t="8364" x="3225800" y="4908550"/>
          <p14:tracePt t="8381" x="3168650" y="4914900"/>
          <p14:tracePt t="8398" x="3117850" y="4933950"/>
          <p14:tracePt t="8415" x="3079750" y="4959350"/>
          <p14:tracePt t="8431" x="3041650" y="5003800"/>
          <p14:tracePt t="8447" x="3028950" y="5035550"/>
          <p14:tracePt t="8464" x="3028950" y="5086350"/>
          <p14:tracePt t="8481" x="3028950" y="5130800"/>
          <p14:tracePt t="8497" x="3060700" y="5175250"/>
          <p14:tracePt t="8514" x="3124200" y="5213350"/>
          <p14:tracePt t="8531" x="3219450" y="5251450"/>
          <p14:tracePt t="8548" x="3314700" y="5270500"/>
          <p14:tracePt t="8564" x="3403600" y="5289550"/>
          <p14:tracePt t="8581" x="3473450" y="5289550"/>
          <p14:tracePt t="8598" x="3530600" y="5276850"/>
          <p14:tracePt t="8615" x="3568700" y="5251450"/>
          <p14:tracePt t="8631" x="3575050" y="5213350"/>
          <p14:tracePt t="8648" x="3575050" y="5175250"/>
          <p14:tracePt t="8664" x="3562350" y="5156200"/>
          <p14:tracePt t="8681" x="3517900" y="5130800"/>
          <p14:tracePt t="8697" x="3460750" y="5118100"/>
          <p14:tracePt t="8714" x="3384550" y="5118100"/>
          <p14:tracePt t="8731" x="3327400" y="5118100"/>
          <p14:tracePt t="8747" x="3295650" y="5118100"/>
          <p14:tracePt t="8764" x="3282950" y="5124450"/>
          <p14:tracePt t="8781" x="3276600" y="5130800"/>
          <p14:tracePt t="8797" x="3276600" y="5137150"/>
          <p14:tracePt t="8815" x="3276600" y="5156200"/>
          <p14:tracePt t="8831" x="3276600" y="5162550"/>
          <p14:tracePt t="10471" x="3282950" y="5162550"/>
          <p14:tracePt t="10487" x="3289300" y="5162550"/>
          <p14:tracePt t="10495" x="3295650" y="5162550"/>
          <p14:tracePt t="10503" x="3302000" y="5156200"/>
          <p14:tracePt t="10513" x="3308350" y="5149850"/>
          <p14:tracePt t="10530" x="3340100" y="5143500"/>
          <p14:tracePt t="10547" x="3365500" y="5130800"/>
          <p14:tracePt t="10564" x="3403600" y="5124450"/>
          <p14:tracePt t="10580" x="3460750" y="5099050"/>
          <p14:tracePt t="10597" x="3543300" y="5080000"/>
          <p14:tracePt t="10613" x="3644900" y="5054600"/>
          <p14:tracePt t="10630" x="3771900" y="5041900"/>
          <p14:tracePt t="10647" x="3987800" y="5022850"/>
          <p14:tracePt t="10663" x="4133850" y="5010150"/>
          <p14:tracePt t="10680" x="4292600" y="4997450"/>
          <p14:tracePt t="10697" x="4495800" y="4965700"/>
          <p14:tracePt t="10714" x="4718050" y="4927600"/>
          <p14:tracePt t="10730" x="4933950" y="4908550"/>
          <p14:tracePt t="10747" x="5181600" y="4864100"/>
          <p14:tracePt t="10763" x="5403850" y="4826000"/>
          <p14:tracePt t="10780" x="5613400" y="4775200"/>
          <p14:tracePt t="10797" x="5759450" y="4737100"/>
          <p14:tracePt t="10813" x="5911850" y="4699000"/>
          <p14:tracePt t="10830" x="6045200" y="4648200"/>
          <p14:tracePt t="10847" x="6273800" y="4533900"/>
          <p14:tracePt t="10863" x="6407150" y="4451350"/>
          <p14:tracePt t="10880" x="6553200" y="4343400"/>
          <p14:tracePt t="10896" x="6692900" y="4241800"/>
          <p14:tracePt t="10913" x="6807200" y="4165600"/>
          <p14:tracePt t="10930" x="6915150" y="4102100"/>
          <p14:tracePt t="10946" x="6997700" y="4038600"/>
          <p14:tracePt t="10963" x="7048500" y="3987800"/>
          <p14:tracePt t="10980" x="7073900" y="3949700"/>
          <p14:tracePt t="10996" x="7080250" y="3937000"/>
          <p14:tracePt t="11013" x="7080250" y="3924300"/>
          <p14:tracePt t="11030" x="7073900" y="3917950"/>
          <p14:tracePt t="11047" x="7004050" y="3879850"/>
          <p14:tracePt t="11062" x="6921500" y="3854450"/>
          <p14:tracePt t="11079" x="6832600" y="3841750"/>
          <p14:tracePt t="11096" x="6724650" y="3829050"/>
          <p14:tracePt t="11113" x="6584950" y="3835400"/>
          <p14:tracePt t="11129" x="6445250" y="3867150"/>
          <p14:tracePt t="11146" x="6311900" y="3937000"/>
          <p14:tracePt t="11163" x="6203950" y="4019550"/>
          <p14:tracePt t="11180" x="6146800" y="4076700"/>
          <p14:tracePt t="11196" x="6134100" y="4127500"/>
          <p14:tracePt t="11213" x="6134100" y="4178300"/>
          <p14:tracePt t="11230" x="6165850" y="4229100"/>
          <p14:tracePt t="11248" x="6254750" y="4292600"/>
          <p14:tracePt t="11263" x="6330950" y="4311650"/>
          <p14:tracePt t="11280" x="6388100" y="4318000"/>
          <p14:tracePt t="11296" x="6413500" y="4318000"/>
          <p14:tracePt t="11313" x="6419850" y="4318000"/>
          <p14:tracePt t="11367" x="6419850" y="4324350"/>
          <p14:tracePt t="16159" x="6413500" y="4292600"/>
          <p14:tracePt t="16167" x="6381750" y="4178300"/>
          <p14:tracePt t="16177" x="6318250" y="4057650"/>
          <p14:tracePt t="16195" x="6108700" y="3695700"/>
          <p14:tracePt t="16211" x="5810250" y="3194050"/>
          <p14:tracePt t="16228" x="5372100" y="2463800"/>
          <p14:tracePt t="16245" x="4781550" y="1689100"/>
          <p14:tracePt t="16261" x="4095750" y="939800"/>
          <p14:tracePt t="16278" x="3403600" y="241300"/>
          <p14:tracePt t="16295" x="2711450" y="0"/>
          <p14:tracePt t="16311" x="2482850" y="0"/>
          <p14:tracePt t="16328" x="2381250" y="0"/>
          <p14:tracePt t="16345" x="2343150" y="0"/>
          <p14:tracePt t="16408" x="2336800" y="0"/>
          <p14:tracePt t="16425" x="2330450" y="0"/>
          <p14:tracePt t="16433" x="2317750" y="0"/>
          <p14:tracePt t="16444" x="2286000" y="0"/>
          <p14:tracePt t="16461" x="2139950" y="0"/>
          <p14:tracePt t="16478" x="1936750" y="0"/>
          <p14:tracePt t="16495" x="1606550" y="0"/>
          <p14:tracePt t="16511" x="1377950" y="0"/>
          <p14:tracePt t="16529" x="1149350" y="0"/>
          <p14:tracePt t="16752" x="660400" y="355600"/>
          <p14:tracePt t="16760" x="673100" y="387350"/>
          <p14:tracePt t="16767" x="698500" y="438150"/>
          <p14:tracePt t="16777" x="723900" y="482600"/>
          <p14:tracePt t="16794" x="774700" y="577850"/>
          <p14:tracePt t="16811" x="869950" y="698500"/>
          <p14:tracePt t="16827" x="1003300" y="825500"/>
          <p14:tracePt t="16844" x="1149350" y="952500"/>
          <p14:tracePt t="16861" x="1301750" y="1060450"/>
          <p14:tracePt t="16879" x="1422400" y="1130300"/>
          <p14:tracePt t="16895" x="1498600" y="1149350"/>
          <p14:tracePt t="16911" x="1511300" y="1149350"/>
          <p14:tracePt t="16928" x="1517650" y="1149350"/>
          <p14:tracePt t="16945" x="1524000" y="1117600"/>
          <p14:tracePt t="16961" x="1511300" y="1054100"/>
          <p14:tracePt t="16978" x="1428750" y="939800"/>
          <p14:tracePt t="16995" x="1289050" y="787400"/>
          <p14:tracePt t="17011" x="1098550" y="628650"/>
          <p14:tracePt t="17028" x="882650" y="444500"/>
          <p14:tracePt t="17045" x="736600" y="330200"/>
          <p14:tracePt t="17911" x="6197600" y="3752850"/>
          <p14:tracePt t="17924" x="6165850" y="3702050"/>
          <p14:tracePt t="17941" x="6070600" y="3511550"/>
          <p14:tracePt t="17958" x="5854700" y="3238500"/>
          <p14:tracePt t="17974" x="5486400" y="2832100"/>
          <p14:tracePt t="17990" x="4864100" y="2133600"/>
          <p14:tracePt t="18007" x="4483100" y="1739900"/>
          <p14:tracePt t="18024" x="4133850" y="1422400"/>
          <p14:tracePt t="18041" x="3816350" y="1149350"/>
          <p14:tracePt t="18058" x="3619500" y="996950"/>
          <p14:tracePt t="18074" x="3486150" y="901700"/>
          <p14:tracePt t="18091" x="3390900" y="844550"/>
          <p14:tracePt t="18107" x="3295650" y="800100"/>
          <p14:tracePt t="18124" x="3213100" y="755650"/>
          <p14:tracePt t="18140" x="3111500" y="711200"/>
          <p14:tracePt t="18157" x="3028950" y="673100"/>
          <p14:tracePt t="18174" x="2933700" y="635000"/>
          <p14:tracePt t="18176" x="2889250" y="615950"/>
          <p14:tracePt t="18191" x="2794000" y="584200"/>
          <p14:tracePt t="18207" x="2705100" y="533400"/>
          <p14:tracePt t="18224" x="2609850" y="495300"/>
          <p14:tracePt t="18241" x="2514600" y="457200"/>
          <p14:tracePt t="18257" x="2432050" y="419100"/>
          <p14:tracePt t="18274" x="2362200" y="393700"/>
          <p14:tracePt t="18290" x="2279650" y="361950"/>
          <p14:tracePt t="18307" x="2178050" y="323850"/>
          <p14:tracePt t="18324" x="2057400" y="273050"/>
          <p14:tracePt t="18341" x="1943100" y="228600"/>
          <p14:tracePt t="18357" x="1828800" y="177800"/>
          <p14:tracePt t="18374" x="1733550" y="133350"/>
          <p14:tracePt t="18391" x="1631950" y="95250"/>
          <p14:tracePt t="18407" x="1587500" y="69850"/>
          <p14:tracePt t="18423" x="1555750" y="63500"/>
          <p14:tracePt t="18441" x="1549400" y="57150"/>
          <p14:tracePt t="18457" x="1536700" y="57150"/>
          <p14:tracePt t="18490" x="1517650" y="57150"/>
          <p14:tracePt t="18507" x="1492250" y="50800"/>
          <p14:tracePt t="18524" x="1460500" y="50800"/>
          <p14:tracePt t="18540" x="1416050" y="50800"/>
          <p14:tracePt t="18557" x="1377950" y="44450"/>
          <p14:tracePt t="18574" x="1333500" y="44450"/>
          <p14:tracePt t="18591" x="1295400" y="44450"/>
          <p14:tracePt t="19123" x="1193800" y="762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351692" y="152661"/>
            <a:ext cx="1146517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Helvetica" charset="0"/>
                <a:cs typeface="ＭＳ Ｐゴシック" charset="0"/>
              </a:rPr>
              <a:t>FAA Microscale </a:t>
            </a:r>
            <a:r>
              <a:rPr lang="en-US" sz="32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Helvetica" charset="0"/>
                <a:cs typeface="ＭＳ Ｐゴシック" charset="0"/>
              </a:rPr>
              <a:t>Combustion Calorimeter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2831" y="11798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6"/>
          <a:stretch>
            <a:fillRect/>
          </a:stretch>
        </p:blipFill>
        <p:spPr>
          <a:xfrm>
            <a:off x="207208" y="964081"/>
            <a:ext cx="4194665" cy="5591908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692964" y="1087436"/>
            <a:ext cx="5820118" cy="1784436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8" name="Picture 3" descr="G:\MCCf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7" y="1224029"/>
            <a:ext cx="5246158" cy="143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Object 1"/>
          <p:cNvGraphicFramePr>
            <a:graphicFrameLocks noChangeAspect="1"/>
          </p:cNvGraphicFramePr>
          <p:nvPr/>
        </p:nvGraphicFramePr>
        <p:xfrm>
          <a:off x="5521856" y="3226635"/>
          <a:ext cx="59912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" name="Equation" r:id="rId8" imgW="3136900" imgH="279400" progId="Equation.3">
                  <p:embed/>
                </p:oleObj>
              </mc:Choice>
              <mc:Fallback>
                <p:oleObj name="Equation" r:id="rId8" imgW="3136900" imgH="279400" progId="Equation.3">
                  <p:embed/>
                  <p:pic>
                    <p:nvPicPr>
                      <p:cNvPr id="1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1856" y="3226635"/>
                        <a:ext cx="59912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7088718" y="3971173"/>
          <a:ext cx="2857500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" name="Equation" r:id="rId10" imgW="1651000" imgH="406400" progId="Equation.3">
                  <p:embed/>
                </p:oleObj>
              </mc:Choice>
              <mc:Fallback>
                <p:oleObj name="Equation" r:id="rId10" imgW="1651000" imgH="406400" progId="Equation.3">
                  <p:embed/>
                  <p:pic>
                    <p:nvPicPr>
                      <p:cNvPr id="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718" y="3971173"/>
                        <a:ext cx="2857500" cy="70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"/>
          <p:cNvGraphicFramePr>
            <a:graphicFrameLocks noChangeAspect="1"/>
          </p:cNvGraphicFramePr>
          <p:nvPr/>
        </p:nvGraphicFramePr>
        <p:xfrm>
          <a:off x="6185431" y="4868110"/>
          <a:ext cx="466407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" name="Equation" r:id="rId12" imgW="2628900" imgH="406400" progId="Equation.3">
                  <p:embed/>
                </p:oleObj>
              </mc:Choice>
              <mc:Fallback>
                <p:oleObj name="Equation" r:id="rId12" imgW="2628900" imgH="406400" progId="Equation.3">
                  <p:embed/>
                  <p:pic>
                    <p:nvPicPr>
                      <p:cNvPr id="2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5431" y="4868110"/>
                        <a:ext cx="4664075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"/>
          <p:cNvGraphicFramePr>
            <a:graphicFrameLocks noChangeAspect="1"/>
          </p:cNvGraphicFramePr>
          <p:nvPr/>
        </p:nvGraphicFramePr>
        <p:xfrm>
          <a:off x="4936068" y="5741235"/>
          <a:ext cx="32861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" name="Equation" r:id="rId14" imgW="1752600" imgH="406400" progId="Equation.3">
                  <p:embed/>
                </p:oleObj>
              </mc:Choice>
              <mc:Fallback>
                <p:oleObj name="Equation" r:id="rId14" imgW="1752600" imgH="406400" progId="Equation.3">
                  <p:embed/>
                  <p:pic>
                    <p:nvPicPr>
                      <p:cNvPr id="2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6068" y="5741235"/>
                        <a:ext cx="32861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6"/>
          <p:cNvGraphicFramePr>
            <a:graphicFrameLocks noChangeAspect="1"/>
          </p:cNvGraphicFramePr>
          <p:nvPr/>
        </p:nvGraphicFramePr>
        <p:xfrm>
          <a:off x="9584268" y="5969835"/>
          <a:ext cx="2209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" name="Equation" r:id="rId16" imgW="1168400" imgH="228600" progId="Equation.3">
                  <p:embed/>
                </p:oleObj>
              </mc:Choice>
              <mc:Fallback>
                <p:oleObj name="Equation" r:id="rId16" imgW="1168400" imgH="228600" progId="Equation.3">
                  <p:embed/>
                  <p:pic>
                    <p:nvPicPr>
                      <p:cNvPr id="2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4268" y="5969835"/>
                        <a:ext cx="22098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4445561" y="4133519"/>
            <a:ext cx="1757250" cy="70919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47922" y="4158920"/>
            <a:ext cx="1586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HRR by </a:t>
            </a:r>
          </a:p>
          <a:p>
            <a:pPr algn="ctr"/>
            <a:r>
              <a:rPr lang="en-US" sz="1600" dirty="0" smtClean="0"/>
              <a:t>O2 Consumption</a:t>
            </a:r>
            <a:endParaRPr lang="en-US" sz="160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9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72"/>
    </mc:Choice>
    <mc:Fallback xmlns="">
      <p:transition spd="slow" advTm="6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97" x="3244850" y="3225800"/>
          <p14:tracePt t="2404" x="3251200" y="3225800"/>
          <p14:tracePt t="2414" x="3257550" y="3225800"/>
          <p14:tracePt t="2432" x="3276600" y="3219450"/>
          <p14:tracePt t="2448" x="3289300" y="3219450"/>
          <p14:tracePt t="2465" x="3314700" y="3219450"/>
          <p14:tracePt t="2481" x="3333750" y="3219450"/>
          <p14:tracePt t="2498" x="3359150" y="3219450"/>
          <p14:tracePt t="2514" x="3378200" y="3219450"/>
          <p14:tracePt t="2531" x="3397250" y="3219450"/>
          <p14:tracePt t="2548" x="3429000" y="3213100"/>
          <p14:tracePt t="2565" x="3454400" y="3213100"/>
          <p14:tracePt t="2581" x="3492500" y="3206750"/>
          <p14:tracePt t="2598" x="3517900" y="3200400"/>
          <p14:tracePt t="2614" x="3549650" y="3194050"/>
          <p14:tracePt t="2631" x="3568700" y="3187700"/>
          <p14:tracePt t="2648" x="3575050" y="3187700"/>
          <p14:tracePt t="2665" x="3581400" y="3181350"/>
          <p14:tracePt t="2773" x="3575050" y="3181350"/>
          <p14:tracePt t="2789" x="3568700" y="3181350"/>
          <p14:tracePt t="3013" x="3562350" y="3181350"/>
          <p14:tracePt t="3038" x="3562350" y="3187700"/>
          <p14:tracePt t="3046" x="3556000" y="3200400"/>
          <p14:tracePt t="3061" x="3549650" y="3213100"/>
          <p14:tracePt t="3069" x="3543300" y="3225800"/>
          <p14:tracePt t="3081" x="3536950" y="3238500"/>
          <p14:tracePt t="3098" x="3536950" y="3263900"/>
          <p14:tracePt t="3115" x="3524250" y="3282950"/>
          <p14:tracePt t="3131" x="3517900" y="3308350"/>
          <p14:tracePt t="3148" x="3505200" y="3352800"/>
          <p14:tracePt t="3164" x="3498850" y="3378200"/>
          <p14:tracePt t="3436" x="3473450" y="3721100"/>
          <p14:tracePt t="3445" x="3473450" y="3733800"/>
          <p14:tracePt t="3452" x="3473450" y="3746500"/>
          <p14:tracePt t="3464" x="3467100" y="3752850"/>
          <p14:tracePt t="3481" x="3467100" y="3784600"/>
          <p14:tracePt t="3498" x="3467100" y="3797300"/>
          <p14:tracePt t="3514" x="3467100" y="3816350"/>
          <p14:tracePt t="3531" x="3460750" y="3835400"/>
          <p14:tracePt t="3548" x="3454400" y="3854450"/>
          <p14:tracePt t="3564" x="3454400" y="3879850"/>
          <p14:tracePt t="3581" x="3448050" y="3892550"/>
          <p14:tracePt t="3597" x="3448050" y="3905250"/>
          <p14:tracePt t="3614" x="3441700" y="3917950"/>
          <p14:tracePt t="3631" x="3441700" y="3937000"/>
          <p14:tracePt t="3668" x="3441700" y="3943350"/>
          <p14:tracePt t="3693" x="3435350" y="3943350"/>
          <p14:tracePt t="3845" x="3435350" y="3937000"/>
          <p14:tracePt t="3853" x="3435350" y="3930650"/>
          <p14:tracePt t="3864" x="3435350" y="3924300"/>
          <p14:tracePt t="3881" x="3435350" y="3911600"/>
          <p14:tracePt t="3897" x="3435350" y="3886200"/>
          <p14:tracePt t="3914" x="3435350" y="3848100"/>
          <p14:tracePt t="3930" x="3435350" y="3803650"/>
          <p14:tracePt t="3948" x="3435350" y="3752850"/>
          <p14:tracePt t="3964" x="3435350" y="3733800"/>
          <p14:tracePt t="3980" x="3441700" y="3695700"/>
          <p14:tracePt t="4197" x="3473450" y="3371850"/>
          <p14:tracePt t="4205" x="3473450" y="3365500"/>
          <p14:tracePt t="4348" x="3473450" y="3371850"/>
          <p14:tracePt t="4517" x="3422650" y="3721100"/>
          <p14:tracePt t="4526" x="3422650" y="3746500"/>
          <p14:tracePt t="4535" x="3422650" y="3759200"/>
          <p14:tracePt t="4548" x="3422650" y="3778250"/>
          <p14:tracePt t="4564" x="3422650" y="3822700"/>
          <p14:tracePt t="4581" x="3422650" y="3854450"/>
          <p14:tracePt t="4597" x="3422650" y="3886200"/>
          <p14:tracePt t="4614" x="3416300" y="3911600"/>
          <p14:tracePt t="4630" x="3416300" y="3943350"/>
          <p14:tracePt t="4648" x="3416300" y="3968750"/>
          <p14:tracePt t="4664" x="3416300" y="3981450"/>
          <p14:tracePt t="4681" x="3409950" y="3987800"/>
          <p14:tracePt t="4697" x="3409950" y="4000500"/>
          <p14:tracePt t="4820" x="3403600" y="4000500"/>
          <p14:tracePt t="5013" x="3403600" y="4006850"/>
          <p14:tracePt t="5021" x="3397250" y="4006850"/>
          <p14:tracePt t="5030" x="3397250" y="4013200"/>
          <p14:tracePt t="5047" x="3390900" y="4019550"/>
          <p14:tracePt t="5064" x="3384550" y="4019550"/>
          <p14:tracePt t="5182" x="3384550" y="4025900"/>
          <p14:tracePt t="5190" x="3384550" y="4032250"/>
          <p14:tracePt t="5215" x="3384550" y="4038600"/>
          <p14:tracePt t="5228" x="3384550" y="4044950"/>
          <p14:tracePt t="5237" x="3384550" y="4051300"/>
          <p14:tracePt t="5253" x="3384550" y="4057650"/>
          <p14:tracePt t="5263" x="3384550" y="4064000"/>
          <p14:tracePt t="5280" x="3384550" y="4089400"/>
          <p14:tracePt t="5297" x="3384550" y="4108450"/>
          <p14:tracePt t="5314" x="3378200" y="4121150"/>
          <p14:tracePt t="5330" x="3378200" y="4133850"/>
          <p14:tracePt t="5347" x="3378200" y="4152900"/>
          <p14:tracePt t="5364" x="3378200" y="4165600"/>
          <p14:tracePt t="5420" x="3378200" y="4171950"/>
          <p14:tracePt t="5542" x="3371850" y="4171950"/>
          <p14:tracePt t="5581" x="3365500" y="4171950"/>
          <p14:tracePt t="5613" x="3359150" y="4171950"/>
          <p14:tracePt t="5621" x="3352800" y="4165600"/>
          <p14:tracePt t="5630" x="3352800" y="4159250"/>
          <p14:tracePt t="5647" x="3346450" y="4152900"/>
          <p14:tracePt t="5663" x="3340100" y="4140200"/>
          <p14:tracePt t="5680" x="3340100" y="4127500"/>
          <p14:tracePt t="5697" x="3340100" y="4121150"/>
          <p14:tracePt t="5713" x="3333750" y="4114800"/>
          <p14:tracePt t="5730" x="3333750" y="4108450"/>
          <p14:tracePt t="5749" x="3321050" y="4089400"/>
          <p14:tracePt t="5765" x="3321050" y="4070350"/>
          <p14:tracePt t="5780" x="3314700" y="4051300"/>
          <p14:tracePt t="5797" x="3314700" y="4044950"/>
          <p14:tracePt t="5813" x="3308350" y="4038600"/>
          <p14:tracePt t="5830" x="3308350" y="4025900"/>
          <p14:tracePt t="5847" x="3302000" y="4013200"/>
          <p14:tracePt t="5864" x="3302000" y="4000500"/>
          <p14:tracePt t="5897" x="3302000" y="3994150"/>
          <p14:tracePt t="5925" x="3302000" y="3987800"/>
          <p14:tracePt t="5964" x="3302000" y="3981450"/>
          <p14:tracePt t="5980" x="3302000" y="3975100"/>
          <p14:tracePt t="5989" x="3302000" y="3968750"/>
          <p14:tracePt t="6014" x="3302000" y="3962400"/>
          <p14:tracePt t="6021" x="3302000" y="3956050"/>
          <p14:tracePt t="6045" x="3302000" y="3949700"/>
          <p14:tracePt t="6069" x="3302000" y="3943350"/>
          <p14:tracePt t="6117" x="3302000" y="3937000"/>
          <p14:tracePt t="6134" x="3302000" y="3930650"/>
          <p14:tracePt t="6150" x="3302000" y="3924300"/>
          <p14:tracePt t="6197" x="3302000" y="3917950"/>
          <p14:tracePt t="6278" x="3302000" y="3911600"/>
          <p14:tracePt t="6560" x="3302000" y="3905250"/>
          <p14:tracePt t="6573" x="3302000" y="3898900"/>
          <p14:tracePt t="6588" x="3302000" y="3892550"/>
          <p14:tracePt t="6605" x="3302000" y="3886200"/>
          <p14:tracePt t="6613" x="3302000" y="3879850"/>
          <p14:tracePt t="6629" x="3302000" y="3873500"/>
          <p14:tracePt t="6646" x="3302000" y="3860800"/>
          <p14:tracePt t="6663" x="3302000" y="3848100"/>
          <p14:tracePt t="6680" x="3302000" y="3829050"/>
          <p14:tracePt t="6696" x="3302000" y="3810000"/>
          <p14:tracePt t="6713" x="3302000" y="3771900"/>
          <p14:tracePt t="6730" x="3302000" y="3740150"/>
          <p14:tracePt t="7030" x="3460750" y="3727450"/>
          <p14:tracePt t="7037" x="3467100" y="3752850"/>
          <p14:tracePt t="7047" x="3467100" y="3771900"/>
          <p14:tracePt t="7064" x="3467100" y="3816350"/>
          <p14:tracePt t="7079" x="3467100" y="3854450"/>
          <p14:tracePt t="7096" x="3460750" y="3886200"/>
          <p14:tracePt t="7113" x="3460750" y="3905250"/>
          <p14:tracePt t="7130" x="3454400" y="3930650"/>
          <p14:tracePt t="7146" x="3448050" y="3956050"/>
          <p14:tracePt t="7163" x="3441700" y="3975100"/>
          <p14:tracePt t="7181" x="3409950" y="4013200"/>
          <p14:tracePt t="7196" x="3397250" y="4019550"/>
          <p14:tracePt t="7213" x="3390900" y="4019550"/>
          <p14:tracePt t="7229" x="3384550" y="4019550"/>
          <p14:tracePt t="7246" x="3378200" y="4019550"/>
          <p14:tracePt t="7263" x="3359150" y="3987800"/>
          <p14:tracePt t="7279" x="3340100" y="3917950"/>
          <p14:tracePt t="7296" x="3321050" y="3829050"/>
          <p14:tracePt t="7313" x="3314700" y="3765550"/>
          <p14:tracePt t="7330" x="3308350" y="3714750"/>
          <p14:tracePt t="7694" x="3467100" y="3727450"/>
          <p14:tracePt t="7701" x="3467100" y="3740150"/>
          <p14:tracePt t="7713" x="3467100" y="3759200"/>
          <p14:tracePt t="7729" x="3460750" y="3784600"/>
          <p14:tracePt t="7746" x="3454400" y="3816350"/>
          <p14:tracePt t="7763" x="3441700" y="3829050"/>
          <p14:tracePt t="7781" x="3435350" y="3854450"/>
          <p14:tracePt t="7796" x="3429000" y="3867150"/>
          <p14:tracePt t="7812" x="3429000" y="3879850"/>
          <p14:tracePt t="7829" x="3422650" y="3879850"/>
          <p14:tracePt t="7846" x="3422650" y="3886200"/>
          <p14:tracePt t="8686" x="3422650" y="3879850"/>
          <p14:tracePt t="8708" x="3422650" y="3873500"/>
          <p14:tracePt t="8725" x="3422650" y="3867150"/>
          <p14:tracePt t="8773" x="3422650" y="3860800"/>
          <p14:tracePt t="8813" x="3422650" y="3854450"/>
          <p14:tracePt t="8854" x="3422650" y="3848100"/>
          <p14:tracePt t="8869" x="3422650" y="3841750"/>
          <p14:tracePt t="9647" x="3422650" y="3835400"/>
          <p14:tracePt t="9677" x="3422650" y="3829050"/>
          <p14:tracePt t="9693" x="3422650" y="3822700"/>
          <p14:tracePt t="9717" x="3422650" y="3816350"/>
          <p14:tracePt t="9725" x="3422650" y="3803650"/>
          <p14:tracePt t="9741" x="3422650" y="3790950"/>
          <p14:tracePt t="9749" x="3422650" y="3784600"/>
          <p14:tracePt t="9762" x="3422650" y="3778250"/>
          <p14:tracePt t="9779" x="3422650" y="3771900"/>
          <p14:tracePt t="9798" x="3422650" y="3759200"/>
          <p14:tracePt t="9812" x="3422650" y="3752850"/>
          <p14:tracePt t="9829" x="3429000" y="3752850"/>
          <p14:tracePt t="9845" x="3429000" y="3746500"/>
          <p14:tracePt t="9862" x="3435350" y="3740150"/>
          <p14:tracePt t="9948" x="3441700" y="3740150"/>
          <p14:tracePt t="10013" x="3448050" y="3740150"/>
          <p14:tracePt t="10029" x="3454400" y="3740150"/>
          <p14:tracePt t="10037" x="3454400" y="3733800"/>
          <p14:tracePt t="12205" x="3454400" y="3727450"/>
          <p14:tracePt t="12222" x="3448050" y="3727450"/>
          <p14:tracePt t="12231" x="3441700" y="3721100"/>
          <p14:tracePt t="12244" x="3435350" y="3721100"/>
          <p14:tracePt t="14997" x="2990850" y="3371850"/>
          <p14:tracePt t="15013" x="2978150" y="3365500"/>
          <p14:tracePt t="15021" x="2978150" y="3359150"/>
          <p14:tracePt t="15030" x="2971800" y="3352800"/>
          <p14:tracePt t="15053" x="2965450" y="3352800"/>
          <p14:tracePt t="15062" x="2965450" y="3346450"/>
          <p14:tracePt t="15077" x="2959100" y="3340100"/>
          <p14:tracePt t="15094" x="2952750" y="3340100"/>
          <p14:tracePt t="15189" x="2946400" y="3340100"/>
          <p14:tracePt t="15216" x="2946400" y="3333750"/>
          <p14:tracePt t="15678" x="2952750" y="3333750"/>
          <p14:tracePt t="15686" x="2952750" y="3340100"/>
          <p14:tracePt t="15695" x="2959100" y="3346450"/>
          <p14:tracePt t="15710" x="2971800" y="3359150"/>
          <p14:tracePt t="15727" x="2990850" y="3378200"/>
          <p14:tracePt t="16565" x="3321050" y="3346450"/>
          <p14:tracePt t="16573" x="3327400" y="3321050"/>
          <p14:tracePt t="16581" x="3327400" y="3295650"/>
          <p14:tracePt t="16594" x="3333750" y="3270250"/>
          <p14:tracePt t="16610" x="3333750" y="3232150"/>
          <p14:tracePt t="16627" x="3340100" y="3200400"/>
          <p14:tracePt t="16645" x="3352800" y="3155950"/>
          <p14:tracePt t="16661" x="3365500" y="3143250"/>
          <p14:tracePt t="16677" x="3371850" y="3124200"/>
          <p14:tracePt t="16693" x="3371850" y="3111500"/>
          <p14:tracePt t="16710" x="3384550" y="3098800"/>
          <p14:tracePt t="16727" x="3390900" y="3086100"/>
          <p14:tracePt t="16743" x="3397250" y="3067050"/>
          <p14:tracePt t="16760" x="3409950" y="3060700"/>
          <p14:tracePt t="16776" x="3409950" y="3054350"/>
          <p14:tracePt t="16793" x="3409950" y="3048000"/>
          <p14:tracePt t="16810" x="3416300" y="3041650"/>
          <p14:tracePt t="16827" x="3416300" y="3035300"/>
          <p14:tracePt t="16844" x="3429000" y="3016250"/>
          <p14:tracePt t="16861" x="3435350" y="3003550"/>
          <p14:tracePt t="16876" x="3441700" y="3003550"/>
          <p14:tracePt t="16893" x="3441700" y="2997200"/>
          <p14:tracePt t="16910" x="3441700" y="2990850"/>
          <p14:tracePt t="16926" x="3454400" y="2990850"/>
          <p14:tracePt t="16943" x="3460750" y="2978150"/>
          <p14:tracePt t="16960" x="3467100" y="2971800"/>
          <p14:tracePt t="16976" x="3473450" y="2971800"/>
          <p14:tracePt t="16993" x="3473450" y="2965450"/>
          <p14:tracePt t="17010" x="3473450" y="2959100"/>
          <p14:tracePt t="17030" x="3486150" y="2959100"/>
          <p14:tracePt t="17043" x="3492500" y="2959100"/>
          <p14:tracePt t="17060" x="3492500" y="2946400"/>
          <p14:tracePt t="17077" x="3498850" y="2940050"/>
          <p14:tracePt t="17093" x="3505200" y="2940050"/>
          <p14:tracePt t="17110" x="3511550" y="2940050"/>
          <p14:tracePt t="17126" x="3517900" y="2933700"/>
          <p14:tracePt t="17143" x="3524250" y="2927350"/>
          <p14:tracePt t="17160" x="3524250" y="2921000"/>
          <p14:tracePt t="17177" x="3530600" y="2914650"/>
          <p14:tracePt t="17193" x="3536950" y="2914650"/>
          <p14:tracePt t="17226" x="3536950" y="2908300"/>
          <p14:tracePt t="17276" x="3536950" y="2901950"/>
          <p14:tracePt t="17284" x="3543300" y="2901950"/>
          <p14:tracePt t="17292" x="3543300" y="2895600"/>
          <p14:tracePt t="17309" x="3556000" y="2895600"/>
          <p14:tracePt t="17326" x="3562350" y="2882900"/>
          <p14:tracePt t="17343" x="3568700" y="2876550"/>
          <p14:tracePt t="17359" x="3581400" y="2857500"/>
          <p14:tracePt t="17376" x="3587750" y="2844800"/>
          <p14:tracePt t="17393" x="3594100" y="2832100"/>
          <p14:tracePt t="17409" x="3600450" y="2825750"/>
          <p14:tracePt t="17426" x="3600450" y="2819400"/>
          <p14:tracePt t="17573" x="3594100" y="2825750"/>
          <p14:tracePt t="17582" x="3587750" y="2832100"/>
          <p14:tracePt t="17593" x="3568700" y="2844800"/>
          <p14:tracePt t="17610" x="3536950" y="2876550"/>
          <p14:tracePt t="17626" x="3498850" y="2895600"/>
          <p14:tracePt t="17643" x="3479800" y="2914650"/>
          <p14:tracePt t="17661" x="3467100" y="2940050"/>
          <p14:tracePt t="17676" x="3460750" y="2946400"/>
          <p14:tracePt t="17693" x="3454400" y="2959100"/>
          <p14:tracePt t="17709" x="3448050" y="2971800"/>
          <p14:tracePt t="17726" x="3435350" y="2984500"/>
          <p14:tracePt t="17743" x="3422650" y="3003550"/>
          <p14:tracePt t="17759" x="3416300" y="3009900"/>
          <p14:tracePt t="17776" x="3409950" y="3022600"/>
          <p14:tracePt t="17793" x="3390900" y="3035300"/>
          <p14:tracePt t="17809" x="3384550" y="3041650"/>
          <p14:tracePt t="17826" x="3365500" y="3060700"/>
          <p14:tracePt t="17842" x="3352800" y="3073400"/>
          <p14:tracePt t="17846" x="3346450" y="3086100"/>
          <p14:tracePt t="17859" x="3333750" y="3092450"/>
          <p14:tracePt t="17876" x="3314700" y="3111500"/>
          <p14:tracePt t="17893" x="3302000" y="3117850"/>
          <p14:tracePt t="17909" x="3295650" y="3130550"/>
          <p14:tracePt t="17926" x="3289300" y="3136900"/>
          <p14:tracePt t="18126" x="3289300" y="3130550"/>
          <p14:tracePt t="18132" x="3295650" y="3130550"/>
          <p14:tracePt t="18143" x="3302000" y="3124200"/>
          <p14:tracePt t="18159" x="3302000" y="3117850"/>
          <p14:tracePt t="18176" x="3314700" y="3111500"/>
          <p14:tracePt t="18192" x="3321050" y="3098800"/>
          <p14:tracePt t="18209" x="3327400" y="3092450"/>
          <p14:tracePt t="18226" x="3333750" y="3086100"/>
          <p14:tracePt t="18242" x="3340100" y="3079750"/>
          <p14:tracePt t="18259" x="3346450" y="3073400"/>
          <p14:tracePt t="18276" x="3352800" y="3054350"/>
          <p14:tracePt t="18292" x="3365500" y="3041650"/>
          <p14:tracePt t="18309" x="3384550" y="3028950"/>
          <p14:tracePt t="18326" x="3390900" y="3022600"/>
          <p14:tracePt t="18342" x="3409950" y="3009900"/>
          <p14:tracePt t="18359" x="3416300" y="2997200"/>
          <p14:tracePt t="18375" x="3429000" y="2984500"/>
          <p14:tracePt t="18392" x="3441700" y="2971800"/>
          <p14:tracePt t="18409" x="3454400" y="2959100"/>
          <p14:tracePt t="18426" x="3467100" y="2940050"/>
          <p14:tracePt t="18442" x="3473450" y="2927350"/>
          <p14:tracePt t="18459" x="3486150" y="2908300"/>
          <p14:tracePt t="18476" x="3492500" y="2889250"/>
          <p14:tracePt t="18492" x="3498850" y="2882900"/>
          <p14:tracePt t="18668" x="3492500" y="2882900"/>
          <p14:tracePt t="18677" x="3479800" y="2895600"/>
          <p14:tracePt t="18685" x="3473450" y="2895600"/>
          <p14:tracePt t="18693" x="3460750" y="2908300"/>
          <p14:tracePt t="18709" x="3441700" y="2927350"/>
          <p14:tracePt t="18725" x="3422650" y="2940050"/>
          <p14:tracePt t="18742" x="3403600" y="2959100"/>
          <p14:tracePt t="18759" x="3403600" y="2965450"/>
          <p14:tracePt t="18776" x="3390900" y="2971800"/>
          <p14:tracePt t="18792" x="3384550" y="2978150"/>
          <p14:tracePt t="18809" x="3378200" y="2990850"/>
          <p14:tracePt t="18826" x="3371850" y="3003550"/>
          <p14:tracePt t="18842" x="3365500" y="3016250"/>
          <p14:tracePt t="18860" x="3359150" y="3022600"/>
          <p14:tracePt t="18876" x="3352800" y="3035300"/>
          <p14:tracePt t="18892" x="3346450" y="3048000"/>
          <p14:tracePt t="18909" x="3333750" y="3067050"/>
          <p14:tracePt t="18926" x="3327400" y="3073400"/>
          <p14:tracePt t="18942" x="3321050" y="3079750"/>
          <p14:tracePt t="18959" x="3321050" y="3086100"/>
          <p14:tracePt t="18976" x="3314700" y="3086100"/>
          <p14:tracePt t="19009" x="3308350" y="3092450"/>
          <p14:tracePt t="19686" x="3314700" y="3092450"/>
          <p14:tracePt t="19710" x="3314700" y="3086100"/>
          <p14:tracePt t="19717" x="3321050" y="3079750"/>
          <p14:tracePt t="19734" x="3327400" y="3079750"/>
          <p14:tracePt t="19742" x="3327400" y="3073400"/>
          <p14:tracePt t="19789" x="3327400" y="3067050"/>
          <p14:tracePt t="19805" x="3333750" y="3067050"/>
          <p14:tracePt t="19813" x="3333750" y="3060700"/>
          <p14:tracePt t="19829" x="3340100" y="3060700"/>
          <p14:tracePt t="19842" x="3340100" y="3054350"/>
          <p14:tracePt t="19859" x="3346450" y="3054350"/>
          <p14:tracePt t="19875" x="3346450" y="3048000"/>
          <p14:tracePt t="20005" x="3346450" y="3041650"/>
          <p14:tracePt t="20045" x="3352800" y="3041650"/>
          <p14:tracePt t="20069" x="3352800" y="3035300"/>
          <p14:tracePt t="20092" x="3359150" y="3035300"/>
          <p14:tracePt t="20119" x="3359150" y="3028950"/>
          <p14:tracePt t="20608" x="3365500" y="3028950"/>
          <p14:tracePt t="20614" x="3365500" y="3022600"/>
          <p14:tracePt t="20625" x="3371850" y="3022600"/>
          <p14:tracePt t="20642" x="3371850" y="3009900"/>
          <p14:tracePt t="20659" x="3378200" y="3009900"/>
          <p14:tracePt t="20677" x="3384550" y="2997200"/>
          <p14:tracePt t="20692" x="3390900" y="2984500"/>
          <p14:tracePt t="20708" x="3397250" y="2978150"/>
          <p14:tracePt t="20725" x="3409950" y="2959100"/>
          <p14:tracePt t="20742" x="3409950" y="2952750"/>
          <p14:tracePt t="20758" x="3422650" y="2946400"/>
          <p14:tracePt t="20775" x="3422650" y="2933700"/>
          <p14:tracePt t="20792" x="3429000" y="2933700"/>
          <p14:tracePt t="20809" x="3429000" y="2921000"/>
          <p14:tracePt t="20825" x="3435350" y="2921000"/>
          <p14:tracePt t="20842" x="3435350" y="2914650"/>
          <p14:tracePt t="21316" x="3435350" y="2908300"/>
          <p14:tracePt t="21324" x="3435350" y="2895600"/>
          <p14:tracePt t="21332" x="3422650" y="2882900"/>
          <p14:tracePt t="21342" x="3409950" y="2863850"/>
          <p14:tracePt t="21358" x="3397250" y="2832100"/>
          <p14:tracePt t="21375" x="3390900" y="2806700"/>
          <p14:tracePt t="21391" x="3371850" y="2774950"/>
          <p14:tracePt t="21408" x="3352800" y="2743200"/>
          <p14:tracePt t="21425" x="3333750" y="2698750"/>
          <p14:tracePt t="21441" x="3308350" y="2654300"/>
          <p14:tracePt t="21458" x="3295650" y="2616200"/>
          <p14:tracePt t="21475" x="3276600" y="2571750"/>
          <p14:tracePt t="21493" x="3244850" y="2520950"/>
          <p14:tracePt t="21508" x="3244850" y="2482850"/>
          <p14:tracePt t="21525" x="3232150" y="2444750"/>
          <p14:tracePt t="21541" x="3225800" y="2393950"/>
          <p14:tracePt t="21558" x="3219450" y="2362200"/>
          <p14:tracePt t="21575" x="3219450" y="2336800"/>
          <p14:tracePt t="21593" x="3219450" y="2311400"/>
          <p14:tracePt t="21608" x="3219450" y="2286000"/>
          <p14:tracePt t="21625" x="3232150" y="2241550"/>
          <p14:tracePt t="21641" x="3257550" y="2203450"/>
          <p14:tracePt t="21658" x="3302000" y="2127250"/>
          <p14:tracePt t="21675" x="3340100" y="2044700"/>
          <p14:tracePt t="21694" x="3390900" y="1943100"/>
          <p14:tracePt t="21708" x="3416300" y="1879600"/>
          <p14:tracePt t="21725" x="3435350" y="1828800"/>
          <p14:tracePt t="21741" x="3460750" y="1797050"/>
          <p14:tracePt t="21758" x="3492500" y="1752600"/>
          <p14:tracePt t="21775" x="3549650" y="1708150"/>
          <p14:tracePt t="21791" x="3613150" y="1676400"/>
          <p14:tracePt t="21808" x="3651250" y="1651000"/>
          <p14:tracePt t="21824" x="3689350" y="1638300"/>
          <p14:tracePt t="21841" x="3714750" y="1625600"/>
          <p14:tracePt t="21858" x="3752850" y="1606550"/>
          <p14:tracePt t="21875" x="3803650" y="1581150"/>
          <p14:tracePt t="21893" x="3867150" y="1555750"/>
          <p14:tracePt t="21908" x="3879850" y="1549400"/>
          <p14:tracePt t="21924" x="3886200" y="1549400"/>
          <p14:tracePt t="21980" x="3892550" y="1549400"/>
          <p14:tracePt t="21989" x="3892550" y="1555750"/>
          <p14:tracePt t="21996" x="3898900" y="1568450"/>
          <p14:tracePt t="22008" x="3905250" y="1581150"/>
          <p14:tracePt t="22024" x="3917950" y="1606550"/>
          <p14:tracePt t="22041" x="3930650" y="1631950"/>
          <p14:tracePt t="22058" x="3937000" y="1657350"/>
          <p14:tracePt t="22075" x="3943350" y="1670050"/>
          <p14:tracePt t="22093" x="3949700" y="1689100"/>
          <p14:tracePt t="22109" x="3949700" y="1701800"/>
          <p14:tracePt t="22124" x="3949700" y="1708150"/>
          <p14:tracePt t="22141" x="3949700" y="1720850"/>
          <p14:tracePt t="22158" x="3949700" y="1733550"/>
          <p14:tracePt t="22174" x="3949700" y="1746250"/>
          <p14:tracePt t="22191" x="3943350" y="1765300"/>
          <p14:tracePt t="22207" x="3937000" y="1778000"/>
          <p14:tracePt t="22224" x="3917950" y="1797050"/>
          <p14:tracePt t="22241" x="3898900" y="1809750"/>
          <p14:tracePt t="22258" x="3879850" y="1828800"/>
          <p14:tracePt t="22274" x="3867150" y="1835150"/>
          <p14:tracePt t="22291" x="3854450" y="1841500"/>
          <p14:tracePt t="22308" x="3848100" y="1841500"/>
          <p14:tracePt t="22324" x="3841750" y="1847850"/>
          <p14:tracePt t="22341" x="3829050" y="1847850"/>
          <p14:tracePt t="22358" x="3822700" y="1847850"/>
          <p14:tracePt t="22374" x="3803650" y="1847850"/>
          <p14:tracePt t="22392" x="3790950" y="1847850"/>
          <p14:tracePt t="22408" x="3778250" y="1847850"/>
          <p14:tracePt t="22424" x="3765550" y="1841500"/>
          <p14:tracePt t="22441" x="3746500" y="1828800"/>
          <p14:tracePt t="22458" x="3740150" y="1822450"/>
          <p14:tracePt t="22475" x="3727450" y="1816100"/>
          <p14:tracePt t="22491" x="3714750" y="1809750"/>
          <p14:tracePt t="22509" x="3714750" y="1797050"/>
          <p14:tracePt t="22524" x="3708400" y="1790700"/>
          <p14:tracePt t="22541" x="3708400" y="1784350"/>
          <p14:tracePt t="22558" x="3708400" y="1778000"/>
          <p14:tracePt t="22574" x="3708400" y="1771650"/>
          <p14:tracePt t="22591" x="3708400" y="1758950"/>
          <p14:tracePt t="22624" x="3708400" y="1746250"/>
          <p14:tracePt t="22658" x="3714750" y="1733550"/>
          <p14:tracePt t="22675" x="3721100" y="1733550"/>
          <p14:tracePt t="22691" x="3721100" y="1727200"/>
          <p14:tracePt t="22708" x="3727450" y="1727200"/>
          <p14:tracePt t="22724" x="3733800" y="1727200"/>
          <p14:tracePt t="22741" x="3740150" y="1727200"/>
          <p14:tracePt t="22765" x="3746500" y="1727200"/>
          <p14:tracePt t="22774" x="3752850" y="1727200"/>
          <p14:tracePt t="22791" x="3752850" y="1720850"/>
          <p14:tracePt t="22811" x="3765550" y="1720850"/>
          <p14:tracePt t="22824" x="3778250" y="1720850"/>
          <p14:tracePt t="22841" x="3784600" y="1714500"/>
          <p14:tracePt t="22908" x="3790950" y="1714500"/>
          <p14:tracePt t="22916" x="3797300" y="1714500"/>
          <p14:tracePt t="22932" x="3803650" y="1714500"/>
          <p14:tracePt t="22956" x="3810000" y="1714500"/>
          <p14:tracePt t="23870" x="3810000" y="1720850"/>
          <p14:tracePt t="23887" x="3803650" y="1727200"/>
          <p14:tracePt t="23895" x="3790950" y="1739900"/>
          <p14:tracePt t="23909" x="3784600" y="1765300"/>
          <p14:tracePt t="23925" x="3759200" y="1809750"/>
          <p14:tracePt t="23941" x="3727450" y="1879600"/>
          <p14:tracePt t="23957" x="3683000" y="1968500"/>
          <p14:tracePt t="23977" x="3644900" y="2057400"/>
          <p14:tracePt t="23991" x="3600450" y="2139950"/>
          <p14:tracePt t="24007" x="3562350" y="2222500"/>
          <p14:tracePt t="24024" x="3524250" y="2286000"/>
          <p14:tracePt t="24041" x="3479800" y="2349500"/>
          <p14:tracePt t="24057" x="3429000" y="2425700"/>
          <p14:tracePt t="24074" x="3378200" y="2501900"/>
          <p14:tracePt t="24091" x="3314700" y="2590800"/>
          <p14:tracePt t="24109" x="3270250" y="2660650"/>
          <p14:tracePt t="24124" x="3251200" y="2686050"/>
          <p14:tracePt t="24140" x="3238500" y="2717800"/>
          <p14:tracePt t="24157" x="3232150" y="2743200"/>
          <p14:tracePt t="24174" x="3232150" y="2768600"/>
          <p14:tracePt t="24190" x="3232150" y="2774950"/>
          <p14:tracePt t="24326" x="3232150" y="2781300"/>
          <p14:tracePt t="24349" x="3232150" y="2787650"/>
          <p14:tracePt t="24358" x="3232150" y="2794000"/>
          <p14:tracePt t="24364" x="3232150" y="2800350"/>
          <p14:tracePt t="24388" x="3232150" y="2806700"/>
          <p14:tracePt t="24396" x="3232150" y="2813050"/>
          <p14:tracePt t="24421" x="3238500" y="2813050"/>
          <p14:tracePt t="24428" x="3238500" y="2819400"/>
          <p14:tracePt t="24440" x="3238500" y="2825750"/>
          <p14:tracePt t="24457" x="3244850" y="2825750"/>
          <p14:tracePt t="24474" x="3244850" y="2838450"/>
          <p14:tracePt t="24490" x="3244850" y="2844800"/>
          <p14:tracePt t="24507" x="3257550" y="2851150"/>
          <p14:tracePt t="24524" x="3263900" y="2863850"/>
          <p14:tracePt t="24540" x="3270250" y="2870200"/>
          <p14:tracePt t="24557" x="3282950" y="2876550"/>
          <p14:tracePt t="24574" x="3289300" y="2882900"/>
          <p14:tracePt t="24595" x="3302000" y="2889250"/>
          <p14:tracePt t="24608" x="3302000" y="2895600"/>
          <p14:tracePt t="24624" x="3308350" y="2908300"/>
          <p14:tracePt t="24640" x="3314700" y="2908300"/>
          <p14:tracePt t="24951" x="3321050" y="2908300"/>
          <p14:tracePt t="24958" x="3321050" y="2914650"/>
          <p14:tracePt t="24965" x="3321050" y="2921000"/>
          <p14:tracePt t="24974" x="3327400" y="2921000"/>
          <p14:tracePt t="24990" x="3340100" y="2946400"/>
          <p14:tracePt t="25007" x="3352800" y="2971800"/>
          <p14:tracePt t="25023" x="3365500" y="2997200"/>
          <p14:tracePt t="25040" x="3378200" y="3009900"/>
          <p14:tracePt t="25057" x="3378200" y="3022600"/>
          <p14:tracePt t="25074" x="3390900" y="3028950"/>
          <p14:tracePt t="25090" x="3397250" y="3035300"/>
          <p14:tracePt t="25421" x="3403600" y="3035300"/>
          <p14:tracePt t="25429" x="3409950" y="3035300"/>
          <p14:tracePt t="25444" x="3416300" y="3035300"/>
          <p14:tracePt t="25457" x="3422650" y="3035300"/>
          <p14:tracePt t="25473" x="3435350" y="3035300"/>
          <p14:tracePt t="25490" x="3467100" y="3041650"/>
          <p14:tracePt t="25507" x="3498850" y="3048000"/>
          <p14:tracePt t="25525" x="3536950" y="3067050"/>
          <p14:tracePt t="25540" x="3549650" y="3073400"/>
          <p14:tracePt t="25557" x="3562350" y="3079750"/>
          <p14:tracePt t="25573" x="3568700" y="3086100"/>
          <p14:tracePt t="25590" x="3581400" y="3092450"/>
          <p14:tracePt t="25607" x="3594100" y="3111500"/>
          <p14:tracePt t="25623" x="3613150" y="3136900"/>
          <p14:tracePt t="25640" x="3632200" y="3168650"/>
          <p14:tracePt t="25657" x="3651250" y="3206750"/>
          <p14:tracePt t="25673" x="3670300" y="3244850"/>
          <p14:tracePt t="25690" x="3695700" y="3276600"/>
          <p14:tracePt t="25707" x="3708400" y="3308350"/>
          <p14:tracePt t="25725" x="3721100" y="3333750"/>
          <p14:tracePt t="25740" x="3727450" y="3346450"/>
          <p14:tracePt t="25757" x="3733800" y="3365500"/>
          <p14:tracePt t="25773" x="3740150" y="3403600"/>
          <p14:tracePt t="25957" x="3810000" y="3721100"/>
          <p14:tracePt t="25966" x="3810000" y="3740150"/>
          <p14:tracePt t="25973" x="3810000" y="3765550"/>
          <p14:tracePt t="25990" x="3810000" y="3810000"/>
          <p14:tracePt t="26007" x="3810000" y="3879850"/>
          <p14:tracePt t="26023" x="3797300" y="3937000"/>
          <p14:tracePt t="26040" x="3778250" y="3994150"/>
          <p14:tracePt t="26057" x="3765550" y="4032250"/>
          <p14:tracePt t="26073" x="3740150" y="4076700"/>
          <p14:tracePt t="26090" x="3721100" y="4114800"/>
          <p14:tracePt t="26107" x="3708400" y="4152900"/>
          <p14:tracePt t="26123" x="3695700" y="4178300"/>
          <p14:tracePt t="26140" x="3663950" y="4210050"/>
          <p14:tracePt t="26156" x="3644900" y="4216400"/>
          <p14:tracePt t="26173" x="3625850" y="4229100"/>
          <p14:tracePt t="26190" x="3587750" y="4248150"/>
          <p14:tracePt t="26206" x="3562350" y="4260850"/>
          <p14:tracePt t="26223" x="3530600" y="4273550"/>
          <p14:tracePt t="26240" x="3505200" y="4292600"/>
          <p14:tracePt t="26257" x="3492500" y="4298950"/>
          <p14:tracePt t="26273" x="3486150" y="4305300"/>
          <p14:tracePt t="26290" x="3473450" y="4318000"/>
          <p14:tracePt t="26307" x="3460750" y="4318000"/>
          <p14:tracePt t="26323" x="3454400" y="4324350"/>
          <p14:tracePt t="26879" x="3448050" y="4324350"/>
          <p14:tracePt t="26896" x="3441700" y="4324350"/>
          <p14:tracePt t="26932" x="3435350" y="4324350"/>
          <p14:tracePt t="26980" x="3429000" y="4324350"/>
          <p14:tracePt t="26988" x="3422650" y="4324350"/>
          <p14:tracePt t="26997" x="3422650" y="4318000"/>
          <p14:tracePt t="27013" x="3416300" y="4318000"/>
          <p14:tracePt t="27023" x="3416300" y="4311650"/>
          <p14:tracePt t="27039" x="3409950" y="4311650"/>
          <p14:tracePt t="27056" x="3409950" y="4305300"/>
          <p14:tracePt t="27073" x="3403600" y="4305300"/>
          <p14:tracePt t="27089" x="3397250" y="4305300"/>
          <p14:tracePt t="27106" x="3390900" y="4298950"/>
          <p14:tracePt t="27123" x="3384550" y="4298950"/>
          <p14:tracePt t="27141" x="3378200" y="4292600"/>
          <p14:tracePt t="27156" x="3378200" y="4286250"/>
          <p14:tracePt t="27173" x="3371850" y="4279900"/>
          <p14:tracePt t="27189" x="3365500" y="4279900"/>
          <p14:tracePt t="27206" x="3359150" y="4273550"/>
          <p14:tracePt t="27223" x="3359150" y="4260850"/>
          <p14:tracePt t="27256" x="3346450" y="4248150"/>
          <p14:tracePt t="27273" x="3340100" y="4229100"/>
          <p14:tracePt t="27289" x="3327400" y="4216400"/>
          <p14:tracePt t="27306" x="3321050" y="4197350"/>
          <p14:tracePt t="27323" x="3321050" y="4178300"/>
          <p14:tracePt t="27341" x="3302000" y="4152900"/>
          <p14:tracePt t="27356" x="3295650" y="4127500"/>
          <p14:tracePt t="27373" x="3289300" y="4095750"/>
          <p14:tracePt t="27389" x="3276600" y="4070350"/>
          <p14:tracePt t="27406" x="3263900" y="4038600"/>
          <p14:tracePt t="27423" x="3251200" y="4019550"/>
          <p14:tracePt t="27439" x="3244850" y="4000500"/>
          <p14:tracePt t="27456" x="3244850" y="3981450"/>
          <p14:tracePt t="27473" x="3244850" y="3956050"/>
          <p14:tracePt t="27490" x="3244850" y="3930650"/>
          <p14:tracePt t="27507" x="3238500" y="3898900"/>
          <p14:tracePt t="27523" x="3238500" y="3860800"/>
          <p14:tracePt t="27539" x="3238500" y="3829050"/>
          <p14:tracePt t="27556" x="3238500" y="3778250"/>
          <p14:tracePt t="27573" x="3238500" y="3733800"/>
          <p14:tracePt t="27589" x="3238500" y="3702050"/>
          <p14:tracePt t="27766" x="3333750" y="3365500"/>
          <p14:tracePt t="27774" x="3346450" y="3359150"/>
          <p14:tracePt t="27781" x="3359150" y="3346450"/>
          <p14:tracePt t="27789" x="3371850" y="3333750"/>
          <p14:tracePt t="27806" x="3403600" y="3314700"/>
          <p14:tracePt t="27823" x="3416300" y="3308350"/>
          <p14:tracePt t="27839" x="3429000" y="3295650"/>
          <p14:tracePt t="27856" x="3454400" y="3289300"/>
          <p14:tracePt t="27872" x="3473450" y="3282950"/>
          <p14:tracePt t="27889" x="3517900" y="3270250"/>
          <p14:tracePt t="27906" x="3549650" y="3263900"/>
          <p14:tracePt t="27909" x="3562350" y="3263900"/>
          <p14:tracePt t="27922" x="3568700" y="3263900"/>
          <p14:tracePt t="27939" x="3581400" y="3263900"/>
          <p14:tracePt t="27956" x="3600450" y="3263900"/>
          <p14:tracePt t="27972" x="3619500" y="3263900"/>
          <p14:tracePt t="27989" x="3632200" y="3263900"/>
          <p14:tracePt t="28006" x="3644900" y="3276600"/>
          <p14:tracePt t="28022" x="3657600" y="3289300"/>
          <p14:tracePt t="28039" x="3676650" y="3314700"/>
          <p14:tracePt t="28056" x="3695700" y="3346450"/>
          <p14:tracePt t="28072" x="3714750" y="3384550"/>
          <p14:tracePt t="28228" x="3816350" y="3727450"/>
          <p14:tracePt t="28237" x="3816350" y="3746500"/>
          <p14:tracePt t="28244" x="3816350" y="3765550"/>
          <p14:tracePt t="28256" x="3816350" y="3778250"/>
          <p14:tracePt t="28273" x="3816350" y="3803650"/>
          <p14:tracePt t="28290" x="3816350" y="3822700"/>
          <p14:tracePt t="28307" x="3803650" y="3841750"/>
          <p14:tracePt t="28324" x="3790950" y="3867150"/>
          <p14:tracePt t="28341" x="3778250" y="3892550"/>
          <p14:tracePt t="28357" x="3759200" y="3911600"/>
          <p14:tracePt t="28372" x="3740150" y="3937000"/>
          <p14:tracePt t="28390" x="3714750" y="3949700"/>
          <p14:tracePt t="28406" x="3689350" y="3968750"/>
          <p14:tracePt t="28423" x="3663950" y="3994150"/>
          <p14:tracePt t="28439" x="3644900" y="4000500"/>
          <p14:tracePt t="28456" x="3619500" y="4013200"/>
          <p14:tracePt t="28473" x="3600450" y="4025900"/>
          <p14:tracePt t="28489" x="3575050" y="4032250"/>
          <p14:tracePt t="28506" x="3543300" y="4032250"/>
          <p14:tracePt t="28522" x="3517900" y="4032250"/>
          <p14:tracePt t="28539" x="3492500" y="4032250"/>
          <p14:tracePt t="28557" x="3454400" y="4032250"/>
          <p14:tracePt t="28572" x="3422650" y="4025900"/>
          <p14:tracePt t="28589" x="3409950" y="4019550"/>
          <p14:tracePt t="28607" x="3378200" y="4000500"/>
          <p14:tracePt t="28623" x="3352800" y="3987800"/>
          <p14:tracePt t="28639" x="3327400" y="3962400"/>
          <p14:tracePt t="28657" x="3302000" y="3930650"/>
          <p14:tracePt t="28673" x="3282950" y="3911600"/>
          <p14:tracePt t="28690" x="3263900" y="3867150"/>
          <p14:tracePt t="28706" x="3244850" y="3829050"/>
          <p14:tracePt t="28722" x="3219450" y="3752850"/>
          <p14:tracePt t="28739" x="3181350" y="3683000"/>
          <p14:tracePt t="28812" x="3155950" y="3346450"/>
          <p14:tracePt t="28820" x="3162300" y="3314700"/>
          <p14:tracePt t="28828" x="3175000" y="3276600"/>
          <p14:tracePt t="28839" x="3187700" y="3251200"/>
          <p14:tracePt t="28856" x="3238500" y="3194050"/>
          <p14:tracePt t="28872" x="3295650" y="3155950"/>
          <p14:tracePt t="28890" x="3346450" y="3130550"/>
          <p14:tracePt t="28906" x="3390900" y="3111500"/>
          <p14:tracePt t="28923" x="3448050" y="3098800"/>
          <p14:tracePt t="28926" x="3473450" y="3098800"/>
          <p14:tracePt t="28941" x="3492500" y="3098800"/>
          <p14:tracePt t="28956" x="3549650" y="3117850"/>
          <p14:tracePt t="28972" x="3581400" y="3149600"/>
          <p14:tracePt t="28990" x="3594100" y="3194050"/>
          <p14:tracePt t="29006" x="3619500" y="3257550"/>
          <p14:tracePt t="29022" x="3625850" y="3333750"/>
          <p14:tracePt t="29039" x="3625850" y="3429000"/>
          <p14:tracePt t="29076" x="3556000" y="3746500"/>
          <p14:tracePt t="29084" x="3530600" y="3803650"/>
          <p14:tracePt t="29092" x="3498850" y="3854450"/>
          <p14:tracePt t="29105" x="3473450" y="3898900"/>
          <p14:tracePt t="29123" x="3409950" y="3968750"/>
          <p14:tracePt t="29139" x="3321050" y="4038600"/>
          <p14:tracePt t="29157" x="3206750" y="4114800"/>
          <p14:tracePt t="29173" x="3155950" y="4140200"/>
          <p14:tracePt t="29190" x="3143250" y="4146550"/>
          <p14:tracePt t="29236" x="3136900" y="4146550"/>
          <p14:tracePt t="29260" x="3136900" y="4140200"/>
          <p14:tracePt t="29268" x="3136900" y="4127500"/>
          <p14:tracePt t="29276" x="3136900" y="4102100"/>
          <p14:tracePt t="29289" x="3136900" y="4076700"/>
          <p14:tracePt t="29306" x="3143250" y="4038600"/>
          <p14:tracePt t="29325" x="3162300" y="4006850"/>
          <p14:tracePt t="29339" x="3168650" y="4006850"/>
          <p14:tracePt t="29388" x="3175000" y="4006850"/>
          <p14:tracePt t="29412" x="3181350" y="4013200"/>
          <p14:tracePt t="29420" x="3187700" y="4019550"/>
          <p14:tracePt t="29428" x="3187700" y="4025900"/>
          <p14:tracePt t="29438" x="3194050" y="4032250"/>
          <p14:tracePt t="29455" x="3194050" y="4038600"/>
          <p14:tracePt t="29473" x="3200400" y="4051300"/>
          <p14:tracePt t="29490" x="3206750" y="4064000"/>
          <p14:tracePt t="29506" x="3213100" y="4070350"/>
          <p14:tracePt t="29523" x="3213100" y="4083050"/>
          <p14:tracePt t="30405" x="3213100" y="4089400"/>
          <p14:tracePt t="30413" x="3206750" y="4095750"/>
          <p14:tracePt t="30421" x="3194050" y="4102100"/>
          <p14:tracePt t="30438" x="3168650" y="4108450"/>
          <p14:tracePt t="30455" x="3143250" y="4127500"/>
          <p14:tracePt t="30472" x="3117850" y="4146550"/>
          <p14:tracePt t="30488" x="3079750" y="4171950"/>
          <p14:tracePt t="30506" x="3028950" y="4210050"/>
          <p14:tracePt t="30522" x="2965450" y="4254500"/>
          <p14:tracePt t="30538" x="2908300" y="4286250"/>
          <p14:tracePt t="30555" x="2882900" y="4311650"/>
          <p14:tracePt t="30573" x="2832100" y="4349750"/>
          <p14:tracePt t="30588" x="2800350" y="4381500"/>
          <p14:tracePt t="30605" x="2755900" y="4438650"/>
          <p14:tracePt t="30622" x="2717800" y="4476750"/>
          <p14:tracePt t="30638" x="2686050" y="4508500"/>
          <p14:tracePt t="30655" x="2654300" y="4546600"/>
          <p14:tracePt t="30671" x="2622550" y="4578350"/>
          <p14:tracePt t="30689" x="2603500" y="4603750"/>
          <p14:tracePt t="30706" x="2571750" y="4641850"/>
          <p14:tracePt t="30722" x="2540000" y="4667250"/>
          <p14:tracePt t="30738" x="2527300" y="4686300"/>
          <p14:tracePt t="30755" x="2501900" y="4705350"/>
          <p14:tracePt t="30773" x="2463800" y="4737100"/>
          <p14:tracePt t="30788" x="2444750" y="4756150"/>
          <p14:tracePt t="30805" x="2413000" y="4768850"/>
          <p14:tracePt t="30822" x="2393950" y="4787900"/>
          <p14:tracePt t="30838" x="2368550" y="4794250"/>
          <p14:tracePt t="30855" x="2362200" y="4800600"/>
          <p14:tracePt t="30872" x="2349500" y="4806950"/>
          <p14:tracePt t="30888" x="2330450" y="4813300"/>
          <p14:tracePt t="30905" x="2311400" y="4819650"/>
          <p14:tracePt t="30922" x="2279650" y="4838700"/>
          <p14:tracePt t="30938" x="2254250" y="4851400"/>
          <p14:tracePt t="30956" x="2235200" y="4857750"/>
          <p14:tracePt t="30972" x="2216150" y="4864100"/>
          <p14:tracePt t="30988" x="2209800" y="4870450"/>
          <p14:tracePt t="31005" x="2197100" y="4876800"/>
          <p14:tracePt t="31021" x="2184400" y="4883150"/>
          <p14:tracePt t="31038" x="2171700" y="4895850"/>
          <p14:tracePt t="31056" x="2159000" y="4895850"/>
          <p14:tracePt t="31071" x="2139950" y="4908550"/>
          <p14:tracePt t="31088" x="2133600" y="4914900"/>
          <p14:tracePt t="31105" x="2127250" y="4914900"/>
          <p14:tracePt t="32564" x="2127250" y="4921250"/>
          <p14:tracePt t="32573" x="2114550" y="4927600"/>
          <p14:tracePt t="32580" x="2101850" y="4933950"/>
          <p14:tracePt t="32590" x="2082800" y="4946650"/>
          <p14:tracePt t="32604" x="2076450" y="4953000"/>
          <p14:tracePt t="32621" x="2057400" y="4965700"/>
          <p14:tracePt t="32637" x="2038350" y="4978400"/>
          <p14:tracePt t="32655" x="2032000" y="4984750"/>
          <p14:tracePt t="32671" x="2032000" y="4991100"/>
          <p14:tracePt t="32687" x="2019300" y="4997450"/>
          <p14:tracePt t="32705" x="2012950" y="5003800"/>
          <p14:tracePt t="32721" x="2006600" y="5016500"/>
          <p14:tracePt t="32738" x="2000250" y="5029200"/>
          <p14:tracePt t="32754" x="2000250" y="5041900"/>
          <p14:tracePt t="32772" x="1993900" y="5048250"/>
          <p14:tracePt t="32788" x="1993900" y="5060950"/>
          <p14:tracePt t="32805" x="1987550" y="5060950"/>
          <p14:tracePt t="32821" x="1981200" y="5080000"/>
          <p14:tracePt t="32838" x="1981200" y="5105400"/>
          <p14:tracePt t="32855" x="1968500" y="5130800"/>
          <p14:tracePt t="32871" x="1962150" y="5162550"/>
          <p14:tracePt t="32890" x="1949450" y="5181600"/>
          <p14:tracePt t="32904" x="1943100" y="5187950"/>
          <p14:tracePt t="32921" x="1943100" y="5200650"/>
          <p14:tracePt t="32937" x="1943100" y="5207000"/>
          <p14:tracePt t="32955" x="1930400" y="5207000"/>
          <p14:tracePt t="32972" x="1930400" y="5213350"/>
          <p14:tracePt t="32988" x="1917700" y="5219700"/>
          <p14:tracePt t="32990" x="1911350" y="5219700"/>
          <p14:tracePt t="34294" x="1911350" y="5207000"/>
          <p14:tracePt t="34302" x="1898650" y="5194300"/>
          <p14:tracePt t="34311" x="1885950" y="5168900"/>
          <p14:tracePt t="34321" x="1873250" y="5149850"/>
          <p14:tracePt t="34338" x="1841500" y="5086350"/>
          <p14:tracePt t="34354" x="1816100" y="5035550"/>
          <p14:tracePt t="34370" x="1790700" y="4991100"/>
          <p14:tracePt t="34387" x="1758950" y="4959350"/>
          <p14:tracePt t="34405" x="1720850" y="4908550"/>
          <p14:tracePt t="34421" x="1714500" y="4883150"/>
          <p14:tracePt t="34437" x="1695450" y="4845050"/>
          <p14:tracePt t="34454" x="1670050" y="4813300"/>
          <p14:tracePt t="34471" x="1644650" y="4768850"/>
          <p14:tracePt t="34487" x="1612900" y="4730750"/>
          <p14:tracePt t="34505" x="1587500" y="4692650"/>
          <p14:tracePt t="34520" x="1562100" y="4667250"/>
          <p14:tracePt t="34537" x="1543050" y="4641850"/>
          <p14:tracePt t="34554" x="1536700" y="4616450"/>
          <p14:tracePt t="34570" x="1517650" y="4597400"/>
          <p14:tracePt t="34587" x="1504950" y="4572000"/>
          <p14:tracePt t="34605" x="1485900" y="4540250"/>
          <p14:tracePt t="34620" x="1479550" y="4527550"/>
          <p14:tracePt t="34637" x="1473200" y="4508500"/>
          <p14:tracePt t="34654" x="1473200" y="4489450"/>
          <p14:tracePt t="34670" x="1466850" y="4470400"/>
          <p14:tracePt t="34687" x="1466850" y="4457700"/>
          <p14:tracePt t="34704" x="1466850" y="4445000"/>
          <p14:tracePt t="34721" x="1466850" y="4438650"/>
          <p14:tracePt t="34737" x="1466850" y="4425950"/>
          <p14:tracePt t="34754" x="1466850" y="4413250"/>
          <p14:tracePt t="34771" x="1473200" y="4413250"/>
          <p14:tracePt t="34805" x="1473200" y="4406900"/>
          <p14:tracePt t="34902" x="1479550" y="4406900"/>
          <p14:tracePt t="34935" x="1485900" y="4406900"/>
          <p14:tracePt t="34972" x="1492250" y="4406900"/>
          <p14:tracePt t="35021" x="1498600" y="4406900"/>
          <p14:tracePt t="35844" x="1504950" y="4406900"/>
          <p14:tracePt t="35942" x="1511300" y="4406900"/>
          <p14:tracePt t="37604" x="1511300" y="4400550"/>
          <p14:tracePt t="37612" x="1517650" y="4400550"/>
          <p14:tracePt t="37628" x="1517650" y="4394200"/>
          <p14:tracePt t="37638" x="1524000" y="4394200"/>
          <p14:tracePt t="37652" x="1524000" y="4381500"/>
          <p14:tracePt t="37669" x="1530350" y="4381500"/>
          <p14:tracePt t="37686" x="1530350" y="4368800"/>
          <p14:tracePt t="37724" x="1530350" y="4362450"/>
          <p14:tracePt t="37748" x="1536700" y="4362450"/>
          <p14:tracePt t="37756" x="1536700" y="4356100"/>
          <p14:tracePt t="38252" x="1536700" y="4349750"/>
          <p14:tracePt t="38268" x="1536700" y="4343400"/>
          <p14:tracePt t="38276" x="1543050" y="4343400"/>
          <p14:tracePt t="38286" x="1543050" y="4337050"/>
          <p14:tracePt t="38303" x="1543050" y="4330700"/>
          <p14:tracePt t="38320" x="1543050" y="4318000"/>
          <p14:tracePt t="38337" x="1543050" y="4292600"/>
          <p14:tracePt t="38354" x="1543050" y="4267200"/>
          <p14:tracePt t="38370" x="1543050" y="4241800"/>
          <p14:tracePt t="38386" x="1543050" y="4216400"/>
          <p14:tracePt t="38403" x="1530350" y="4184650"/>
          <p14:tracePt t="38419" x="1511300" y="4152900"/>
          <p14:tracePt t="38437" x="1492250" y="4095750"/>
          <p14:tracePt t="38452" x="1485900" y="4076700"/>
          <p14:tracePt t="38469" x="1485900" y="4064000"/>
          <p14:tracePt t="38486" x="1479550" y="4064000"/>
          <p14:tracePt t="38503" x="1473200" y="4057650"/>
          <p14:tracePt t="38519" x="1473200" y="4051300"/>
          <p14:tracePt t="38536" x="1473200" y="4038600"/>
          <p14:tracePt t="38552" x="1473200" y="4032250"/>
          <p14:tracePt t="38569" x="1473200" y="4019550"/>
          <p14:tracePt t="38586" x="1473200" y="3994150"/>
          <p14:tracePt t="38602" x="1492250" y="3962400"/>
          <p14:tracePt t="38619" x="1517650" y="3924300"/>
          <p14:tracePt t="38637" x="1543050" y="3860800"/>
          <p14:tracePt t="38653" x="1549400" y="3835400"/>
          <p14:tracePt t="38669" x="1555750" y="3816350"/>
          <p14:tracePt t="38686" x="1562100" y="3803650"/>
          <p14:tracePt t="38702" x="1568450" y="3790950"/>
          <p14:tracePt t="38719" x="1574800" y="3771900"/>
          <p14:tracePt t="38735" x="1581150" y="3746500"/>
          <p14:tracePt t="38752" x="1581150" y="3733800"/>
          <p14:tracePt t="38769" x="1593850" y="3721100"/>
          <p14:tracePt t="38785" x="1600200" y="3702050"/>
          <p14:tracePt t="38802" x="1606550" y="3689350"/>
          <p14:tracePt t="38819" x="1619250" y="3676650"/>
          <p14:tracePt t="38837" x="1625600" y="3663950"/>
          <p14:tracePt t="38885" x="1631950" y="3663950"/>
          <p14:tracePt t="38925" x="1638300" y="3663950"/>
          <p14:tracePt t="38933" x="1638300" y="3670300"/>
          <p14:tracePt t="38949" x="1644650" y="3676650"/>
          <p14:tracePt t="38957" x="1644650" y="3689350"/>
          <p14:tracePt t="38969" x="1651000" y="3689350"/>
          <p14:tracePt t="38985" x="1651000" y="3708400"/>
          <p14:tracePt t="39003" x="1651000" y="3740150"/>
          <p14:tracePt t="39019" x="1651000" y="3752850"/>
          <p14:tracePt t="39035" x="1651000" y="3759200"/>
          <p14:tracePt t="39052" x="1638300" y="3784600"/>
          <p14:tracePt t="39068" x="1625600" y="3797300"/>
          <p14:tracePt t="39085" x="1619250" y="3810000"/>
          <p14:tracePt t="39102" x="1593850" y="3822700"/>
          <p14:tracePt t="39119" x="1581150" y="3835400"/>
          <p14:tracePt t="39135" x="1562100" y="3854450"/>
          <p14:tracePt t="39152" x="1536700" y="3860800"/>
          <p14:tracePt t="39168" x="1517650" y="3873500"/>
          <p14:tracePt t="39185" x="1479550" y="3879850"/>
          <p14:tracePt t="39202" x="1454150" y="3886200"/>
          <p14:tracePt t="39219" x="1435100" y="3886200"/>
          <p14:tracePt t="39236" x="1416050" y="3886200"/>
          <p14:tracePt t="39252" x="1409700" y="3886200"/>
          <p14:tracePt t="39269" x="1403350" y="3879850"/>
          <p14:tracePt t="39285" x="1397000" y="3867150"/>
          <p14:tracePt t="39302" x="1384300" y="3848100"/>
          <p14:tracePt t="39319" x="1358900" y="3816350"/>
          <p14:tracePt t="39335" x="1346200" y="3784600"/>
          <p14:tracePt t="39352" x="1333500" y="3759200"/>
          <p14:tracePt t="39369" x="1320800" y="3746500"/>
          <p14:tracePt t="39385" x="1320800" y="3733800"/>
          <p14:tracePt t="39402" x="1320800" y="3714750"/>
          <p14:tracePt t="39419" x="1320800" y="3702050"/>
          <p14:tracePt t="39437" x="1320800" y="3683000"/>
          <p14:tracePt t="39452" x="1320800" y="3676650"/>
          <p14:tracePt t="39469" x="1333500" y="3663950"/>
          <p14:tracePt t="39486" x="1358900" y="3651250"/>
          <p14:tracePt t="39502" x="1384300" y="3638550"/>
          <p14:tracePt t="39519" x="1422400" y="3632200"/>
          <p14:tracePt t="39536" x="1447800" y="3625850"/>
          <p14:tracePt t="39552" x="1460500" y="3625850"/>
          <p14:tracePt t="39588" x="1466850" y="3625850"/>
          <p14:tracePt t="39604" x="1473200" y="3625850"/>
          <p14:tracePt t="39629" x="1479550" y="3632200"/>
          <p14:tracePt t="39637" x="1485900" y="3638550"/>
          <p14:tracePt t="39652" x="1492250" y="3644900"/>
          <p14:tracePt t="39661" x="1492250" y="3657600"/>
          <p14:tracePt t="39669" x="1504950" y="3670300"/>
          <p14:tracePt t="39685" x="1517650" y="3676650"/>
          <p14:tracePt t="39702" x="1530350" y="3689350"/>
          <p14:tracePt t="39719" x="1543050" y="3708400"/>
          <p14:tracePt t="39735" x="1543050" y="3714750"/>
          <p14:tracePt t="39752" x="1543050" y="3727450"/>
          <p14:tracePt t="39768" x="1549400" y="3740150"/>
          <p14:tracePt t="39785" x="1549400" y="3746500"/>
          <p14:tracePt t="39802" x="1549400" y="3771900"/>
          <p14:tracePt t="39819" x="1543050" y="3784600"/>
          <p14:tracePt t="39837" x="1524000" y="3803650"/>
          <p14:tracePt t="39853" x="1498600" y="3816350"/>
          <p14:tracePt t="39871" x="1473200" y="3829050"/>
          <p14:tracePt t="39886" x="1454150" y="3835400"/>
          <p14:tracePt t="39902" x="1428750" y="3848100"/>
          <p14:tracePt t="39919" x="1403350" y="3848100"/>
          <p14:tracePt t="39936" x="1377950" y="3854450"/>
          <p14:tracePt t="39952" x="1346200" y="3854450"/>
          <p14:tracePt t="39969" x="1327150" y="3841750"/>
          <p14:tracePt t="39986" x="1314450" y="3835400"/>
          <p14:tracePt t="40002" x="1308100" y="3816350"/>
          <p14:tracePt t="40019" x="1301750" y="3790950"/>
          <p14:tracePt t="40035" x="1301750" y="3765550"/>
          <p14:tracePt t="40052" x="1301750" y="3714750"/>
          <p14:tracePt t="40068" x="1295400" y="3683000"/>
          <p14:tracePt t="40085" x="1295400" y="3651250"/>
          <p14:tracePt t="40102" x="1295400" y="3632200"/>
          <p14:tracePt t="40118" x="1301750" y="3613150"/>
          <p14:tracePt t="40135" x="1327150" y="3587750"/>
          <p14:tracePt t="40152" x="1352550" y="3575050"/>
          <p14:tracePt t="40168" x="1384300" y="3568700"/>
          <p14:tracePt t="40185" x="1428750" y="3562350"/>
          <p14:tracePt t="40202" x="1447800" y="3562350"/>
          <p14:tracePt t="40218" x="1466850" y="3581400"/>
          <p14:tracePt t="40235" x="1485900" y="3606800"/>
          <p14:tracePt t="40252" x="1498600" y="3638550"/>
          <p14:tracePt t="40268" x="1504950" y="3663950"/>
          <p14:tracePt t="40285" x="1511300" y="3689350"/>
          <p14:tracePt t="40302" x="1511300" y="3714750"/>
          <p14:tracePt t="40318" x="1511300" y="3746500"/>
          <p14:tracePt t="40335" x="1492250" y="3765550"/>
          <p14:tracePt t="40352" x="1479550" y="3778250"/>
          <p14:tracePt t="40368" x="1473200" y="3784600"/>
          <p14:tracePt t="40386" x="1466850" y="3790950"/>
          <p14:tracePt t="40402" x="1447800" y="3790950"/>
          <p14:tracePt t="40418" x="1435100" y="3790950"/>
          <p14:tracePt t="40435" x="1416050" y="3778250"/>
          <p14:tracePt t="40453" x="1397000" y="3759200"/>
          <p14:tracePt t="40468" x="1397000" y="3752850"/>
          <p14:tracePt t="40485" x="1397000" y="3740150"/>
          <p14:tracePt t="40502" x="1397000" y="3727450"/>
          <p14:tracePt t="40519" x="1409700" y="3714750"/>
          <p14:tracePt t="40535" x="1416050" y="3708400"/>
          <p14:tracePt t="40552" x="1428750" y="3702050"/>
          <p14:tracePt t="40569" x="1441450" y="3702050"/>
          <p14:tracePt t="40585" x="1454150" y="3702050"/>
          <p14:tracePt t="40601" x="1479550" y="3695700"/>
          <p14:tracePt t="40618" x="1517650" y="3695700"/>
          <p14:tracePt t="40635" x="1549400" y="3695700"/>
          <p14:tracePt t="40652" x="1568450" y="3695700"/>
          <p14:tracePt t="40670" x="1574800" y="3702050"/>
          <p14:tracePt t="40686" x="1581150" y="3708400"/>
          <p14:tracePt t="40718" x="1581150" y="3714750"/>
          <p14:tracePt t="40735" x="1581150" y="3721100"/>
          <p14:tracePt t="40751" x="1581150" y="3727450"/>
          <p14:tracePt t="40768" x="1581150" y="3740150"/>
          <p14:tracePt t="40801" x="1574800" y="3759200"/>
          <p14:tracePt t="40818" x="1568450" y="3765550"/>
          <p14:tracePt t="40835" x="1568450" y="3771900"/>
          <p14:tracePt t="40852" x="1562100" y="3784600"/>
          <p14:tracePt t="40868" x="1555750" y="3790950"/>
          <p14:tracePt t="40917" x="1549400" y="3790950"/>
          <p14:tracePt t="40925" x="1543050" y="3790950"/>
          <p14:tracePt t="40935" x="1536700" y="3790950"/>
          <p14:tracePt t="40965" x="1530350" y="3790950"/>
          <p14:tracePt t="40973" x="1524000" y="3790950"/>
          <p14:tracePt t="41004" x="1517650" y="3790950"/>
          <p14:tracePt t="41022" x="1511300" y="3784600"/>
          <p14:tracePt t="41038" x="1504950" y="3778250"/>
          <p14:tracePt t="41061" x="1498600" y="3778250"/>
          <p14:tracePt t="41069" x="1498600" y="3771900"/>
          <p14:tracePt t="41189" x="1498600" y="3765550"/>
          <p14:tracePt t="42198" x="1504950" y="3765550"/>
          <p14:tracePt t="42206" x="1511300" y="3765550"/>
          <p14:tracePt t="42223" x="1517650" y="3765550"/>
          <p14:tracePt t="42406" x="1524000" y="3765550"/>
          <p14:tracePt t="42437" x="1530350" y="3765550"/>
          <p14:tracePt t="42446" x="1530350" y="3759200"/>
          <p14:tracePt t="42493" x="1530350" y="3752850"/>
          <p14:tracePt t="42501" x="1536700" y="3752850"/>
          <p14:tracePt t="42509" x="1536700" y="3746500"/>
          <p14:tracePt t="42525" x="1543050" y="3746500"/>
          <p14:tracePt t="42596" x="1549400" y="3746500"/>
          <p14:tracePt t="42621" x="1549400" y="3740150"/>
          <p14:tracePt t="42628" x="1555750" y="3740150"/>
          <p14:tracePt t="42644" x="1562100" y="3740150"/>
          <p14:tracePt t="42653" x="1562100" y="3733800"/>
          <p14:tracePt t="42693" x="1568450" y="3733800"/>
          <p14:tracePt t="42701" x="1574800" y="3727450"/>
          <p14:tracePt t="42708" x="1581150" y="3721100"/>
          <p14:tracePt t="42725" x="1587500" y="3721100"/>
          <p14:tracePt t="42734" x="1593850" y="3714750"/>
          <p14:tracePt t="42751" x="1606550" y="3695700"/>
          <p14:tracePt t="42768" x="1625600" y="3676650"/>
          <p14:tracePt t="42784" x="1638300" y="3651250"/>
          <p14:tracePt t="42801" x="1663700" y="3619500"/>
          <p14:tracePt t="42817" x="1682750" y="3581400"/>
          <p14:tracePt t="42835" x="1701800" y="3543300"/>
          <p14:tracePt t="42851" x="1720850" y="3492500"/>
          <p14:tracePt t="42867" x="1727200" y="3441700"/>
          <p14:tracePt t="42884" x="1739900" y="3378200"/>
          <p14:tracePt t="42901" x="1739900" y="3327400"/>
          <p14:tracePt t="42917" x="1739900" y="3289300"/>
          <p14:tracePt t="42934" x="1739900" y="3251200"/>
          <p14:tracePt t="42951" x="1739900" y="3219450"/>
          <p14:tracePt t="42968" x="1733550" y="3187700"/>
          <p14:tracePt t="42984" x="1720850" y="3143250"/>
          <p14:tracePt t="43001" x="1701800" y="3111500"/>
          <p14:tracePt t="43017" x="1701800" y="3105150"/>
          <p14:tracePt t="43034" x="1695450" y="3098800"/>
          <p14:tracePt t="43051" x="1689100" y="3092450"/>
          <p14:tracePt t="43054" x="1689100" y="3086100"/>
          <p14:tracePt t="43067" x="1682750" y="3086100"/>
          <p14:tracePt t="43084" x="1682750" y="3079750"/>
          <p14:tracePt t="43133" x="1676400" y="3079750"/>
          <p14:tracePt t="43150" x="1670050" y="3079750"/>
          <p14:tracePt t="43165" x="1663700" y="3079750"/>
          <p14:tracePt t="43173" x="1651000" y="3079750"/>
          <p14:tracePt t="43189" x="1644650" y="3079750"/>
          <p14:tracePt t="43201" x="1638300" y="3079750"/>
          <p14:tracePt t="43217" x="1631950" y="3079750"/>
          <p14:tracePt t="43236" x="1619250" y="3079750"/>
          <p14:tracePt t="43251" x="1612900" y="3079750"/>
          <p14:tracePt t="43269" x="1606550" y="3092450"/>
          <p14:tracePt t="43285" x="1593850" y="3092450"/>
          <p14:tracePt t="43301" x="1587500" y="3092450"/>
          <p14:tracePt t="43319" x="1581150" y="3098800"/>
          <p14:tracePt t="43334" x="1574800" y="3098800"/>
          <p14:tracePt t="43367" x="1568450" y="3105150"/>
          <p14:tracePt t="43384" x="1562100" y="3105150"/>
          <p14:tracePt t="43401" x="1555750" y="3105150"/>
          <p14:tracePt t="43574" x="1555750" y="3111500"/>
          <p14:tracePt t="43582" x="1543050" y="3117850"/>
          <p14:tracePt t="43589" x="1536700" y="3117850"/>
          <p14:tracePt t="43600" x="1536700" y="3124200"/>
          <p14:tracePt t="43645" x="1530350" y="3124200"/>
          <p14:tracePt t="43668" x="1530350" y="3130550"/>
          <p14:tracePt t="43685" x="1524000" y="3130550"/>
          <p14:tracePt t="43693" x="1524000" y="3136900"/>
          <p14:tracePt t="43708" x="1524000" y="3143250"/>
          <p14:tracePt t="43717" x="1524000" y="3149600"/>
          <p14:tracePt t="43734" x="1524000" y="3155950"/>
          <p14:tracePt t="43765" x="1524000" y="3162300"/>
          <p14:tracePt t="43781" x="1530350" y="3162300"/>
          <p14:tracePt t="43789" x="1530350" y="3168650"/>
          <p14:tracePt t="43805" x="1536700" y="3168650"/>
          <p14:tracePt t="43817" x="1549400" y="3168650"/>
          <p14:tracePt t="43834" x="1555750" y="3168650"/>
          <p14:tracePt t="43851" x="1562100" y="3168650"/>
          <p14:tracePt t="43869" x="1574800" y="3168650"/>
          <p14:tracePt t="43884" x="1587500" y="3162300"/>
          <p14:tracePt t="43901" x="1600200" y="3155950"/>
          <p14:tracePt t="43917" x="1612900" y="3143250"/>
          <p14:tracePt t="43934" x="1619250" y="3136900"/>
          <p14:tracePt t="43951" x="1625600" y="3124200"/>
          <p14:tracePt t="43967" x="1631950" y="3105150"/>
          <p14:tracePt t="43984" x="1638300" y="3092450"/>
          <p14:tracePt t="44000" x="1638300" y="3079750"/>
          <p14:tracePt t="44017" x="1644650" y="3067050"/>
          <p14:tracePt t="44034" x="1651000" y="3041650"/>
          <p14:tracePt t="44050" x="1651000" y="3022600"/>
          <p14:tracePt t="44068" x="1651000" y="2978150"/>
          <p14:tracePt t="44085" x="1651000" y="2952750"/>
          <p14:tracePt t="44100" x="1651000" y="2933700"/>
          <p14:tracePt t="44117" x="1644650" y="2908300"/>
          <p14:tracePt t="44134" x="1638300" y="2889250"/>
          <p14:tracePt t="44150" x="1619250" y="2870200"/>
          <p14:tracePt t="44167" x="1606550" y="2844800"/>
          <p14:tracePt t="44184" x="1581150" y="2832100"/>
          <p14:tracePt t="44200" x="1568450" y="2819400"/>
          <p14:tracePt t="44217" x="1555750" y="2813050"/>
          <p14:tracePt t="44234" x="1536700" y="2806700"/>
          <p14:tracePt t="44250" x="1511300" y="2800350"/>
          <p14:tracePt t="44267" x="1485900" y="2794000"/>
          <p14:tracePt t="44284" x="1454150" y="2787650"/>
          <p14:tracePt t="44300" x="1441450" y="2787650"/>
          <p14:tracePt t="44317" x="1428750" y="2787650"/>
          <p14:tracePt t="44334" x="1428750" y="2800350"/>
          <p14:tracePt t="44350" x="1422400" y="2819400"/>
          <p14:tracePt t="44367" x="1409700" y="2838450"/>
          <p14:tracePt t="44384" x="1403350" y="2857500"/>
          <p14:tracePt t="44400" x="1403350" y="2895600"/>
          <p14:tracePt t="44417" x="1403350" y="2921000"/>
          <p14:tracePt t="44434" x="1403350" y="2946400"/>
          <p14:tracePt t="44450" x="1403350" y="2965450"/>
          <p14:tracePt t="44467" x="1403350" y="2990850"/>
          <p14:tracePt t="44485" x="1416050" y="3022600"/>
          <p14:tracePt t="44500" x="1422400" y="3028950"/>
          <p14:tracePt t="44517" x="1435100" y="3035300"/>
          <p14:tracePt t="44534" x="1454150" y="3048000"/>
          <p14:tracePt t="44550" x="1479550" y="3054350"/>
          <p14:tracePt t="44567" x="1498600" y="3054350"/>
          <p14:tracePt t="44584" x="1517650" y="3054350"/>
          <p14:tracePt t="44600" x="1536700" y="3054350"/>
          <p14:tracePt t="44617" x="1555750" y="3041650"/>
          <p14:tracePt t="44634" x="1574800" y="3035300"/>
          <p14:tracePt t="44650" x="1600200" y="3003550"/>
          <p14:tracePt t="44667" x="1625600" y="2978150"/>
          <p14:tracePt t="44685" x="1651000" y="2921000"/>
          <p14:tracePt t="44700" x="1663700" y="2882900"/>
          <p14:tracePt t="44717" x="1663700" y="2832100"/>
          <p14:tracePt t="44733" x="1670050" y="2806700"/>
          <p14:tracePt t="44750" x="1670050" y="2794000"/>
          <p14:tracePt t="44767" x="1663700" y="2774950"/>
          <p14:tracePt t="44783" x="1651000" y="2762250"/>
          <p14:tracePt t="44800" x="1631950" y="2743200"/>
          <p14:tracePt t="44817" x="1600200" y="2736850"/>
          <p14:tracePt t="44834" x="1574800" y="2717800"/>
          <p14:tracePt t="44850" x="1562100" y="2711450"/>
          <p14:tracePt t="44867" x="1549400" y="2711450"/>
          <p14:tracePt t="44884" x="1543050" y="2711450"/>
          <p14:tracePt t="44900" x="1530350" y="2705100"/>
          <p14:tracePt t="44917" x="1504950" y="2705100"/>
          <p14:tracePt t="44933" x="1485900" y="2705100"/>
          <p14:tracePt t="44950" x="1460500" y="2717800"/>
          <p14:tracePt t="44967" x="1428750" y="2730500"/>
          <p14:tracePt t="44983" x="1416050" y="2743200"/>
          <p14:tracePt t="45000" x="1409700" y="2755900"/>
          <p14:tracePt t="45017" x="1397000" y="2768600"/>
          <p14:tracePt t="45033" x="1397000" y="2787650"/>
          <p14:tracePt t="45050" x="1390650" y="2806700"/>
          <p14:tracePt t="45067" x="1390650" y="2813050"/>
          <p14:tracePt t="45085" x="1390650" y="2838450"/>
          <p14:tracePt t="45100" x="1397000" y="2857500"/>
          <p14:tracePt t="45117" x="1409700" y="2870200"/>
          <p14:tracePt t="45133" x="1422400" y="2889250"/>
          <p14:tracePt t="45150" x="1441450" y="2914650"/>
          <p14:tracePt t="45167" x="1460500" y="2940050"/>
          <p14:tracePt t="45183" x="1473200" y="2965450"/>
          <p14:tracePt t="45200" x="1485900" y="2978150"/>
          <p14:tracePt t="45217" x="1485900" y="2984500"/>
          <p14:tracePt t="45233" x="1492250" y="2997200"/>
          <p14:tracePt t="45267" x="1498600" y="2997200"/>
          <p14:tracePt t="45316" x="1504950" y="2997200"/>
          <p14:tracePt t="46565" x="1511300" y="2990850"/>
          <p14:tracePt t="46573" x="1517650" y="2984500"/>
          <p14:tracePt t="46583" x="1530350" y="2971800"/>
          <p14:tracePt t="46600" x="1549400" y="2940050"/>
          <p14:tracePt t="46616" x="1568450" y="2901950"/>
          <p14:tracePt t="46633" x="1587500" y="2857500"/>
          <p14:tracePt t="46650" x="1600200" y="2813050"/>
          <p14:tracePt t="46666" x="1600200" y="2755900"/>
          <p14:tracePt t="46683" x="1600200" y="2705100"/>
          <p14:tracePt t="46701" x="1587500" y="2667000"/>
          <p14:tracePt t="46716" x="1581150" y="2660650"/>
          <p14:tracePt t="46757" x="1574800" y="2660650"/>
          <p14:tracePt t="46766" x="1568450" y="2660650"/>
          <p14:tracePt t="46783" x="1562100" y="2660650"/>
          <p14:tracePt t="46800" x="1536700" y="2673350"/>
          <p14:tracePt t="46816" x="1498600" y="2711450"/>
          <p14:tracePt t="46833" x="1473200" y="2743200"/>
          <p14:tracePt t="46849" x="1454150" y="2794000"/>
          <p14:tracePt t="46867" x="1447800" y="2838450"/>
          <p14:tracePt t="46883" x="1447800" y="2857500"/>
          <p14:tracePt t="46900" x="1473200" y="2882900"/>
          <p14:tracePt t="46917" x="1511300" y="2895600"/>
          <p14:tracePt t="46933" x="1543050" y="2895600"/>
          <p14:tracePt t="46950" x="1562100" y="2895600"/>
          <p14:tracePt t="46967" x="1581150" y="2889250"/>
          <p14:tracePt t="46984" x="1600200" y="2863850"/>
          <p14:tracePt t="47000" x="1600200" y="2838450"/>
          <p14:tracePt t="47017" x="1600200" y="2813050"/>
          <p14:tracePt t="47033" x="1593850" y="2781300"/>
          <p14:tracePt t="47049" x="1574800" y="2762250"/>
          <p14:tracePt t="47066" x="1562100" y="2755900"/>
          <p14:tracePt t="47083" x="1549400" y="2755900"/>
          <p14:tracePt t="47693" x="1549400" y="2762250"/>
          <p14:tracePt t="47703" x="1549400" y="2768600"/>
          <p14:tracePt t="47709" x="1549400" y="2781300"/>
          <p14:tracePt t="47720" x="1549400" y="2794000"/>
          <p14:tracePt t="47732" x="1543050" y="2806700"/>
          <p14:tracePt t="47749" x="1536700" y="2813050"/>
          <p14:tracePt t="47788" x="1536700" y="2806700"/>
          <p14:tracePt t="47799" x="1536700" y="2787650"/>
          <p14:tracePt t="47816" x="1536700" y="2749550"/>
          <p14:tracePt t="47833" x="1536700" y="2705100"/>
          <p14:tracePt t="47849" x="1524000" y="2660650"/>
          <p14:tracePt t="47866" x="1485900" y="2597150"/>
          <p14:tracePt t="47882" x="1460500" y="2520950"/>
          <p14:tracePt t="47901" x="1403350" y="2432050"/>
          <p14:tracePt t="47917" x="1358900" y="2368550"/>
          <p14:tracePt t="47932" x="1301750" y="2298700"/>
          <p14:tracePt t="47949" x="1250950" y="2241550"/>
          <p14:tracePt t="47966" x="1200150" y="2190750"/>
          <p14:tracePt t="47982" x="1168400" y="2146300"/>
          <p14:tracePt t="47999" x="1143000" y="2101850"/>
          <p14:tracePt t="48016" x="1117600" y="2057400"/>
          <p14:tracePt t="48033" x="1085850" y="1993900"/>
          <p14:tracePt t="48049" x="1047750" y="1930400"/>
          <p14:tracePt t="48066" x="1028700" y="1866900"/>
          <p14:tracePt t="48082" x="1009650" y="1809750"/>
          <p14:tracePt t="48099" x="990600" y="1727200"/>
          <p14:tracePt t="48117" x="946150" y="1612900"/>
          <p14:tracePt t="48132" x="920750" y="1555750"/>
          <p14:tracePt t="48149" x="908050" y="1536700"/>
          <p14:tracePt t="48166" x="901700" y="1524000"/>
          <p14:tracePt t="48269" x="901700" y="1536700"/>
          <p14:tracePt t="48276" x="908050" y="1536700"/>
          <p14:tracePt t="48285" x="920750" y="1549400"/>
          <p14:tracePt t="48302" x="939800" y="1568450"/>
          <p14:tracePt t="48318" x="952500" y="1568450"/>
          <p14:tracePt t="48333" x="958850" y="1568450"/>
          <p14:tracePt t="48349" x="971550" y="1574800"/>
          <p14:tracePt t="48366" x="996950" y="1574800"/>
          <p14:tracePt t="48385" x="1009650" y="1574800"/>
          <p14:tracePt t="48399" x="1016000" y="1574800"/>
          <p14:tracePt t="48416" x="1028700" y="1574800"/>
          <p14:tracePt t="48432" x="1047750" y="1574800"/>
          <p14:tracePt t="48449" x="1098550" y="1581150"/>
          <p14:tracePt t="48466" x="1155700" y="1587500"/>
          <p14:tracePt t="48482" x="1219200" y="1600200"/>
          <p14:tracePt t="48499" x="1301750" y="1619250"/>
          <p14:tracePt t="48517" x="1390650" y="1631950"/>
          <p14:tracePt t="48532" x="1428750" y="1638300"/>
          <p14:tracePt t="48549" x="1435100" y="1638300"/>
          <p14:tracePt t="48614" x="1435100" y="1644650"/>
          <p14:tracePt t="48622" x="1441450" y="1644650"/>
          <p14:tracePt t="48634" x="1441450" y="1651000"/>
          <p14:tracePt t="48649" x="1447800" y="1670050"/>
          <p14:tracePt t="48665" x="1460500" y="1689100"/>
          <p14:tracePt t="48682" x="1473200" y="1720850"/>
          <p14:tracePt t="48699" x="1479550" y="1746250"/>
          <p14:tracePt t="48716" x="1492250" y="1778000"/>
          <p14:tracePt t="48732" x="1492250" y="1797050"/>
          <p14:tracePt t="48749" x="1492250" y="1809750"/>
          <p14:tracePt t="48765" x="1492250" y="1822450"/>
          <p14:tracePt t="48782" x="1492250" y="1847850"/>
          <p14:tracePt t="48799" x="1485900" y="1873250"/>
          <p14:tracePt t="48815" x="1473200" y="1911350"/>
          <p14:tracePt t="48833" x="1447800" y="1955800"/>
          <p14:tracePt t="48849" x="1428750" y="2000250"/>
          <p14:tracePt t="48865" x="1409700" y="2038350"/>
          <p14:tracePt t="48882" x="1397000" y="2082800"/>
          <p14:tracePt t="48899" x="1390650" y="2127250"/>
          <p14:tracePt t="48916" x="1390650" y="2184400"/>
          <p14:tracePt t="48934" x="1390650" y="2222500"/>
          <p14:tracePt t="48949" x="1390650" y="2279650"/>
          <p14:tracePt t="48965" x="1390650" y="2330450"/>
          <p14:tracePt t="48982" x="1390650" y="2387600"/>
          <p14:tracePt t="48999" x="1397000" y="2444750"/>
          <p14:tracePt t="49015" x="1403350" y="2501900"/>
          <p14:tracePt t="49032" x="1403350" y="2552700"/>
          <p14:tracePt t="49050" x="1403350" y="2609850"/>
          <p14:tracePt t="49065" x="1403350" y="2654300"/>
          <p14:tracePt t="49082" x="1403350" y="2705100"/>
          <p14:tracePt t="49099" x="1403350" y="2749550"/>
          <p14:tracePt t="49119" x="1403350" y="2819400"/>
          <p14:tracePt t="49132" x="1403350" y="2863850"/>
          <p14:tracePt t="49150" x="1397000" y="2921000"/>
          <p14:tracePt t="49165" x="1397000" y="2965450"/>
          <p14:tracePt t="49182" x="1397000" y="2990850"/>
          <p14:tracePt t="49199" x="1397000" y="3009900"/>
          <p14:tracePt t="49215" x="1397000" y="3028950"/>
          <p14:tracePt t="49232" x="1397000" y="3035300"/>
          <p14:tracePt t="49249" x="1397000" y="3041650"/>
          <p14:tracePt t="49265" x="1403350" y="3054350"/>
          <p14:tracePt t="49282" x="1409700" y="3067050"/>
          <p14:tracePt t="49299" x="1409700" y="3086100"/>
          <p14:tracePt t="49317" x="1422400" y="3130550"/>
          <p14:tracePt t="49332" x="1428750" y="3149600"/>
          <p14:tracePt t="49348" x="1435100" y="3168650"/>
          <p14:tracePt t="49365" x="1441450" y="3187700"/>
          <p14:tracePt t="49517" x="1435100" y="3187700"/>
          <p14:tracePt t="49533" x="1428750" y="3187700"/>
          <p14:tracePt t="49540" x="1416050" y="3187700"/>
          <p14:tracePt t="49558" x="1397000" y="3194050"/>
          <p14:tracePt t="49568" x="1390650" y="3194050"/>
          <p14:tracePt t="49582" x="1371600" y="3200400"/>
          <p14:tracePt t="49599" x="1365250" y="3206750"/>
          <p14:tracePt t="49637" x="1358900" y="3206750"/>
          <p14:tracePt t="49652" x="1358900" y="3200400"/>
          <p14:tracePt t="49665" x="1346200" y="3200400"/>
          <p14:tracePt t="49682" x="1339850" y="3194050"/>
          <p14:tracePt t="49699" x="1339850" y="3187700"/>
          <p14:tracePt t="49717" x="1339850" y="3181350"/>
          <p14:tracePt t="49734" x="1339850" y="3175000"/>
          <p14:tracePt t="49749" x="1339850" y="3168650"/>
          <p14:tracePt t="49765" x="1339850" y="3162300"/>
          <p14:tracePt t="49782" x="1339850" y="3155950"/>
          <p14:tracePt t="49798" x="1339850" y="3149600"/>
          <p14:tracePt t="49815" x="1339850" y="3130550"/>
          <p14:tracePt t="49832" x="1346200" y="3092450"/>
          <p14:tracePt t="49849" x="1346200" y="3035300"/>
          <p14:tracePt t="49865" x="1352550" y="2959100"/>
          <p14:tracePt t="49882" x="1352550" y="2863850"/>
          <p14:tracePt t="49899" x="1352550" y="2781300"/>
          <p14:tracePt t="49916" x="1346200" y="2743200"/>
          <p14:tracePt t="49932" x="1346200" y="2673350"/>
          <p14:tracePt t="49948" x="1339850" y="2622550"/>
          <p14:tracePt t="49965" x="1333500" y="2584450"/>
          <p14:tracePt t="49982" x="1327150" y="2540000"/>
          <p14:tracePt t="49998" x="1327150" y="2501900"/>
          <p14:tracePt t="50015" x="1327150" y="2463800"/>
          <p14:tracePt t="50032" x="1327150" y="2432050"/>
          <p14:tracePt t="50048" x="1327150" y="2400300"/>
          <p14:tracePt t="50065" x="1327150" y="2362200"/>
          <p14:tracePt t="50082" x="1327150" y="2330450"/>
          <p14:tracePt t="50098" x="1327150" y="2298700"/>
          <p14:tracePt t="50115" x="1327150" y="2266950"/>
          <p14:tracePt t="50132" x="1327150" y="2247900"/>
          <p14:tracePt t="50148" x="1327150" y="2235200"/>
          <p14:tracePt t="50165" x="1327150" y="2228850"/>
          <p14:tracePt t="50181" x="1327150" y="2216150"/>
          <p14:tracePt t="50198" x="1327150" y="2209800"/>
          <p14:tracePt t="50215" x="1320800" y="2203450"/>
          <p14:tracePt t="50232" x="1320800" y="2197100"/>
          <p14:tracePt t="50248" x="1314450" y="2190750"/>
          <p14:tracePt t="50265" x="1301750" y="2184400"/>
          <p14:tracePt t="50282" x="1289050" y="2171700"/>
          <p14:tracePt t="50298" x="1270000" y="2165350"/>
          <p14:tracePt t="50315" x="1257300" y="2152650"/>
          <p14:tracePt t="50333" x="1231900" y="2139950"/>
          <p14:tracePt t="50348" x="1212850" y="2127250"/>
          <p14:tracePt t="50365" x="1181100" y="2114550"/>
          <p14:tracePt t="50381" x="1162050" y="2108200"/>
          <p14:tracePt t="50398" x="1143000" y="2095500"/>
          <p14:tracePt t="50415" x="1123950" y="2082800"/>
          <p14:tracePt t="50432" x="1104900" y="2076450"/>
          <p14:tracePt t="50448" x="1092200" y="2076450"/>
          <p14:tracePt t="50465" x="1073150" y="2070100"/>
          <p14:tracePt t="50482" x="1060450" y="2070100"/>
          <p14:tracePt t="50498" x="1060450" y="2063750"/>
          <p14:tracePt t="50525" x="1054100" y="2063750"/>
          <p14:tracePt t="50534" x="1054100" y="2057400"/>
          <p14:tracePt t="50549" x="1047750" y="2057400"/>
          <p14:tracePt t="50567" x="1041400" y="2057400"/>
          <p14:tracePt t="50653" x="1041400" y="2051050"/>
          <p14:tracePt t="50660" x="1035050" y="2051050"/>
          <p14:tracePt t="50677" x="1028700" y="2051050"/>
          <p14:tracePt t="50692" x="1028700" y="2044700"/>
          <p14:tracePt t="50708" x="1022350" y="2044700"/>
          <p14:tracePt t="50781" x="1016000" y="2044700"/>
          <p14:tracePt t="51045" x="1009650" y="2044700"/>
          <p14:tracePt t="51068" x="1009650" y="2038350"/>
          <p14:tracePt t="51076" x="1003300" y="2038350"/>
          <p14:tracePt t="51084" x="996950" y="2038350"/>
          <p14:tracePt t="51099" x="996950" y="2032000"/>
          <p14:tracePt t="51114" x="971550" y="2025650"/>
          <p14:tracePt t="51133" x="889000" y="2012950"/>
          <p14:tracePt t="51149" x="831850" y="2006600"/>
          <p14:tracePt t="51164" x="774700" y="2000250"/>
          <p14:tracePt t="51181" x="742950" y="2000250"/>
          <p14:tracePt t="51198" x="730250" y="2000250"/>
          <p14:tracePt t="51796" x="723900" y="2006600"/>
          <p14:tracePt t="51813" x="723900" y="2012950"/>
          <p14:tracePt t="51820" x="723900" y="2019300"/>
          <p14:tracePt t="51831" x="723900" y="2025650"/>
          <p14:tracePt t="51848" x="723900" y="2038350"/>
          <p14:tracePt t="51865" x="723900" y="2051050"/>
          <p14:tracePt t="51881" x="723900" y="2063750"/>
          <p14:tracePt t="51898" x="723900" y="2082800"/>
          <p14:tracePt t="51914" x="723900" y="2089150"/>
          <p14:tracePt t="51932" x="730250" y="2108200"/>
          <p14:tracePt t="51948" x="736600" y="2139950"/>
          <p14:tracePt t="51964" x="736600" y="2165350"/>
          <p14:tracePt t="51981" x="742950" y="2197100"/>
          <p14:tracePt t="51998" x="749300" y="2216150"/>
          <p14:tracePt t="52015" x="755650" y="2254250"/>
          <p14:tracePt t="52031" x="768350" y="2286000"/>
          <p14:tracePt t="52048" x="793750" y="2324100"/>
          <p14:tracePt t="52064" x="819150" y="2374900"/>
          <p14:tracePt t="52081" x="850900" y="2438400"/>
          <p14:tracePt t="52098" x="889000" y="2501900"/>
          <p14:tracePt t="52114" x="920750" y="2565400"/>
          <p14:tracePt t="52133" x="977900" y="2667000"/>
          <p14:tracePt t="52148" x="1022350" y="2717800"/>
          <p14:tracePt t="52164" x="1060450" y="2781300"/>
          <p14:tracePt t="52181" x="1111250" y="2851150"/>
          <p14:tracePt t="52198" x="1181100" y="2927350"/>
          <p14:tracePt t="52215" x="1244600" y="3009900"/>
          <p14:tracePt t="52232" x="1308100" y="3079750"/>
          <p14:tracePt t="52249" x="1371600" y="3155950"/>
          <p14:tracePt t="52264" x="1441450" y="3225800"/>
          <p14:tracePt t="52282" x="1530350" y="3314700"/>
          <p14:tracePt t="52298" x="1638300" y="3403600"/>
          <p14:tracePt t="52315" x="1797050" y="3511550"/>
          <p14:tracePt t="52331" x="1962150" y="3632200"/>
          <p14:tracePt t="52348" x="2266950" y="3848100"/>
          <p14:tracePt t="52364" x="2463800" y="4013200"/>
          <p14:tracePt t="52381" x="2717800" y="4210050"/>
          <p14:tracePt t="52398" x="3041650" y="4438650"/>
          <p14:tracePt t="52414" x="3390900" y="4692650"/>
          <p14:tracePt t="52431" x="3771900" y="4972050"/>
          <p14:tracePt t="52448" x="4019550" y="5181600"/>
          <p14:tracePt t="52464" x="4197350" y="5340350"/>
          <p14:tracePt t="52481" x="4318000" y="5461000"/>
          <p14:tracePt t="52499" x="4438650" y="5575300"/>
          <p14:tracePt t="52514" x="4527550" y="5632450"/>
          <p14:tracePt t="52531" x="4610100" y="5689600"/>
          <p14:tracePt t="52547" x="4692650" y="5721350"/>
          <p14:tracePt t="52564" x="4762500" y="5746750"/>
          <p14:tracePt t="52581" x="4787900" y="5746750"/>
          <p14:tracePt t="52597" x="4806950" y="5753100"/>
          <p14:tracePt t="52614" x="4826000" y="5753100"/>
          <p14:tracePt t="52631" x="4832350" y="5753100"/>
          <p14:tracePt t="52647" x="4845050" y="5753100"/>
          <p14:tracePt t="52664" x="4876800" y="5753100"/>
          <p14:tracePt t="52681" x="4908550" y="5753100"/>
          <p14:tracePt t="52697" x="4940300" y="5753100"/>
          <p14:tracePt t="52714" x="4978400" y="5765800"/>
          <p14:tracePt t="52731" x="5016500" y="5778500"/>
          <p14:tracePt t="52748" x="5092700" y="5803900"/>
          <p14:tracePt t="52764" x="5162550" y="5822950"/>
          <p14:tracePt t="52781" x="5245100" y="5848350"/>
          <p14:tracePt t="52797" x="5334000" y="5867400"/>
          <p14:tracePt t="52814" x="5403850" y="5880100"/>
          <p14:tracePt t="52831" x="5454650" y="5892800"/>
          <p14:tracePt t="52847" x="5492750" y="5905500"/>
          <p14:tracePt t="52864" x="5537200" y="5924550"/>
          <p14:tracePt t="52881" x="5568950" y="5930900"/>
          <p14:tracePt t="52897" x="5613400" y="5943600"/>
          <p14:tracePt t="52914" x="5676900" y="5943600"/>
          <p14:tracePt t="52931" x="5734050" y="5943600"/>
          <p14:tracePt t="52947" x="5753100" y="5943600"/>
          <p14:tracePt t="52964" x="5765800" y="5943600"/>
          <p14:tracePt t="53005" x="5772150" y="5943600"/>
          <p14:tracePt t="53014" x="5778500" y="5943600"/>
          <p14:tracePt t="53030" x="5784850" y="5943600"/>
          <p14:tracePt t="53292" x="5791200" y="5943600"/>
          <p14:tracePt t="53300" x="5797550" y="5937250"/>
          <p14:tracePt t="53316" x="5810250" y="5930900"/>
          <p14:tracePt t="53330" x="5816600" y="5924550"/>
          <p14:tracePt t="53347" x="5822950" y="5918200"/>
          <p14:tracePt t="53364" x="5861050" y="5886450"/>
          <p14:tracePt t="53380" x="5892800" y="5854700"/>
          <p14:tracePt t="53397" x="5918200" y="5822950"/>
          <p14:tracePt t="53414" x="5924550" y="5810250"/>
          <p14:tracePt t="53430" x="5924550" y="5791200"/>
          <p14:tracePt t="53447" x="5924550" y="5778500"/>
          <p14:tracePt t="53464" x="5924550" y="5759450"/>
          <p14:tracePt t="53480" x="5924550" y="5753100"/>
          <p14:tracePt t="53497" x="5892800" y="5734050"/>
          <p14:tracePt t="53514" x="5854700" y="5708650"/>
          <p14:tracePt t="53530" x="5797550" y="5683250"/>
          <p14:tracePt t="53547" x="5740400" y="5657850"/>
          <p14:tracePt t="53564" x="5651500" y="5632450"/>
          <p14:tracePt t="53580" x="5619750" y="5626100"/>
          <p14:tracePt t="53597" x="5581650" y="5626100"/>
          <p14:tracePt t="53614" x="5556250" y="5626100"/>
          <p14:tracePt t="53630" x="5530850" y="5626100"/>
          <p14:tracePt t="53647" x="5499100" y="5626100"/>
          <p14:tracePt t="53664" x="5473700" y="5632450"/>
          <p14:tracePt t="53680" x="5435600" y="5645150"/>
          <p14:tracePt t="53697" x="5384800" y="5651500"/>
          <p14:tracePt t="53714" x="5314950" y="5670550"/>
          <p14:tracePt t="53730" x="5257800" y="5689600"/>
          <p14:tracePt t="53747" x="5194300" y="5702300"/>
          <p14:tracePt t="53764" x="5099050" y="5727700"/>
          <p14:tracePt t="53780" x="5048250" y="5746750"/>
          <p14:tracePt t="53797" x="5010150" y="5765800"/>
          <p14:tracePt t="53813" x="4965700" y="5784850"/>
          <p14:tracePt t="53830" x="4921250" y="5810250"/>
          <p14:tracePt t="53847" x="4876800" y="5822950"/>
          <p14:tracePt t="53864" x="4845050" y="5854700"/>
          <p14:tracePt t="53880" x="4813300" y="5880100"/>
          <p14:tracePt t="53897" x="4794250" y="5899150"/>
          <p14:tracePt t="53913" x="4762500" y="5930900"/>
          <p14:tracePt t="53930" x="4737100" y="5975350"/>
          <p14:tracePt t="53949" x="4705350" y="6045200"/>
          <p14:tracePt t="53964" x="4699000" y="6089650"/>
          <p14:tracePt t="53980" x="4699000" y="6127750"/>
          <p14:tracePt t="53997" x="4705350" y="6153150"/>
          <p14:tracePt t="54013" x="4743450" y="6184900"/>
          <p14:tracePt t="54031" x="4794250" y="6210300"/>
          <p14:tracePt t="54047" x="4889500" y="6254750"/>
          <p14:tracePt t="54063" x="5010150" y="6305550"/>
          <p14:tracePt t="54080" x="5143500" y="6356350"/>
          <p14:tracePt t="54097" x="5289550" y="6400800"/>
          <p14:tracePt t="54113" x="5435600" y="6432550"/>
          <p14:tracePt t="54130" x="5600700" y="6445250"/>
          <p14:tracePt t="54147" x="5797550" y="6464300"/>
          <p14:tracePt t="54164" x="6115050" y="6489700"/>
          <p14:tracePt t="54180" x="6273800" y="6502400"/>
          <p14:tracePt t="54197" x="6438900" y="6508750"/>
          <p14:tracePt t="54213" x="6604000" y="6508750"/>
          <p14:tracePt t="54230" x="6794500" y="6508750"/>
          <p14:tracePt t="54246" x="6991350" y="6508750"/>
          <p14:tracePt t="54264" x="7162800" y="6496050"/>
          <p14:tracePt t="54280" x="7283450" y="6496050"/>
          <p14:tracePt t="54297" x="7346950" y="6496050"/>
          <p14:tracePt t="54313" x="7397750" y="6489700"/>
          <p14:tracePt t="54330" x="7435850" y="6489700"/>
          <p14:tracePt t="54348" x="7467600" y="6489700"/>
          <p14:tracePt t="54364" x="7505700" y="6489700"/>
          <p14:tracePt t="54380" x="7543800" y="6489700"/>
          <p14:tracePt t="54397" x="7569200" y="6489700"/>
          <p14:tracePt t="54413" x="7613650" y="6483350"/>
          <p14:tracePt t="54430" x="7639050" y="6470650"/>
          <p14:tracePt t="54447" x="7664450" y="6457950"/>
          <p14:tracePt t="54463" x="7689850" y="6445250"/>
          <p14:tracePt t="54481" x="7708900" y="6426200"/>
          <p14:tracePt t="54497" x="7727950" y="6394450"/>
          <p14:tracePt t="54514" x="7747000" y="6362700"/>
          <p14:tracePt t="54531" x="7766050" y="6311900"/>
          <p14:tracePt t="54547" x="7791450" y="6273800"/>
          <p14:tracePt t="54563" x="7804150" y="6248400"/>
          <p14:tracePt t="54581" x="7823200" y="6203950"/>
          <p14:tracePt t="54597" x="7835900" y="6172200"/>
          <p14:tracePt t="54613" x="7835900" y="6153150"/>
          <p14:tracePt t="54630" x="7823200" y="6115050"/>
          <p14:tracePt t="54647" x="7791450" y="6089650"/>
          <p14:tracePt t="54663" x="7753350" y="6051550"/>
          <p14:tracePt t="54680" x="7721600" y="6026150"/>
          <p14:tracePt t="54697" x="7658100" y="5994400"/>
          <p14:tracePt t="54713" x="7575550" y="5962650"/>
          <p14:tracePt t="54731" x="7480300" y="5937250"/>
          <p14:tracePt t="54747" x="7346950" y="5924550"/>
          <p14:tracePt t="54764" x="7207250" y="5911850"/>
          <p14:tracePt t="54781" x="7029450" y="5899150"/>
          <p14:tracePt t="54797" x="6921500" y="5892800"/>
          <p14:tracePt t="54814" x="6819900" y="5880100"/>
          <p14:tracePt t="54830" x="6711950" y="5880100"/>
          <p14:tracePt t="54847" x="6584950" y="5873750"/>
          <p14:tracePt t="54864" x="6438900" y="5873750"/>
          <p14:tracePt t="54881" x="6286500" y="5867400"/>
          <p14:tracePt t="54898" x="6127750" y="5867400"/>
          <p14:tracePt t="54914" x="5981700" y="5861050"/>
          <p14:tracePt t="54931" x="5842000" y="5861050"/>
          <p14:tracePt t="54947" x="5715000" y="5861050"/>
          <p14:tracePt t="54964" x="5581650" y="5861050"/>
          <p14:tracePt t="54980" x="5353050" y="5848350"/>
          <p14:tracePt t="54997" x="5238750" y="5842000"/>
          <p14:tracePt t="55013" x="5149850" y="5842000"/>
          <p14:tracePt t="55030" x="5092700" y="5842000"/>
          <p14:tracePt t="55047" x="5041900" y="5861050"/>
          <p14:tracePt t="55063" x="4978400" y="5886450"/>
          <p14:tracePt t="55081" x="4927600" y="5930900"/>
          <p14:tracePt t="55097" x="4883150" y="5988050"/>
          <p14:tracePt t="55113" x="4851400" y="6032500"/>
          <p14:tracePt t="55130" x="4838700" y="6064250"/>
          <p14:tracePt t="55147" x="4813300" y="6108700"/>
          <p14:tracePt t="55163" x="4787900" y="6159500"/>
          <p14:tracePt t="55180" x="4768850" y="6235700"/>
          <p14:tracePt t="55197" x="4768850" y="6261100"/>
          <p14:tracePt t="55213" x="4768850" y="6267450"/>
          <p14:tracePt t="55247" x="4781550" y="6273800"/>
          <p14:tracePt t="55264" x="4800600" y="6280150"/>
          <p14:tracePt t="55280" x="4800600" y="6286500"/>
          <p14:tracePt t="55297" x="4819650" y="6286500"/>
          <p14:tracePt t="55313" x="4838700" y="6292850"/>
          <p14:tracePt t="55330" x="4857750" y="6305550"/>
          <p14:tracePt t="55346" x="4876800" y="6318250"/>
          <p14:tracePt t="55363" x="4902200" y="6324600"/>
          <p14:tracePt t="55381" x="4908550" y="6337300"/>
          <p14:tracePt t="55396" x="4921250" y="6337300"/>
          <p14:tracePt t="55413" x="4927600" y="6337300"/>
          <p14:tracePt t="55430" x="4933950" y="6350000"/>
          <p14:tracePt t="55446" x="4940300" y="6356350"/>
          <p14:tracePt t="55463" x="4959350" y="6362700"/>
          <p14:tracePt t="55482" x="4965700" y="6369050"/>
          <p14:tracePt t="55496" x="4972050" y="6375400"/>
          <p14:tracePt t="55513" x="4978400" y="6381750"/>
          <p14:tracePt t="55530" x="4984750" y="6388100"/>
          <p14:tracePt t="55546" x="4991100" y="6388100"/>
          <p14:tracePt t="55563" x="4997450" y="6394450"/>
          <p14:tracePt t="55581" x="5016500" y="6407150"/>
          <p14:tracePt t="55597" x="5029200" y="6413500"/>
          <p14:tracePt t="55613" x="5048250" y="6426200"/>
          <p14:tracePt t="55630" x="5060950" y="6426200"/>
          <p14:tracePt t="55646" x="5073650" y="6438900"/>
          <p14:tracePt t="55663" x="5105400" y="6445250"/>
          <p14:tracePt t="55679" x="5130800" y="6457950"/>
          <p14:tracePt t="55697" x="5162550" y="6464300"/>
          <p14:tracePt t="55713" x="5187950" y="6477000"/>
          <p14:tracePt t="55730" x="5213350" y="6489700"/>
          <p14:tracePt t="55746" x="5251450" y="6508750"/>
          <p14:tracePt t="55763" x="5295900" y="6527800"/>
          <p14:tracePt t="55781" x="5365750" y="6546850"/>
          <p14:tracePt t="55796" x="5422900" y="6553200"/>
          <p14:tracePt t="55813" x="5486400" y="6565900"/>
          <p14:tracePt t="55830" x="5530850" y="6572250"/>
          <p14:tracePt t="55846" x="5575300" y="6578600"/>
          <p14:tracePt t="55863" x="5600700" y="6578600"/>
          <p14:tracePt t="55880" x="5626100" y="6578600"/>
          <p14:tracePt t="55896" x="5645150" y="6578600"/>
          <p14:tracePt t="55913" x="5664200" y="6565900"/>
          <p14:tracePt t="55929" x="5676900" y="6559550"/>
          <p14:tracePt t="55946" x="5708650" y="6546850"/>
          <p14:tracePt t="55963" x="5734050" y="6527800"/>
          <p14:tracePt t="55980" x="5765800" y="6508750"/>
          <p14:tracePt t="55996" x="5791200" y="6489700"/>
          <p14:tracePt t="56013" x="5810250" y="6470650"/>
          <p14:tracePt t="56030" x="5835650" y="6438900"/>
          <p14:tracePt t="56046" x="5854700" y="6426200"/>
          <p14:tracePt t="56063" x="5880100" y="6413500"/>
          <p14:tracePt t="56079" x="5892800" y="6394450"/>
          <p14:tracePt t="56096" x="5918200" y="6381750"/>
          <p14:tracePt t="56113" x="5937250" y="6369050"/>
          <p14:tracePt t="56130" x="5962650" y="6356350"/>
          <p14:tracePt t="56146" x="5981700" y="6350000"/>
          <p14:tracePt t="56163" x="6000750" y="6330950"/>
          <p14:tracePt t="56180" x="6032500" y="6311900"/>
          <p14:tracePt t="56196" x="6038850" y="6286500"/>
          <p14:tracePt t="56213" x="6057900" y="6254750"/>
          <p14:tracePt t="56229" x="6076950" y="6229350"/>
          <p14:tracePt t="56246" x="6083300" y="6223000"/>
          <p14:tracePt t="56262" x="6089650" y="6210300"/>
          <p14:tracePt t="56279" x="6089650" y="6191250"/>
          <p14:tracePt t="56296" x="6096000" y="6178550"/>
          <p14:tracePt t="56312" x="6102350" y="6153150"/>
          <p14:tracePt t="56329" x="6102350" y="6134100"/>
          <p14:tracePt t="56346" x="6102350" y="6121400"/>
          <p14:tracePt t="56363" x="6108700" y="6121400"/>
          <p14:tracePt t="56381" x="6108700" y="6096000"/>
          <p14:tracePt t="56396" x="6108700" y="6064250"/>
          <p14:tracePt t="56413" x="6108700" y="6038850"/>
          <p14:tracePt t="56429" x="6102350" y="6019800"/>
          <p14:tracePt t="56446" x="6096000" y="6000750"/>
          <p14:tracePt t="56463" x="6089650" y="5988050"/>
          <p14:tracePt t="56479" x="6076950" y="5975350"/>
          <p14:tracePt t="56496" x="6045200" y="5943600"/>
          <p14:tracePt t="56513" x="6007100" y="5905500"/>
          <p14:tracePt t="56529" x="5975350" y="5886450"/>
          <p14:tracePt t="56546" x="5949950" y="5867400"/>
          <p14:tracePt t="56563" x="5937250" y="5861050"/>
          <p14:tracePt t="56579" x="5924550" y="5854700"/>
          <p14:tracePt t="56596" x="5892800" y="5854700"/>
          <p14:tracePt t="56613" x="5861050" y="5854700"/>
          <p14:tracePt t="56630" x="5822950" y="5854700"/>
          <p14:tracePt t="56646" x="5772150" y="5880100"/>
          <p14:tracePt t="56663" x="5734050" y="5905500"/>
          <p14:tracePt t="56679" x="5715000" y="5937250"/>
          <p14:tracePt t="56696" x="5695950" y="5981700"/>
          <p14:tracePt t="56713" x="5689600" y="6032500"/>
          <p14:tracePt t="56729" x="5683250" y="6083300"/>
          <p14:tracePt t="56746" x="5683250" y="6165850"/>
          <p14:tracePt t="56763" x="5683250" y="6242050"/>
          <p14:tracePt t="56781" x="5683250" y="6375400"/>
          <p14:tracePt t="56796" x="5702300" y="6438900"/>
          <p14:tracePt t="56812" x="5734050" y="6489700"/>
          <p14:tracePt t="56830" x="5765800" y="6527800"/>
          <p14:tracePt t="56846" x="5803900" y="6559550"/>
          <p14:tracePt t="56863" x="5848350" y="6584950"/>
          <p14:tracePt t="56879" x="5880100" y="6597650"/>
          <p14:tracePt t="56896" x="5911850" y="6610350"/>
          <p14:tracePt t="56912" x="5930900" y="6610350"/>
          <p14:tracePt t="56929" x="5949950" y="6610350"/>
          <p14:tracePt t="56946" x="5962650" y="6610350"/>
          <p14:tracePt t="56963" x="5975350" y="6604000"/>
          <p14:tracePt t="56979" x="5981700" y="6597650"/>
          <p14:tracePt t="56996" x="5994400" y="6597650"/>
          <p14:tracePt t="57013" x="6000750" y="6591300"/>
          <p14:tracePt t="57029" x="6000750" y="6584950"/>
          <p14:tracePt t="57046" x="6007100" y="6584950"/>
          <p14:tracePt t="57492" x="6013450" y="6584950"/>
          <p14:tracePt t="57508" x="6019800" y="6584950"/>
          <p14:tracePt t="57516" x="6026150" y="6584950"/>
          <p14:tracePt t="57532" x="6038850" y="6584950"/>
          <p14:tracePt t="57545" x="6057900" y="6584950"/>
          <p14:tracePt t="57563" x="6102350" y="6578600"/>
          <p14:tracePt t="57579" x="6184900" y="6565900"/>
          <p14:tracePt t="57596" x="6311900" y="6565900"/>
          <p14:tracePt t="57612" x="6407150" y="6565900"/>
          <p14:tracePt t="57629" x="6515100" y="6565900"/>
          <p14:tracePt t="57646" x="6629400" y="6565900"/>
          <p14:tracePt t="57662" x="6756400" y="6565900"/>
          <p14:tracePt t="57679" x="6877050" y="6565900"/>
          <p14:tracePt t="57696" x="7004050" y="6559550"/>
          <p14:tracePt t="57712" x="7112000" y="6553200"/>
          <p14:tracePt t="57729" x="7219950" y="6546850"/>
          <p14:tracePt t="57746" x="7296150" y="6540500"/>
          <p14:tracePt t="57762" x="7378700" y="6521450"/>
          <p14:tracePt t="57779" x="7448550" y="6496050"/>
          <p14:tracePt t="57796" x="7569200" y="6432550"/>
          <p14:tracePt t="57812" x="7620000" y="6413500"/>
          <p14:tracePt t="57829" x="7664450" y="6394450"/>
          <p14:tracePt t="57846" x="7708900" y="6369050"/>
          <p14:tracePt t="57862" x="7740650" y="6350000"/>
          <p14:tracePt t="57879" x="7785100" y="6330950"/>
          <p14:tracePt t="57896" x="7829550" y="6299200"/>
          <p14:tracePt t="57912" x="7880350" y="6273800"/>
          <p14:tracePt t="57929" x="7924800" y="6248400"/>
          <p14:tracePt t="57945" x="7956550" y="6229350"/>
          <p14:tracePt t="57962" x="7981950" y="6210300"/>
          <p14:tracePt t="57979" x="8001000" y="6184900"/>
          <p14:tracePt t="57997" x="8013700" y="6127750"/>
          <p14:tracePt t="58012" x="8026400" y="6076950"/>
          <p14:tracePt t="58029" x="8032750" y="6051550"/>
          <p14:tracePt t="58046" x="8032750" y="6032500"/>
          <p14:tracePt t="58062" x="8032750" y="6026150"/>
          <p14:tracePt t="58079" x="8032750" y="6019800"/>
          <p14:tracePt t="58096" x="8007350" y="6007100"/>
          <p14:tracePt t="58112" x="7962900" y="5988050"/>
          <p14:tracePt t="58129" x="7893050" y="5969000"/>
          <p14:tracePt t="58145" x="7816850" y="5962650"/>
          <p14:tracePt t="58162" x="7740650" y="5949950"/>
          <p14:tracePt t="58179" x="7670800" y="5949950"/>
          <p14:tracePt t="58197" x="7562850" y="5949950"/>
          <p14:tracePt t="58212" x="7486650" y="5949950"/>
          <p14:tracePt t="58229" x="7410450" y="5949950"/>
          <p14:tracePt t="58245" x="7327900" y="5949950"/>
          <p14:tracePt t="58262" x="7207250" y="5949950"/>
          <p14:tracePt t="58278" x="7080250" y="5949950"/>
          <p14:tracePt t="58296" x="6965950" y="5949950"/>
          <p14:tracePt t="58312" x="6877050" y="5949950"/>
          <p14:tracePt t="58329" x="6813550" y="5962650"/>
          <p14:tracePt t="58345" x="6737350" y="5981700"/>
          <p14:tracePt t="58362" x="6667500" y="6019800"/>
          <p14:tracePt t="58379" x="6584950" y="6070600"/>
          <p14:tracePt t="58397" x="6489700" y="6140450"/>
          <p14:tracePt t="58412" x="6445250" y="6184900"/>
          <p14:tracePt t="58429" x="6400800" y="6229350"/>
          <p14:tracePt t="58445" x="6381750" y="6254750"/>
          <p14:tracePt t="58462" x="6362700" y="6280150"/>
          <p14:tracePt t="58479" x="6362700" y="6292850"/>
          <p14:tracePt t="58496" x="6362700" y="6305550"/>
          <p14:tracePt t="58512" x="6362700" y="6311900"/>
          <p14:tracePt t="58529" x="6375400" y="6324600"/>
          <p14:tracePt t="58545" x="6400800" y="6350000"/>
          <p14:tracePt t="58562" x="6451600" y="6375400"/>
          <p14:tracePt t="58579" x="6521450" y="6407150"/>
          <p14:tracePt t="58596" x="6692900" y="6445250"/>
          <p14:tracePt t="58612" x="6807200" y="6451600"/>
          <p14:tracePt t="58629" x="6908800" y="6457950"/>
          <p14:tracePt t="58645" x="6991350" y="6464300"/>
          <p14:tracePt t="58662" x="7067550" y="6464300"/>
          <p14:tracePt t="58679" x="7137400" y="6464300"/>
          <p14:tracePt t="58695" x="7194550" y="6464300"/>
          <p14:tracePt t="58712" x="7226300" y="6464300"/>
          <p14:tracePt t="58729" x="7251700" y="6464300"/>
          <p14:tracePt t="58745" x="7264400" y="6464300"/>
          <p14:tracePt t="58779" x="7270750" y="6457950"/>
          <p14:tracePt t="58795" x="7277100" y="6451600"/>
          <p14:tracePt t="58829" x="7283450" y="6451600"/>
          <p14:tracePt t="58860" x="7289800" y="6451600"/>
          <p14:tracePt t="58981" x="7283450" y="6451600"/>
          <p14:tracePt t="58999" x="7277100" y="6451600"/>
          <p14:tracePt t="59016" x="7270750" y="6451600"/>
          <p14:tracePt t="59029" x="7270750" y="6457950"/>
          <p14:tracePt t="59149" x="7277100" y="6457950"/>
          <p14:tracePt t="59165" x="7289800" y="6451600"/>
          <p14:tracePt t="59173" x="7296150" y="6445250"/>
          <p14:tracePt t="59181" x="7302500" y="6438900"/>
          <p14:tracePt t="59196" x="7302500" y="6432550"/>
          <p14:tracePt t="59212" x="7315200" y="6419850"/>
          <p14:tracePt t="59228" x="7315200" y="6407150"/>
          <p14:tracePt t="59245" x="7321550" y="6400800"/>
          <p14:tracePt t="59262" x="7334250" y="6381750"/>
          <p14:tracePt t="59279" x="7340600" y="6356350"/>
          <p14:tracePt t="59295" x="7340600" y="6337300"/>
          <p14:tracePt t="59312" x="7340600" y="6311900"/>
          <p14:tracePt t="59328" x="7340600" y="6292850"/>
          <p14:tracePt t="59345" x="7340600" y="6280150"/>
          <p14:tracePt t="59362" x="7340600" y="6273800"/>
          <p14:tracePt t="59378" x="7340600" y="6267450"/>
          <p14:tracePt t="59395" x="7340600" y="6261100"/>
          <p14:tracePt t="59460" x="7340600" y="6254750"/>
          <p14:tracePt t="59476" x="7340600" y="6248400"/>
          <p14:tracePt t="59501" x="7340600" y="6242050"/>
          <p14:tracePt t="59517" x="7334250" y="6242050"/>
          <p14:tracePt t="59541" x="7334250" y="6235700"/>
          <p14:tracePt t="59629" x="7334250" y="6229350"/>
          <p14:tracePt t="59814" x="7340600" y="6229350"/>
          <p14:tracePt t="64725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04" name="Rectangle 60"/>
          <p:cNvSpPr>
            <a:spLocks noGrp="1" noChangeArrowheads="1"/>
          </p:cNvSpPr>
          <p:nvPr>
            <p:ph type="title"/>
          </p:nvPr>
        </p:nvSpPr>
        <p:spPr bwMode="auto">
          <a:xfrm>
            <a:off x="184637" y="304800"/>
            <a:ext cx="11843239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600" b="1" dirty="0">
                <a:latin typeface="Helvetica" charset="0"/>
              </a:rPr>
              <a:t>Standard Test ASTM D 7309 </a:t>
            </a:r>
            <a:r>
              <a:rPr lang="en-US" sz="3200" b="1" dirty="0">
                <a:latin typeface="Helvetica" charset="0"/>
              </a:rPr>
              <a:t>(Method A)</a:t>
            </a:r>
          </a:p>
        </p:txBody>
      </p:sp>
      <p:sp>
        <p:nvSpPr>
          <p:cNvPr id="82947" name="Freeform 3" descr="Light downward diagonal"/>
          <p:cNvSpPr>
            <a:spLocks/>
          </p:cNvSpPr>
          <p:nvPr/>
        </p:nvSpPr>
        <p:spPr bwMode="auto">
          <a:xfrm>
            <a:off x="2679471" y="2763161"/>
            <a:ext cx="5092700" cy="2865437"/>
          </a:xfrm>
          <a:custGeom>
            <a:avLst/>
            <a:gdLst/>
            <a:ahLst/>
            <a:cxnLst>
              <a:cxn ang="0">
                <a:pos x="0" y="1805"/>
              </a:cxn>
              <a:cxn ang="0">
                <a:pos x="144" y="1805"/>
              </a:cxn>
              <a:cxn ang="0">
                <a:pos x="288" y="1757"/>
              </a:cxn>
              <a:cxn ang="0">
                <a:pos x="336" y="1757"/>
              </a:cxn>
              <a:cxn ang="0">
                <a:pos x="432" y="1661"/>
              </a:cxn>
              <a:cxn ang="0">
                <a:pos x="480" y="1517"/>
              </a:cxn>
              <a:cxn ang="0">
                <a:pos x="528" y="1373"/>
              </a:cxn>
              <a:cxn ang="0">
                <a:pos x="528" y="1325"/>
              </a:cxn>
              <a:cxn ang="0">
                <a:pos x="576" y="1325"/>
              </a:cxn>
              <a:cxn ang="0">
                <a:pos x="624" y="1277"/>
              </a:cxn>
              <a:cxn ang="0">
                <a:pos x="624" y="1229"/>
              </a:cxn>
              <a:cxn ang="0">
                <a:pos x="672" y="1229"/>
              </a:cxn>
              <a:cxn ang="0">
                <a:pos x="672" y="1085"/>
              </a:cxn>
              <a:cxn ang="0">
                <a:pos x="709" y="899"/>
              </a:cxn>
              <a:cxn ang="0">
                <a:pos x="751" y="705"/>
              </a:cxn>
              <a:cxn ang="0">
                <a:pos x="772" y="539"/>
              </a:cxn>
              <a:cxn ang="0">
                <a:pos x="790" y="448"/>
              </a:cxn>
              <a:cxn ang="0">
                <a:pos x="804" y="353"/>
              </a:cxn>
              <a:cxn ang="0">
                <a:pos x="825" y="215"/>
              </a:cxn>
              <a:cxn ang="0">
                <a:pos x="843" y="123"/>
              </a:cxn>
              <a:cxn ang="0">
                <a:pos x="853" y="53"/>
              </a:cxn>
              <a:cxn ang="0">
                <a:pos x="875" y="11"/>
              </a:cxn>
              <a:cxn ang="0">
                <a:pos x="896" y="0"/>
              </a:cxn>
              <a:cxn ang="0">
                <a:pos x="920" y="7"/>
              </a:cxn>
              <a:cxn ang="0">
                <a:pos x="942" y="60"/>
              </a:cxn>
              <a:cxn ang="0">
                <a:pos x="949" y="120"/>
              </a:cxn>
              <a:cxn ang="0">
                <a:pos x="963" y="219"/>
              </a:cxn>
              <a:cxn ang="0">
                <a:pos x="970" y="338"/>
              </a:cxn>
              <a:cxn ang="0">
                <a:pos x="987" y="462"/>
              </a:cxn>
              <a:cxn ang="0">
                <a:pos x="1001" y="571"/>
              </a:cxn>
              <a:cxn ang="0">
                <a:pos x="1012" y="730"/>
              </a:cxn>
              <a:cxn ang="0">
                <a:pos x="1044" y="990"/>
              </a:cxn>
              <a:cxn ang="0">
                <a:pos x="1068" y="1146"/>
              </a:cxn>
              <a:cxn ang="0">
                <a:pos x="1083" y="1279"/>
              </a:cxn>
              <a:cxn ang="0">
                <a:pos x="1104" y="1382"/>
              </a:cxn>
              <a:cxn ang="0">
                <a:pos x="1128" y="1487"/>
              </a:cxn>
              <a:cxn ang="0">
                <a:pos x="1157" y="1583"/>
              </a:cxn>
              <a:cxn ang="0">
                <a:pos x="1224" y="1671"/>
              </a:cxn>
              <a:cxn ang="0">
                <a:pos x="1315" y="1720"/>
              </a:cxn>
              <a:cxn ang="0">
                <a:pos x="1431" y="1741"/>
              </a:cxn>
              <a:cxn ang="0">
                <a:pos x="1587" y="1755"/>
              </a:cxn>
              <a:cxn ang="0">
                <a:pos x="1720" y="1766"/>
              </a:cxn>
              <a:cxn ang="0">
                <a:pos x="1840" y="1783"/>
              </a:cxn>
              <a:cxn ang="0">
                <a:pos x="1974" y="1787"/>
              </a:cxn>
              <a:cxn ang="0">
                <a:pos x="2122" y="1801"/>
              </a:cxn>
              <a:cxn ang="0">
                <a:pos x="2274" y="1801"/>
              </a:cxn>
              <a:cxn ang="0">
                <a:pos x="2478" y="1801"/>
              </a:cxn>
              <a:cxn ang="0">
                <a:pos x="2746" y="1801"/>
              </a:cxn>
              <a:cxn ang="0">
                <a:pos x="3208" y="1805"/>
              </a:cxn>
            </a:cxnLst>
            <a:rect l="0" t="0" r="r" b="b"/>
            <a:pathLst>
              <a:path w="3208" h="1805">
                <a:moveTo>
                  <a:pt x="0" y="1805"/>
                </a:moveTo>
                <a:lnTo>
                  <a:pt x="144" y="1805"/>
                </a:lnTo>
                <a:lnTo>
                  <a:pt x="288" y="1757"/>
                </a:lnTo>
                <a:lnTo>
                  <a:pt x="336" y="1757"/>
                </a:lnTo>
                <a:lnTo>
                  <a:pt x="432" y="1661"/>
                </a:lnTo>
                <a:lnTo>
                  <a:pt x="480" y="1517"/>
                </a:lnTo>
                <a:lnTo>
                  <a:pt x="528" y="1373"/>
                </a:lnTo>
                <a:lnTo>
                  <a:pt x="528" y="1325"/>
                </a:lnTo>
                <a:lnTo>
                  <a:pt x="576" y="1325"/>
                </a:lnTo>
                <a:lnTo>
                  <a:pt x="624" y="1277"/>
                </a:lnTo>
                <a:lnTo>
                  <a:pt x="624" y="1229"/>
                </a:lnTo>
                <a:lnTo>
                  <a:pt x="672" y="1229"/>
                </a:lnTo>
                <a:lnTo>
                  <a:pt x="672" y="1085"/>
                </a:lnTo>
                <a:lnTo>
                  <a:pt x="709" y="899"/>
                </a:lnTo>
                <a:lnTo>
                  <a:pt x="751" y="705"/>
                </a:lnTo>
                <a:lnTo>
                  <a:pt x="772" y="539"/>
                </a:lnTo>
                <a:cubicBezTo>
                  <a:pt x="790" y="450"/>
                  <a:pt x="790" y="480"/>
                  <a:pt x="790" y="448"/>
                </a:cubicBezTo>
                <a:lnTo>
                  <a:pt x="804" y="353"/>
                </a:lnTo>
                <a:lnTo>
                  <a:pt x="825" y="215"/>
                </a:lnTo>
                <a:lnTo>
                  <a:pt x="843" y="123"/>
                </a:lnTo>
                <a:cubicBezTo>
                  <a:pt x="853" y="55"/>
                  <a:pt x="853" y="78"/>
                  <a:pt x="853" y="53"/>
                </a:cubicBezTo>
                <a:lnTo>
                  <a:pt x="875" y="11"/>
                </a:lnTo>
                <a:lnTo>
                  <a:pt x="896" y="0"/>
                </a:lnTo>
                <a:lnTo>
                  <a:pt x="920" y="7"/>
                </a:lnTo>
                <a:lnTo>
                  <a:pt x="942" y="60"/>
                </a:lnTo>
                <a:lnTo>
                  <a:pt x="949" y="120"/>
                </a:lnTo>
                <a:lnTo>
                  <a:pt x="963" y="219"/>
                </a:lnTo>
                <a:lnTo>
                  <a:pt x="970" y="338"/>
                </a:lnTo>
                <a:lnTo>
                  <a:pt x="987" y="462"/>
                </a:lnTo>
                <a:lnTo>
                  <a:pt x="1001" y="571"/>
                </a:lnTo>
                <a:lnTo>
                  <a:pt x="1012" y="730"/>
                </a:lnTo>
                <a:lnTo>
                  <a:pt x="1044" y="990"/>
                </a:lnTo>
                <a:lnTo>
                  <a:pt x="1068" y="1146"/>
                </a:lnTo>
                <a:lnTo>
                  <a:pt x="1083" y="1279"/>
                </a:lnTo>
                <a:lnTo>
                  <a:pt x="1104" y="1382"/>
                </a:lnTo>
                <a:lnTo>
                  <a:pt x="1128" y="1487"/>
                </a:lnTo>
                <a:lnTo>
                  <a:pt x="1157" y="1583"/>
                </a:lnTo>
                <a:lnTo>
                  <a:pt x="1224" y="1671"/>
                </a:lnTo>
                <a:lnTo>
                  <a:pt x="1315" y="1720"/>
                </a:lnTo>
                <a:lnTo>
                  <a:pt x="1431" y="1741"/>
                </a:lnTo>
                <a:lnTo>
                  <a:pt x="1587" y="1755"/>
                </a:lnTo>
                <a:lnTo>
                  <a:pt x="1720" y="1766"/>
                </a:lnTo>
                <a:lnTo>
                  <a:pt x="1840" y="1783"/>
                </a:lnTo>
                <a:lnTo>
                  <a:pt x="1974" y="1787"/>
                </a:lnTo>
                <a:lnTo>
                  <a:pt x="2122" y="1801"/>
                </a:lnTo>
                <a:lnTo>
                  <a:pt x="2274" y="1801"/>
                </a:lnTo>
                <a:lnTo>
                  <a:pt x="2478" y="1801"/>
                </a:lnTo>
                <a:lnTo>
                  <a:pt x="2746" y="1801"/>
                </a:lnTo>
                <a:lnTo>
                  <a:pt x="3208" y="1805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4556490" y="3964404"/>
            <a:ext cx="304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ym typeface="Symbol" charset="2"/>
              </a:rPr>
              <a:t>Total Heat Release</a:t>
            </a:r>
          </a:p>
          <a:p>
            <a:pPr algn="ctr"/>
            <a:r>
              <a:rPr lang="en-US" sz="1600" dirty="0" smtClean="0">
                <a:sym typeface="Symbol" charset="2"/>
              </a:rPr>
              <a:t>Heat </a:t>
            </a:r>
            <a:r>
              <a:rPr lang="en-US" sz="1600" dirty="0">
                <a:sym typeface="Symbol" charset="2"/>
              </a:rPr>
              <a:t>of Combustion, Q</a:t>
            </a:r>
            <a:r>
              <a:rPr lang="en-US" sz="1600" baseline="-25000" dirty="0">
                <a:sym typeface="Symbol" charset="2"/>
              </a:rPr>
              <a:t></a:t>
            </a:r>
            <a:endParaRPr lang="en-US" sz="1600" dirty="0">
              <a:sym typeface="Symbol" charset="2"/>
            </a:endParaRPr>
          </a:p>
          <a:p>
            <a:pPr algn="ctr"/>
            <a:r>
              <a:rPr lang="en-US" sz="1600" dirty="0">
                <a:sym typeface="Symbol" charset="2"/>
              </a:rPr>
              <a:t>(Fire Load)</a:t>
            </a:r>
            <a:endParaRPr lang="en-US" sz="1600" dirty="0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 flipV="1">
            <a:off x="4270005" y="4458609"/>
            <a:ext cx="713741" cy="5280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0" name="Freeform 6"/>
          <p:cNvSpPr>
            <a:spLocks/>
          </p:cNvSpPr>
          <p:nvPr/>
        </p:nvSpPr>
        <p:spPr bwMode="auto">
          <a:xfrm>
            <a:off x="2079397" y="2742522"/>
            <a:ext cx="5692775" cy="2909888"/>
          </a:xfrm>
          <a:custGeom>
            <a:avLst/>
            <a:gdLst/>
            <a:ahLst/>
            <a:cxnLst>
              <a:cxn ang="0">
                <a:pos x="60" y="1833"/>
              </a:cxn>
              <a:cxn ang="0">
                <a:pos x="129" y="1833"/>
              </a:cxn>
              <a:cxn ang="0">
                <a:pos x="199" y="1833"/>
              </a:cxn>
              <a:cxn ang="0">
                <a:pos x="269" y="1833"/>
              </a:cxn>
              <a:cxn ang="0">
                <a:pos x="339" y="1823"/>
              </a:cxn>
              <a:cxn ang="0">
                <a:pos x="408" y="1823"/>
              </a:cxn>
              <a:cxn ang="0">
                <a:pos x="478" y="1813"/>
              </a:cxn>
              <a:cxn ang="0">
                <a:pos x="538" y="1803"/>
              </a:cxn>
              <a:cxn ang="0">
                <a:pos x="608" y="1783"/>
              </a:cxn>
              <a:cxn ang="0">
                <a:pos x="667" y="1763"/>
              </a:cxn>
              <a:cxn ang="0">
                <a:pos x="727" y="1753"/>
              </a:cxn>
              <a:cxn ang="0">
                <a:pos x="777" y="1713"/>
              </a:cxn>
              <a:cxn ang="0">
                <a:pos x="827" y="1633"/>
              </a:cxn>
              <a:cxn ang="0">
                <a:pos x="867" y="1504"/>
              </a:cxn>
              <a:cxn ang="0">
                <a:pos x="916" y="1364"/>
              </a:cxn>
              <a:cxn ang="0">
                <a:pos x="956" y="1315"/>
              </a:cxn>
              <a:cxn ang="0">
                <a:pos x="1006" y="1275"/>
              </a:cxn>
              <a:cxn ang="0">
                <a:pos x="1046" y="1125"/>
              </a:cxn>
              <a:cxn ang="0">
                <a:pos x="1086" y="916"/>
              </a:cxn>
              <a:cxn ang="0">
                <a:pos x="1126" y="687"/>
              </a:cxn>
              <a:cxn ang="0">
                <a:pos x="1175" y="418"/>
              </a:cxn>
              <a:cxn ang="0">
                <a:pos x="1215" y="169"/>
              </a:cxn>
              <a:cxn ang="0">
                <a:pos x="1255" y="19"/>
              </a:cxn>
              <a:cxn ang="0">
                <a:pos x="1305" y="29"/>
              </a:cxn>
              <a:cxn ang="0">
                <a:pos x="1345" y="259"/>
              </a:cxn>
              <a:cxn ang="0">
                <a:pos x="1385" y="647"/>
              </a:cxn>
              <a:cxn ang="0">
                <a:pos x="1424" y="1036"/>
              </a:cxn>
              <a:cxn ang="0">
                <a:pos x="1464" y="1315"/>
              </a:cxn>
              <a:cxn ang="0">
                <a:pos x="1514" y="1504"/>
              </a:cxn>
              <a:cxn ang="0">
                <a:pos x="1554" y="1614"/>
              </a:cxn>
              <a:cxn ang="0">
                <a:pos x="1594" y="1673"/>
              </a:cxn>
              <a:cxn ang="0">
                <a:pos x="1644" y="1703"/>
              </a:cxn>
              <a:cxn ang="0">
                <a:pos x="1683" y="1733"/>
              </a:cxn>
              <a:cxn ang="0">
                <a:pos x="1743" y="1743"/>
              </a:cxn>
              <a:cxn ang="0">
                <a:pos x="1803" y="1753"/>
              </a:cxn>
              <a:cxn ang="0">
                <a:pos x="1873" y="1763"/>
              </a:cxn>
              <a:cxn ang="0">
                <a:pos x="1942" y="1763"/>
              </a:cxn>
              <a:cxn ang="0">
                <a:pos x="2002" y="1773"/>
              </a:cxn>
              <a:cxn ang="0">
                <a:pos x="2072" y="1783"/>
              </a:cxn>
              <a:cxn ang="0">
                <a:pos x="2142" y="1783"/>
              </a:cxn>
              <a:cxn ang="0">
                <a:pos x="2211" y="1793"/>
              </a:cxn>
              <a:cxn ang="0">
                <a:pos x="2271" y="1803"/>
              </a:cxn>
              <a:cxn ang="0">
                <a:pos x="2341" y="1803"/>
              </a:cxn>
              <a:cxn ang="0">
                <a:pos x="2411" y="1803"/>
              </a:cxn>
              <a:cxn ang="0">
                <a:pos x="2480" y="1813"/>
              </a:cxn>
              <a:cxn ang="0">
                <a:pos x="2550" y="1813"/>
              </a:cxn>
              <a:cxn ang="0">
                <a:pos x="2620" y="1813"/>
              </a:cxn>
              <a:cxn ang="0">
                <a:pos x="2690" y="1813"/>
              </a:cxn>
              <a:cxn ang="0">
                <a:pos x="2759" y="1813"/>
              </a:cxn>
              <a:cxn ang="0">
                <a:pos x="2819" y="1823"/>
              </a:cxn>
              <a:cxn ang="0">
                <a:pos x="2889" y="1823"/>
              </a:cxn>
              <a:cxn ang="0">
                <a:pos x="2959" y="1823"/>
              </a:cxn>
              <a:cxn ang="0">
                <a:pos x="3028" y="1823"/>
              </a:cxn>
              <a:cxn ang="0">
                <a:pos x="3098" y="1823"/>
              </a:cxn>
              <a:cxn ang="0">
                <a:pos x="3168" y="1823"/>
              </a:cxn>
              <a:cxn ang="0">
                <a:pos x="3238" y="1823"/>
              </a:cxn>
              <a:cxn ang="0">
                <a:pos x="3307" y="1823"/>
              </a:cxn>
              <a:cxn ang="0">
                <a:pos x="3377" y="1823"/>
              </a:cxn>
              <a:cxn ang="0">
                <a:pos x="3447" y="1823"/>
              </a:cxn>
              <a:cxn ang="0">
                <a:pos x="3517" y="1823"/>
              </a:cxn>
              <a:cxn ang="0">
                <a:pos x="3586" y="1823"/>
              </a:cxn>
            </a:cxnLst>
            <a:rect l="0" t="0" r="r" b="b"/>
            <a:pathLst>
              <a:path w="3586" h="1833">
                <a:moveTo>
                  <a:pt x="0" y="1833"/>
                </a:moveTo>
                <a:lnTo>
                  <a:pt x="10" y="1833"/>
                </a:lnTo>
                <a:lnTo>
                  <a:pt x="20" y="1833"/>
                </a:lnTo>
                <a:lnTo>
                  <a:pt x="30" y="1833"/>
                </a:lnTo>
                <a:lnTo>
                  <a:pt x="40" y="1833"/>
                </a:lnTo>
                <a:lnTo>
                  <a:pt x="50" y="1833"/>
                </a:lnTo>
                <a:lnTo>
                  <a:pt x="60" y="1833"/>
                </a:lnTo>
                <a:lnTo>
                  <a:pt x="70" y="1833"/>
                </a:lnTo>
                <a:lnTo>
                  <a:pt x="80" y="1833"/>
                </a:lnTo>
                <a:lnTo>
                  <a:pt x="89" y="1833"/>
                </a:lnTo>
                <a:lnTo>
                  <a:pt x="99" y="1833"/>
                </a:lnTo>
                <a:lnTo>
                  <a:pt x="109" y="1833"/>
                </a:lnTo>
                <a:lnTo>
                  <a:pt x="119" y="1833"/>
                </a:lnTo>
                <a:lnTo>
                  <a:pt x="129" y="1833"/>
                </a:lnTo>
                <a:lnTo>
                  <a:pt x="139" y="1833"/>
                </a:lnTo>
                <a:lnTo>
                  <a:pt x="149" y="1833"/>
                </a:lnTo>
                <a:lnTo>
                  <a:pt x="159" y="1833"/>
                </a:lnTo>
                <a:lnTo>
                  <a:pt x="169" y="1833"/>
                </a:lnTo>
                <a:lnTo>
                  <a:pt x="179" y="1833"/>
                </a:lnTo>
                <a:lnTo>
                  <a:pt x="189" y="1833"/>
                </a:lnTo>
                <a:lnTo>
                  <a:pt x="199" y="1833"/>
                </a:lnTo>
                <a:lnTo>
                  <a:pt x="209" y="1833"/>
                </a:lnTo>
                <a:lnTo>
                  <a:pt x="219" y="1833"/>
                </a:lnTo>
                <a:lnTo>
                  <a:pt x="229" y="1833"/>
                </a:lnTo>
                <a:lnTo>
                  <a:pt x="239" y="1833"/>
                </a:lnTo>
                <a:lnTo>
                  <a:pt x="249" y="1833"/>
                </a:lnTo>
                <a:lnTo>
                  <a:pt x="259" y="1833"/>
                </a:lnTo>
                <a:lnTo>
                  <a:pt x="269" y="1833"/>
                </a:lnTo>
                <a:lnTo>
                  <a:pt x="279" y="1823"/>
                </a:lnTo>
                <a:lnTo>
                  <a:pt x="289" y="1823"/>
                </a:lnTo>
                <a:lnTo>
                  <a:pt x="299" y="1823"/>
                </a:lnTo>
                <a:lnTo>
                  <a:pt x="309" y="1823"/>
                </a:lnTo>
                <a:lnTo>
                  <a:pt x="319" y="1823"/>
                </a:lnTo>
                <a:lnTo>
                  <a:pt x="329" y="1823"/>
                </a:lnTo>
                <a:lnTo>
                  <a:pt x="339" y="1823"/>
                </a:lnTo>
                <a:lnTo>
                  <a:pt x="349" y="1823"/>
                </a:lnTo>
                <a:lnTo>
                  <a:pt x="358" y="1823"/>
                </a:lnTo>
                <a:lnTo>
                  <a:pt x="368" y="1823"/>
                </a:lnTo>
                <a:lnTo>
                  <a:pt x="378" y="1823"/>
                </a:lnTo>
                <a:lnTo>
                  <a:pt x="388" y="1823"/>
                </a:lnTo>
                <a:lnTo>
                  <a:pt x="398" y="1823"/>
                </a:lnTo>
                <a:lnTo>
                  <a:pt x="408" y="1823"/>
                </a:lnTo>
                <a:lnTo>
                  <a:pt x="418" y="1823"/>
                </a:lnTo>
                <a:lnTo>
                  <a:pt x="428" y="1823"/>
                </a:lnTo>
                <a:lnTo>
                  <a:pt x="438" y="1823"/>
                </a:lnTo>
                <a:lnTo>
                  <a:pt x="448" y="1813"/>
                </a:lnTo>
                <a:lnTo>
                  <a:pt x="458" y="1813"/>
                </a:lnTo>
                <a:lnTo>
                  <a:pt x="468" y="1813"/>
                </a:lnTo>
                <a:lnTo>
                  <a:pt x="478" y="1813"/>
                </a:lnTo>
                <a:lnTo>
                  <a:pt x="488" y="1813"/>
                </a:lnTo>
                <a:lnTo>
                  <a:pt x="498" y="1813"/>
                </a:lnTo>
                <a:lnTo>
                  <a:pt x="508" y="1813"/>
                </a:lnTo>
                <a:lnTo>
                  <a:pt x="508" y="1803"/>
                </a:lnTo>
                <a:lnTo>
                  <a:pt x="518" y="1803"/>
                </a:lnTo>
                <a:lnTo>
                  <a:pt x="528" y="1803"/>
                </a:lnTo>
                <a:lnTo>
                  <a:pt x="538" y="1803"/>
                </a:lnTo>
                <a:lnTo>
                  <a:pt x="548" y="1803"/>
                </a:lnTo>
                <a:lnTo>
                  <a:pt x="558" y="1803"/>
                </a:lnTo>
                <a:lnTo>
                  <a:pt x="568" y="1793"/>
                </a:lnTo>
                <a:lnTo>
                  <a:pt x="578" y="1793"/>
                </a:lnTo>
                <a:lnTo>
                  <a:pt x="588" y="1793"/>
                </a:lnTo>
                <a:lnTo>
                  <a:pt x="598" y="1793"/>
                </a:lnTo>
                <a:lnTo>
                  <a:pt x="608" y="1783"/>
                </a:lnTo>
                <a:lnTo>
                  <a:pt x="617" y="1783"/>
                </a:lnTo>
                <a:lnTo>
                  <a:pt x="627" y="1783"/>
                </a:lnTo>
                <a:lnTo>
                  <a:pt x="637" y="1783"/>
                </a:lnTo>
                <a:lnTo>
                  <a:pt x="637" y="1773"/>
                </a:lnTo>
                <a:lnTo>
                  <a:pt x="647" y="1773"/>
                </a:lnTo>
                <a:lnTo>
                  <a:pt x="657" y="1773"/>
                </a:lnTo>
                <a:lnTo>
                  <a:pt x="667" y="1763"/>
                </a:lnTo>
                <a:lnTo>
                  <a:pt x="677" y="1763"/>
                </a:lnTo>
                <a:lnTo>
                  <a:pt x="687" y="1763"/>
                </a:lnTo>
                <a:lnTo>
                  <a:pt x="687" y="1753"/>
                </a:lnTo>
                <a:lnTo>
                  <a:pt x="697" y="1753"/>
                </a:lnTo>
                <a:lnTo>
                  <a:pt x="707" y="1753"/>
                </a:lnTo>
                <a:lnTo>
                  <a:pt x="717" y="1753"/>
                </a:lnTo>
                <a:lnTo>
                  <a:pt x="727" y="1753"/>
                </a:lnTo>
                <a:lnTo>
                  <a:pt x="727" y="1743"/>
                </a:lnTo>
                <a:lnTo>
                  <a:pt x="737" y="1743"/>
                </a:lnTo>
                <a:lnTo>
                  <a:pt x="747" y="1733"/>
                </a:lnTo>
                <a:lnTo>
                  <a:pt x="757" y="1733"/>
                </a:lnTo>
                <a:lnTo>
                  <a:pt x="757" y="1723"/>
                </a:lnTo>
                <a:lnTo>
                  <a:pt x="767" y="1723"/>
                </a:lnTo>
                <a:lnTo>
                  <a:pt x="777" y="1713"/>
                </a:lnTo>
                <a:lnTo>
                  <a:pt x="787" y="1703"/>
                </a:lnTo>
                <a:lnTo>
                  <a:pt x="797" y="1693"/>
                </a:lnTo>
                <a:lnTo>
                  <a:pt x="807" y="1683"/>
                </a:lnTo>
                <a:lnTo>
                  <a:pt x="807" y="1673"/>
                </a:lnTo>
                <a:lnTo>
                  <a:pt x="817" y="1663"/>
                </a:lnTo>
                <a:lnTo>
                  <a:pt x="827" y="1643"/>
                </a:lnTo>
                <a:lnTo>
                  <a:pt x="827" y="1633"/>
                </a:lnTo>
                <a:lnTo>
                  <a:pt x="837" y="1623"/>
                </a:lnTo>
                <a:lnTo>
                  <a:pt x="837" y="1604"/>
                </a:lnTo>
                <a:lnTo>
                  <a:pt x="847" y="1584"/>
                </a:lnTo>
                <a:lnTo>
                  <a:pt x="857" y="1564"/>
                </a:lnTo>
                <a:lnTo>
                  <a:pt x="857" y="1544"/>
                </a:lnTo>
                <a:lnTo>
                  <a:pt x="867" y="1524"/>
                </a:lnTo>
                <a:lnTo>
                  <a:pt x="867" y="1504"/>
                </a:lnTo>
                <a:lnTo>
                  <a:pt x="877" y="1484"/>
                </a:lnTo>
                <a:lnTo>
                  <a:pt x="886" y="1464"/>
                </a:lnTo>
                <a:lnTo>
                  <a:pt x="886" y="1444"/>
                </a:lnTo>
                <a:lnTo>
                  <a:pt x="896" y="1424"/>
                </a:lnTo>
                <a:lnTo>
                  <a:pt x="896" y="1404"/>
                </a:lnTo>
                <a:lnTo>
                  <a:pt x="906" y="1384"/>
                </a:lnTo>
                <a:lnTo>
                  <a:pt x="916" y="1364"/>
                </a:lnTo>
                <a:lnTo>
                  <a:pt x="916" y="1355"/>
                </a:lnTo>
                <a:lnTo>
                  <a:pt x="926" y="1335"/>
                </a:lnTo>
                <a:lnTo>
                  <a:pt x="926" y="1325"/>
                </a:lnTo>
                <a:lnTo>
                  <a:pt x="936" y="1325"/>
                </a:lnTo>
                <a:lnTo>
                  <a:pt x="946" y="1325"/>
                </a:lnTo>
                <a:lnTo>
                  <a:pt x="946" y="1315"/>
                </a:lnTo>
                <a:lnTo>
                  <a:pt x="956" y="1315"/>
                </a:lnTo>
                <a:lnTo>
                  <a:pt x="956" y="1325"/>
                </a:lnTo>
                <a:lnTo>
                  <a:pt x="966" y="1325"/>
                </a:lnTo>
                <a:lnTo>
                  <a:pt x="976" y="1315"/>
                </a:lnTo>
                <a:lnTo>
                  <a:pt x="986" y="1305"/>
                </a:lnTo>
                <a:lnTo>
                  <a:pt x="986" y="1295"/>
                </a:lnTo>
                <a:lnTo>
                  <a:pt x="996" y="1285"/>
                </a:lnTo>
                <a:lnTo>
                  <a:pt x="1006" y="1275"/>
                </a:lnTo>
                <a:lnTo>
                  <a:pt x="1006" y="1265"/>
                </a:lnTo>
                <a:lnTo>
                  <a:pt x="1016" y="1255"/>
                </a:lnTo>
                <a:lnTo>
                  <a:pt x="1026" y="1235"/>
                </a:lnTo>
                <a:lnTo>
                  <a:pt x="1026" y="1225"/>
                </a:lnTo>
                <a:lnTo>
                  <a:pt x="1036" y="1195"/>
                </a:lnTo>
                <a:lnTo>
                  <a:pt x="1036" y="1165"/>
                </a:lnTo>
                <a:lnTo>
                  <a:pt x="1046" y="1125"/>
                </a:lnTo>
                <a:lnTo>
                  <a:pt x="1056" y="1095"/>
                </a:lnTo>
                <a:lnTo>
                  <a:pt x="1056" y="1056"/>
                </a:lnTo>
                <a:lnTo>
                  <a:pt x="1066" y="1026"/>
                </a:lnTo>
                <a:lnTo>
                  <a:pt x="1066" y="996"/>
                </a:lnTo>
                <a:lnTo>
                  <a:pt x="1076" y="966"/>
                </a:lnTo>
                <a:lnTo>
                  <a:pt x="1086" y="946"/>
                </a:lnTo>
                <a:lnTo>
                  <a:pt x="1086" y="916"/>
                </a:lnTo>
                <a:lnTo>
                  <a:pt x="1096" y="886"/>
                </a:lnTo>
                <a:lnTo>
                  <a:pt x="1096" y="856"/>
                </a:lnTo>
                <a:lnTo>
                  <a:pt x="1106" y="826"/>
                </a:lnTo>
                <a:lnTo>
                  <a:pt x="1116" y="797"/>
                </a:lnTo>
                <a:lnTo>
                  <a:pt x="1116" y="757"/>
                </a:lnTo>
                <a:lnTo>
                  <a:pt x="1126" y="727"/>
                </a:lnTo>
                <a:lnTo>
                  <a:pt x="1126" y="687"/>
                </a:lnTo>
                <a:lnTo>
                  <a:pt x="1136" y="657"/>
                </a:lnTo>
                <a:lnTo>
                  <a:pt x="1145" y="617"/>
                </a:lnTo>
                <a:lnTo>
                  <a:pt x="1145" y="577"/>
                </a:lnTo>
                <a:lnTo>
                  <a:pt x="1155" y="538"/>
                </a:lnTo>
                <a:lnTo>
                  <a:pt x="1165" y="498"/>
                </a:lnTo>
                <a:lnTo>
                  <a:pt x="1165" y="458"/>
                </a:lnTo>
                <a:lnTo>
                  <a:pt x="1175" y="418"/>
                </a:lnTo>
                <a:lnTo>
                  <a:pt x="1175" y="378"/>
                </a:lnTo>
                <a:lnTo>
                  <a:pt x="1185" y="338"/>
                </a:lnTo>
                <a:lnTo>
                  <a:pt x="1195" y="298"/>
                </a:lnTo>
                <a:lnTo>
                  <a:pt x="1195" y="269"/>
                </a:lnTo>
                <a:lnTo>
                  <a:pt x="1205" y="239"/>
                </a:lnTo>
                <a:lnTo>
                  <a:pt x="1205" y="199"/>
                </a:lnTo>
                <a:lnTo>
                  <a:pt x="1215" y="169"/>
                </a:lnTo>
                <a:lnTo>
                  <a:pt x="1225" y="149"/>
                </a:lnTo>
                <a:lnTo>
                  <a:pt x="1225" y="119"/>
                </a:lnTo>
                <a:lnTo>
                  <a:pt x="1235" y="89"/>
                </a:lnTo>
                <a:lnTo>
                  <a:pt x="1235" y="69"/>
                </a:lnTo>
                <a:lnTo>
                  <a:pt x="1245" y="49"/>
                </a:lnTo>
                <a:lnTo>
                  <a:pt x="1255" y="39"/>
                </a:lnTo>
                <a:lnTo>
                  <a:pt x="1255" y="19"/>
                </a:lnTo>
                <a:lnTo>
                  <a:pt x="1265" y="10"/>
                </a:lnTo>
                <a:lnTo>
                  <a:pt x="1265" y="0"/>
                </a:lnTo>
                <a:lnTo>
                  <a:pt x="1275" y="0"/>
                </a:lnTo>
                <a:lnTo>
                  <a:pt x="1285" y="0"/>
                </a:lnTo>
                <a:lnTo>
                  <a:pt x="1285" y="10"/>
                </a:lnTo>
                <a:lnTo>
                  <a:pt x="1295" y="19"/>
                </a:lnTo>
                <a:lnTo>
                  <a:pt x="1305" y="29"/>
                </a:lnTo>
                <a:lnTo>
                  <a:pt x="1305" y="49"/>
                </a:lnTo>
                <a:lnTo>
                  <a:pt x="1315" y="69"/>
                </a:lnTo>
                <a:lnTo>
                  <a:pt x="1315" y="99"/>
                </a:lnTo>
                <a:lnTo>
                  <a:pt x="1325" y="129"/>
                </a:lnTo>
                <a:lnTo>
                  <a:pt x="1335" y="169"/>
                </a:lnTo>
                <a:lnTo>
                  <a:pt x="1335" y="209"/>
                </a:lnTo>
                <a:lnTo>
                  <a:pt x="1345" y="259"/>
                </a:lnTo>
                <a:lnTo>
                  <a:pt x="1345" y="298"/>
                </a:lnTo>
                <a:lnTo>
                  <a:pt x="1355" y="358"/>
                </a:lnTo>
                <a:lnTo>
                  <a:pt x="1365" y="408"/>
                </a:lnTo>
                <a:lnTo>
                  <a:pt x="1365" y="468"/>
                </a:lnTo>
                <a:lnTo>
                  <a:pt x="1375" y="528"/>
                </a:lnTo>
                <a:lnTo>
                  <a:pt x="1375" y="587"/>
                </a:lnTo>
                <a:lnTo>
                  <a:pt x="1385" y="647"/>
                </a:lnTo>
                <a:lnTo>
                  <a:pt x="1395" y="707"/>
                </a:lnTo>
                <a:lnTo>
                  <a:pt x="1395" y="767"/>
                </a:lnTo>
                <a:lnTo>
                  <a:pt x="1405" y="817"/>
                </a:lnTo>
                <a:lnTo>
                  <a:pt x="1405" y="876"/>
                </a:lnTo>
                <a:lnTo>
                  <a:pt x="1414" y="936"/>
                </a:lnTo>
                <a:lnTo>
                  <a:pt x="1424" y="986"/>
                </a:lnTo>
                <a:lnTo>
                  <a:pt x="1424" y="1036"/>
                </a:lnTo>
                <a:lnTo>
                  <a:pt x="1434" y="1076"/>
                </a:lnTo>
                <a:lnTo>
                  <a:pt x="1434" y="1125"/>
                </a:lnTo>
                <a:lnTo>
                  <a:pt x="1444" y="1165"/>
                </a:lnTo>
                <a:lnTo>
                  <a:pt x="1454" y="1205"/>
                </a:lnTo>
                <a:lnTo>
                  <a:pt x="1454" y="1235"/>
                </a:lnTo>
                <a:lnTo>
                  <a:pt x="1464" y="1275"/>
                </a:lnTo>
                <a:lnTo>
                  <a:pt x="1464" y="1315"/>
                </a:lnTo>
                <a:lnTo>
                  <a:pt x="1474" y="1345"/>
                </a:lnTo>
                <a:lnTo>
                  <a:pt x="1484" y="1374"/>
                </a:lnTo>
                <a:lnTo>
                  <a:pt x="1484" y="1404"/>
                </a:lnTo>
                <a:lnTo>
                  <a:pt x="1494" y="1434"/>
                </a:lnTo>
                <a:lnTo>
                  <a:pt x="1494" y="1464"/>
                </a:lnTo>
                <a:lnTo>
                  <a:pt x="1504" y="1484"/>
                </a:lnTo>
                <a:lnTo>
                  <a:pt x="1514" y="1504"/>
                </a:lnTo>
                <a:lnTo>
                  <a:pt x="1514" y="1524"/>
                </a:lnTo>
                <a:lnTo>
                  <a:pt x="1524" y="1544"/>
                </a:lnTo>
                <a:lnTo>
                  <a:pt x="1524" y="1564"/>
                </a:lnTo>
                <a:lnTo>
                  <a:pt x="1534" y="1574"/>
                </a:lnTo>
                <a:lnTo>
                  <a:pt x="1544" y="1584"/>
                </a:lnTo>
                <a:lnTo>
                  <a:pt x="1544" y="1604"/>
                </a:lnTo>
                <a:lnTo>
                  <a:pt x="1554" y="1614"/>
                </a:lnTo>
                <a:lnTo>
                  <a:pt x="1554" y="1623"/>
                </a:lnTo>
                <a:lnTo>
                  <a:pt x="1564" y="1633"/>
                </a:lnTo>
                <a:lnTo>
                  <a:pt x="1574" y="1643"/>
                </a:lnTo>
                <a:lnTo>
                  <a:pt x="1574" y="1653"/>
                </a:lnTo>
                <a:lnTo>
                  <a:pt x="1584" y="1653"/>
                </a:lnTo>
                <a:lnTo>
                  <a:pt x="1584" y="1663"/>
                </a:lnTo>
                <a:lnTo>
                  <a:pt x="1594" y="1673"/>
                </a:lnTo>
                <a:lnTo>
                  <a:pt x="1604" y="1673"/>
                </a:lnTo>
                <a:lnTo>
                  <a:pt x="1604" y="1683"/>
                </a:lnTo>
                <a:lnTo>
                  <a:pt x="1614" y="1683"/>
                </a:lnTo>
                <a:lnTo>
                  <a:pt x="1614" y="1693"/>
                </a:lnTo>
                <a:lnTo>
                  <a:pt x="1624" y="1693"/>
                </a:lnTo>
                <a:lnTo>
                  <a:pt x="1634" y="1703"/>
                </a:lnTo>
                <a:lnTo>
                  <a:pt x="1644" y="1703"/>
                </a:lnTo>
                <a:lnTo>
                  <a:pt x="1644" y="1713"/>
                </a:lnTo>
                <a:lnTo>
                  <a:pt x="1654" y="1713"/>
                </a:lnTo>
                <a:lnTo>
                  <a:pt x="1664" y="1713"/>
                </a:lnTo>
                <a:lnTo>
                  <a:pt x="1664" y="1723"/>
                </a:lnTo>
                <a:lnTo>
                  <a:pt x="1673" y="1723"/>
                </a:lnTo>
                <a:lnTo>
                  <a:pt x="1683" y="1723"/>
                </a:lnTo>
                <a:lnTo>
                  <a:pt x="1683" y="1733"/>
                </a:lnTo>
                <a:lnTo>
                  <a:pt x="1693" y="1733"/>
                </a:lnTo>
                <a:lnTo>
                  <a:pt x="1703" y="1733"/>
                </a:lnTo>
                <a:lnTo>
                  <a:pt x="1713" y="1733"/>
                </a:lnTo>
                <a:lnTo>
                  <a:pt x="1713" y="1743"/>
                </a:lnTo>
                <a:lnTo>
                  <a:pt x="1723" y="1743"/>
                </a:lnTo>
                <a:lnTo>
                  <a:pt x="1733" y="1743"/>
                </a:lnTo>
                <a:lnTo>
                  <a:pt x="1743" y="1743"/>
                </a:lnTo>
                <a:lnTo>
                  <a:pt x="1753" y="1743"/>
                </a:lnTo>
                <a:lnTo>
                  <a:pt x="1763" y="1743"/>
                </a:lnTo>
                <a:lnTo>
                  <a:pt x="1763" y="1753"/>
                </a:lnTo>
                <a:lnTo>
                  <a:pt x="1773" y="1753"/>
                </a:lnTo>
                <a:lnTo>
                  <a:pt x="1783" y="1753"/>
                </a:lnTo>
                <a:lnTo>
                  <a:pt x="1793" y="1753"/>
                </a:lnTo>
                <a:lnTo>
                  <a:pt x="1803" y="1753"/>
                </a:lnTo>
                <a:lnTo>
                  <a:pt x="1813" y="1753"/>
                </a:lnTo>
                <a:lnTo>
                  <a:pt x="1823" y="1753"/>
                </a:lnTo>
                <a:lnTo>
                  <a:pt x="1833" y="1753"/>
                </a:lnTo>
                <a:lnTo>
                  <a:pt x="1843" y="1763"/>
                </a:lnTo>
                <a:lnTo>
                  <a:pt x="1853" y="1763"/>
                </a:lnTo>
                <a:lnTo>
                  <a:pt x="1863" y="1763"/>
                </a:lnTo>
                <a:lnTo>
                  <a:pt x="1873" y="1763"/>
                </a:lnTo>
                <a:lnTo>
                  <a:pt x="1883" y="1763"/>
                </a:lnTo>
                <a:lnTo>
                  <a:pt x="1893" y="1763"/>
                </a:lnTo>
                <a:lnTo>
                  <a:pt x="1903" y="1763"/>
                </a:lnTo>
                <a:lnTo>
                  <a:pt x="1913" y="1763"/>
                </a:lnTo>
                <a:lnTo>
                  <a:pt x="1923" y="1763"/>
                </a:lnTo>
                <a:lnTo>
                  <a:pt x="1933" y="1763"/>
                </a:lnTo>
                <a:lnTo>
                  <a:pt x="1942" y="1763"/>
                </a:lnTo>
                <a:lnTo>
                  <a:pt x="1942" y="1773"/>
                </a:lnTo>
                <a:lnTo>
                  <a:pt x="1952" y="1773"/>
                </a:lnTo>
                <a:lnTo>
                  <a:pt x="1962" y="1773"/>
                </a:lnTo>
                <a:lnTo>
                  <a:pt x="1972" y="1773"/>
                </a:lnTo>
                <a:lnTo>
                  <a:pt x="1982" y="1773"/>
                </a:lnTo>
                <a:lnTo>
                  <a:pt x="1992" y="1773"/>
                </a:lnTo>
                <a:lnTo>
                  <a:pt x="2002" y="1773"/>
                </a:lnTo>
                <a:lnTo>
                  <a:pt x="2012" y="1773"/>
                </a:lnTo>
                <a:lnTo>
                  <a:pt x="2022" y="1773"/>
                </a:lnTo>
                <a:lnTo>
                  <a:pt x="2032" y="1773"/>
                </a:lnTo>
                <a:lnTo>
                  <a:pt x="2042" y="1773"/>
                </a:lnTo>
                <a:lnTo>
                  <a:pt x="2052" y="1773"/>
                </a:lnTo>
                <a:lnTo>
                  <a:pt x="2062" y="1783"/>
                </a:lnTo>
                <a:lnTo>
                  <a:pt x="2072" y="1783"/>
                </a:lnTo>
                <a:lnTo>
                  <a:pt x="2082" y="1783"/>
                </a:lnTo>
                <a:lnTo>
                  <a:pt x="2092" y="1783"/>
                </a:lnTo>
                <a:lnTo>
                  <a:pt x="2102" y="1783"/>
                </a:lnTo>
                <a:lnTo>
                  <a:pt x="2112" y="1783"/>
                </a:lnTo>
                <a:lnTo>
                  <a:pt x="2122" y="1783"/>
                </a:lnTo>
                <a:lnTo>
                  <a:pt x="2132" y="1783"/>
                </a:lnTo>
                <a:lnTo>
                  <a:pt x="2142" y="1783"/>
                </a:lnTo>
                <a:lnTo>
                  <a:pt x="2152" y="1783"/>
                </a:lnTo>
                <a:lnTo>
                  <a:pt x="2162" y="1783"/>
                </a:lnTo>
                <a:lnTo>
                  <a:pt x="2172" y="1793"/>
                </a:lnTo>
                <a:lnTo>
                  <a:pt x="2182" y="1793"/>
                </a:lnTo>
                <a:lnTo>
                  <a:pt x="2192" y="1793"/>
                </a:lnTo>
                <a:lnTo>
                  <a:pt x="2201" y="1793"/>
                </a:lnTo>
                <a:lnTo>
                  <a:pt x="2211" y="1793"/>
                </a:lnTo>
                <a:lnTo>
                  <a:pt x="2221" y="1793"/>
                </a:lnTo>
                <a:lnTo>
                  <a:pt x="2231" y="1793"/>
                </a:lnTo>
                <a:lnTo>
                  <a:pt x="2241" y="1793"/>
                </a:lnTo>
                <a:lnTo>
                  <a:pt x="2251" y="1793"/>
                </a:lnTo>
                <a:lnTo>
                  <a:pt x="2261" y="1793"/>
                </a:lnTo>
                <a:lnTo>
                  <a:pt x="2271" y="1793"/>
                </a:lnTo>
                <a:lnTo>
                  <a:pt x="2271" y="1803"/>
                </a:lnTo>
                <a:lnTo>
                  <a:pt x="2281" y="1803"/>
                </a:lnTo>
                <a:lnTo>
                  <a:pt x="2291" y="1803"/>
                </a:lnTo>
                <a:lnTo>
                  <a:pt x="2301" y="1803"/>
                </a:lnTo>
                <a:lnTo>
                  <a:pt x="2311" y="1803"/>
                </a:lnTo>
                <a:lnTo>
                  <a:pt x="2321" y="1803"/>
                </a:lnTo>
                <a:lnTo>
                  <a:pt x="2331" y="1803"/>
                </a:lnTo>
                <a:lnTo>
                  <a:pt x="2341" y="1803"/>
                </a:lnTo>
                <a:lnTo>
                  <a:pt x="2351" y="1803"/>
                </a:lnTo>
                <a:lnTo>
                  <a:pt x="2361" y="1803"/>
                </a:lnTo>
                <a:lnTo>
                  <a:pt x="2371" y="1803"/>
                </a:lnTo>
                <a:lnTo>
                  <a:pt x="2381" y="1803"/>
                </a:lnTo>
                <a:lnTo>
                  <a:pt x="2391" y="1803"/>
                </a:lnTo>
                <a:lnTo>
                  <a:pt x="2401" y="1803"/>
                </a:lnTo>
                <a:lnTo>
                  <a:pt x="2411" y="1803"/>
                </a:lnTo>
                <a:lnTo>
                  <a:pt x="2421" y="1803"/>
                </a:lnTo>
                <a:lnTo>
                  <a:pt x="2431" y="1813"/>
                </a:lnTo>
                <a:lnTo>
                  <a:pt x="2441" y="1813"/>
                </a:lnTo>
                <a:lnTo>
                  <a:pt x="2451" y="1813"/>
                </a:lnTo>
                <a:lnTo>
                  <a:pt x="2461" y="1813"/>
                </a:lnTo>
                <a:lnTo>
                  <a:pt x="2470" y="1813"/>
                </a:lnTo>
                <a:lnTo>
                  <a:pt x="2480" y="1813"/>
                </a:lnTo>
                <a:lnTo>
                  <a:pt x="2490" y="1813"/>
                </a:lnTo>
                <a:lnTo>
                  <a:pt x="2500" y="1813"/>
                </a:lnTo>
                <a:lnTo>
                  <a:pt x="2510" y="1813"/>
                </a:lnTo>
                <a:lnTo>
                  <a:pt x="2520" y="1813"/>
                </a:lnTo>
                <a:lnTo>
                  <a:pt x="2530" y="1813"/>
                </a:lnTo>
                <a:lnTo>
                  <a:pt x="2540" y="1813"/>
                </a:lnTo>
                <a:lnTo>
                  <a:pt x="2550" y="1813"/>
                </a:lnTo>
                <a:lnTo>
                  <a:pt x="2560" y="1813"/>
                </a:lnTo>
                <a:lnTo>
                  <a:pt x="2570" y="1813"/>
                </a:lnTo>
                <a:lnTo>
                  <a:pt x="2580" y="1813"/>
                </a:lnTo>
                <a:lnTo>
                  <a:pt x="2590" y="1813"/>
                </a:lnTo>
                <a:lnTo>
                  <a:pt x="2600" y="1813"/>
                </a:lnTo>
                <a:lnTo>
                  <a:pt x="2610" y="1813"/>
                </a:lnTo>
                <a:lnTo>
                  <a:pt x="2620" y="1813"/>
                </a:lnTo>
                <a:lnTo>
                  <a:pt x="2630" y="1813"/>
                </a:lnTo>
                <a:lnTo>
                  <a:pt x="2640" y="1813"/>
                </a:lnTo>
                <a:lnTo>
                  <a:pt x="2650" y="1813"/>
                </a:lnTo>
                <a:lnTo>
                  <a:pt x="2660" y="1813"/>
                </a:lnTo>
                <a:lnTo>
                  <a:pt x="2670" y="1813"/>
                </a:lnTo>
                <a:lnTo>
                  <a:pt x="2680" y="1813"/>
                </a:lnTo>
                <a:lnTo>
                  <a:pt x="2690" y="1813"/>
                </a:lnTo>
                <a:lnTo>
                  <a:pt x="2700" y="1813"/>
                </a:lnTo>
                <a:lnTo>
                  <a:pt x="2710" y="1813"/>
                </a:lnTo>
                <a:lnTo>
                  <a:pt x="2720" y="1813"/>
                </a:lnTo>
                <a:lnTo>
                  <a:pt x="2729" y="1813"/>
                </a:lnTo>
                <a:lnTo>
                  <a:pt x="2739" y="1813"/>
                </a:lnTo>
                <a:lnTo>
                  <a:pt x="2749" y="1813"/>
                </a:lnTo>
                <a:lnTo>
                  <a:pt x="2759" y="1813"/>
                </a:lnTo>
                <a:lnTo>
                  <a:pt x="2769" y="1813"/>
                </a:lnTo>
                <a:lnTo>
                  <a:pt x="2779" y="1813"/>
                </a:lnTo>
                <a:lnTo>
                  <a:pt x="2779" y="1823"/>
                </a:lnTo>
                <a:lnTo>
                  <a:pt x="2789" y="1823"/>
                </a:lnTo>
                <a:lnTo>
                  <a:pt x="2799" y="1823"/>
                </a:lnTo>
                <a:lnTo>
                  <a:pt x="2809" y="1823"/>
                </a:lnTo>
                <a:lnTo>
                  <a:pt x="2819" y="1823"/>
                </a:lnTo>
                <a:lnTo>
                  <a:pt x="2829" y="1823"/>
                </a:lnTo>
                <a:lnTo>
                  <a:pt x="2839" y="1823"/>
                </a:lnTo>
                <a:lnTo>
                  <a:pt x="2849" y="1823"/>
                </a:lnTo>
                <a:lnTo>
                  <a:pt x="2859" y="1823"/>
                </a:lnTo>
                <a:lnTo>
                  <a:pt x="2869" y="1823"/>
                </a:lnTo>
                <a:lnTo>
                  <a:pt x="2879" y="1823"/>
                </a:lnTo>
                <a:lnTo>
                  <a:pt x="2889" y="1823"/>
                </a:lnTo>
                <a:lnTo>
                  <a:pt x="2899" y="1823"/>
                </a:lnTo>
                <a:lnTo>
                  <a:pt x="2909" y="1823"/>
                </a:lnTo>
                <a:lnTo>
                  <a:pt x="2919" y="1823"/>
                </a:lnTo>
                <a:lnTo>
                  <a:pt x="2929" y="1823"/>
                </a:lnTo>
                <a:lnTo>
                  <a:pt x="2939" y="1823"/>
                </a:lnTo>
                <a:lnTo>
                  <a:pt x="2949" y="1823"/>
                </a:lnTo>
                <a:lnTo>
                  <a:pt x="2959" y="1823"/>
                </a:lnTo>
                <a:lnTo>
                  <a:pt x="2969" y="1823"/>
                </a:lnTo>
                <a:lnTo>
                  <a:pt x="2979" y="1823"/>
                </a:lnTo>
                <a:lnTo>
                  <a:pt x="2989" y="1823"/>
                </a:lnTo>
                <a:lnTo>
                  <a:pt x="2998" y="1823"/>
                </a:lnTo>
                <a:lnTo>
                  <a:pt x="3008" y="1823"/>
                </a:lnTo>
                <a:lnTo>
                  <a:pt x="3018" y="1823"/>
                </a:lnTo>
                <a:lnTo>
                  <a:pt x="3028" y="1823"/>
                </a:lnTo>
                <a:lnTo>
                  <a:pt x="3038" y="1823"/>
                </a:lnTo>
                <a:lnTo>
                  <a:pt x="3048" y="1823"/>
                </a:lnTo>
                <a:lnTo>
                  <a:pt x="3058" y="1823"/>
                </a:lnTo>
                <a:lnTo>
                  <a:pt x="3068" y="1823"/>
                </a:lnTo>
                <a:lnTo>
                  <a:pt x="3078" y="1823"/>
                </a:lnTo>
                <a:lnTo>
                  <a:pt x="3088" y="1823"/>
                </a:lnTo>
                <a:lnTo>
                  <a:pt x="3098" y="1823"/>
                </a:lnTo>
                <a:lnTo>
                  <a:pt x="3108" y="1823"/>
                </a:lnTo>
                <a:lnTo>
                  <a:pt x="3118" y="1823"/>
                </a:lnTo>
                <a:lnTo>
                  <a:pt x="3128" y="1823"/>
                </a:lnTo>
                <a:lnTo>
                  <a:pt x="3138" y="1823"/>
                </a:lnTo>
                <a:lnTo>
                  <a:pt x="3148" y="1823"/>
                </a:lnTo>
                <a:lnTo>
                  <a:pt x="3158" y="1823"/>
                </a:lnTo>
                <a:lnTo>
                  <a:pt x="3168" y="1823"/>
                </a:lnTo>
                <a:lnTo>
                  <a:pt x="3178" y="1823"/>
                </a:lnTo>
                <a:lnTo>
                  <a:pt x="3188" y="1823"/>
                </a:lnTo>
                <a:lnTo>
                  <a:pt x="3198" y="1823"/>
                </a:lnTo>
                <a:lnTo>
                  <a:pt x="3208" y="1823"/>
                </a:lnTo>
                <a:lnTo>
                  <a:pt x="3218" y="1823"/>
                </a:lnTo>
                <a:lnTo>
                  <a:pt x="3228" y="1823"/>
                </a:lnTo>
                <a:lnTo>
                  <a:pt x="3238" y="1823"/>
                </a:lnTo>
                <a:lnTo>
                  <a:pt x="3248" y="1823"/>
                </a:lnTo>
                <a:lnTo>
                  <a:pt x="3257" y="1823"/>
                </a:lnTo>
                <a:lnTo>
                  <a:pt x="3267" y="1823"/>
                </a:lnTo>
                <a:lnTo>
                  <a:pt x="3277" y="1823"/>
                </a:lnTo>
                <a:lnTo>
                  <a:pt x="3287" y="1823"/>
                </a:lnTo>
                <a:lnTo>
                  <a:pt x="3297" y="1823"/>
                </a:lnTo>
                <a:lnTo>
                  <a:pt x="3307" y="1823"/>
                </a:lnTo>
                <a:lnTo>
                  <a:pt x="3317" y="1823"/>
                </a:lnTo>
                <a:lnTo>
                  <a:pt x="3327" y="1823"/>
                </a:lnTo>
                <a:lnTo>
                  <a:pt x="3337" y="1823"/>
                </a:lnTo>
                <a:lnTo>
                  <a:pt x="3347" y="1823"/>
                </a:lnTo>
                <a:lnTo>
                  <a:pt x="3357" y="1823"/>
                </a:lnTo>
                <a:lnTo>
                  <a:pt x="3367" y="1823"/>
                </a:lnTo>
                <a:lnTo>
                  <a:pt x="3377" y="1823"/>
                </a:lnTo>
                <a:lnTo>
                  <a:pt x="3387" y="1823"/>
                </a:lnTo>
                <a:lnTo>
                  <a:pt x="3397" y="1823"/>
                </a:lnTo>
                <a:lnTo>
                  <a:pt x="3407" y="1823"/>
                </a:lnTo>
                <a:lnTo>
                  <a:pt x="3417" y="1823"/>
                </a:lnTo>
                <a:lnTo>
                  <a:pt x="3427" y="1823"/>
                </a:lnTo>
                <a:lnTo>
                  <a:pt x="3437" y="1823"/>
                </a:lnTo>
                <a:lnTo>
                  <a:pt x="3447" y="1823"/>
                </a:lnTo>
                <a:lnTo>
                  <a:pt x="3457" y="1823"/>
                </a:lnTo>
                <a:lnTo>
                  <a:pt x="3467" y="1823"/>
                </a:lnTo>
                <a:lnTo>
                  <a:pt x="3477" y="1823"/>
                </a:lnTo>
                <a:lnTo>
                  <a:pt x="3487" y="1823"/>
                </a:lnTo>
                <a:lnTo>
                  <a:pt x="3497" y="1823"/>
                </a:lnTo>
                <a:lnTo>
                  <a:pt x="3507" y="1823"/>
                </a:lnTo>
                <a:lnTo>
                  <a:pt x="3517" y="1823"/>
                </a:lnTo>
                <a:lnTo>
                  <a:pt x="3526" y="1823"/>
                </a:lnTo>
                <a:lnTo>
                  <a:pt x="3536" y="1823"/>
                </a:lnTo>
                <a:lnTo>
                  <a:pt x="3546" y="1823"/>
                </a:lnTo>
                <a:lnTo>
                  <a:pt x="3556" y="1823"/>
                </a:lnTo>
                <a:lnTo>
                  <a:pt x="3566" y="1823"/>
                </a:lnTo>
                <a:lnTo>
                  <a:pt x="3576" y="1823"/>
                </a:lnTo>
                <a:lnTo>
                  <a:pt x="3586" y="1823"/>
                </a:lnTo>
              </a:path>
            </a:pathLst>
          </a:custGeom>
          <a:noFill/>
          <a:ln w="3175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2951" name="Group 7"/>
          <p:cNvGrpSpPr>
            <a:grpSpLocks/>
          </p:cNvGrpSpPr>
          <p:nvPr/>
        </p:nvGrpSpPr>
        <p:grpSpPr bwMode="auto">
          <a:xfrm>
            <a:off x="2092096" y="2264685"/>
            <a:ext cx="95250" cy="3370262"/>
            <a:chOff x="1375" y="1596"/>
            <a:chExt cx="60" cy="2123"/>
          </a:xfrm>
        </p:grpSpPr>
        <p:sp>
          <p:nvSpPr>
            <p:cNvPr id="82952" name="Line 8"/>
            <p:cNvSpPr>
              <a:spLocks noChangeShapeType="1"/>
            </p:cNvSpPr>
            <p:nvPr/>
          </p:nvSpPr>
          <p:spPr bwMode="auto">
            <a:xfrm>
              <a:off x="1375" y="3718"/>
              <a:ext cx="60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53" name="Line 9"/>
            <p:cNvSpPr>
              <a:spLocks noChangeShapeType="1"/>
            </p:cNvSpPr>
            <p:nvPr/>
          </p:nvSpPr>
          <p:spPr bwMode="auto">
            <a:xfrm>
              <a:off x="1375" y="3419"/>
              <a:ext cx="60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54" name="Line 10"/>
            <p:cNvSpPr>
              <a:spLocks noChangeShapeType="1"/>
            </p:cNvSpPr>
            <p:nvPr/>
          </p:nvSpPr>
          <p:spPr bwMode="auto">
            <a:xfrm>
              <a:off x="1375" y="3110"/>
              <a:ext cx="60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55" name="Line 11"/>
            <p:cNvSpPr>
              <a:spLocks noChangeShapeType="1"/>
            </p:cNvSpPr>
            <p:nvPr/>
          </p:nvSpPr>
          <p:spPr bwMode="auto">
            <a:xfrm>
              <a:off x="1375" y="2811"/>
              <a:ext cx="60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56" name="Line 12"/>
            <p:cNvSpPr>
              <a:spLocks noChangeShapeType="1"/>
            </p:cNvSpPr>
            <p:nvPr/>
          </p:nvSpPr>
          <p:spPr bwMode="auto">
            <a:xfrm>
              <a:off x="1375" y="2502"/>
              <a:ext cx="60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57" name="Line 13"/>
            <p:cNvSpPr>
              <a:spLocks noChangeShapeType="1"/>
            </p:cNvSpPr>
            <p:nvPr/>
          </p:nvSpPr>
          <p:spPr bwMode="auto">
            <a:xfrm>
              <a:off x="1375" y="2203"/>
              <a:ext cx="60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58" name="Line 14"/>
            <p:cNvSpPr>
              <a:spLocks noChangeShapeType="1"/>
            </p:cNvSpPr>
            <p:nvPr/>
          </p:nvSpPr>
          <p:spPr bwMode="auto">
            <a:xfrm>
              <a:off x="1375" y="1895"/>
              <a:ext cx="60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59" name="Line 15"/>
            <p:cNvSpPr>
              <a:spLocks noChangeShapeType="1"/>
            </p:cNvSpPr>
            <p:nvPr/>
          </p:nvSpPr>
          <p:spPr bwMode="auto">
            <a:xfrm>
              <a:off x="1375" y="1596"/>
              <a:ext cx="60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2960" name="Group 16"/>
          <p:cNvGrpSpPr>
            <a:grpSpLocks/>
          </p:cNvGrpSpPr>
          <p:nvPr/>
        </p:nvGrpSpPr>
        <p:grpSpPr bwMode="auto">
          <a:xfrm>
            <a:off x="2095271" y="5552397"/>
            <a:ext cx="5694362" cy="95250"/>
            <a:chOff x="1375" y="3688"/>
            <a:chExt cx="3587" cy="60"/>
          </a:xfrm>
        </p:grpSpPr>
        <p:sp>
          <p:nvSpPr>
            <p:cNvPr id="82961" name="Line 17"/>
            <p:cNvSpPr>
              <a:spLocks noChangeShapeType="1"/>
            </p:cNvSpPr>
            <p:nvPr/>
          </p:nvSpPr>
          <p:spPr bwMode="auto">
            <a:xfrm flipV="1">
              <a:off x="1375" y="3688"/>
              <a:ext cx="1" cy="6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62" name="Line 18"/>
            <p:cNvSpPr>
              <a:spLocks noChangeShapeType="1"/>
            </p:cNvSpPr>
            <p:nvPr/>
          </p:nvSpPr>
          <p:spPr bwMode="auto">
            <a:xfrm flipV="1">
              <a:off x="1973" y="3688"/>
              <a:ext cx="1" cy="6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63" name="Line 19"/>
            <p:cNvSpPr>
              <a:spLocks noChangeShapeType="1"/>
            </p:cNvSpPr>
            <p:nvPr/>
          </p:nvSpPr>
          <p:spPr bwMode="auto">
            <a:xfrm flipV="1">
              <a:off x="2570" y="3688"/>
              <a:ext cx="1" cy="6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64" name="Line 20"/>
            <p:cNvSpPr>
              <a:spLocks noChangeShapeType="1"/>
            </p:cNvSpPr>
            <p:nvPr/>
          </p:nvSpPr>
          <p:spPr bwMode="auto">
            <a:xfrm flipV="1">
              <a:off x="3168" y="3688"/>
              <a:ext cx="1" cy="6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65" name="Line 21"/>
            <p:cNvSpPr>
              <a:spLocks noChangeShapeType="1"/>
            </p:cNvSpPr>
            <p:nvPr/>
          </p:nvSpPr>
          <p:spPr bwMode="auto">
            <a:xfrm flipV="1">
              <a:off x="3766" y="3688"/>
              <a:ext cx="1" cy="6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66" name="Line 22"/>
            <p:cNvSpPr>
              <a:spLocks noChangeShapeType="1"/>
            </p:cNvSpPr>
            <p:nvPr/>
          </p:nvSpPr>
          <p:spPr bwMode="auto">
            <a:xfrm flipV="1">
              <a:off x="4363" y="3688"/>
              <a:ext cx="1" cy="6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67" name="Line 23"/>
            <p:cNvSpPr>
              <a:spLocks noChangeShapeType="1"/>
            </p:cNvSpPr>
            <p:nvPr/>
          </p:nvSpPr>
          <p:spPr bwMode="auto">
            <a:xfrm flipV="1">
              <a:off x="4961" y="3688"/>
              <a:ext cx="1" cy="6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2968" name="Line 24"/>
          <p:cNvSpPr>
            <a:spLocks noChangeShapeType="1"/>
          </p:cNvSpPr>
          <p:nvPr/>
        </p:nvSpPr>
        <p:spPr bwMode="auto">
          <a:xfrm flipV="1">
            <a:off x="2092097" y="2264685"/>
            <a:ext cx="1587" cy="34163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69" name="Line 25"/>
          <p:cNvSpPr>
            <a:spLocks noChangeShapeType="1"/>
          </p:cNvSpPr>
          <p:nvPr/>
        </p:nvSpPr>
        <p:spPr bwMode="auto">
          <a:xfrm>
            <a:off x="2095272" y="5647647"/>
            <a:ext cx="5692775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2970" name="Group 26"/>
          <p:cNvGrpSpPr>
            <a:grpSpLocks/>
          </p:cNvGrpSpPr>
          <p:nvPr/>
        </p:nvGrpSpPr>
        <p:grpSpPr bwMode="auto">
          <a:xfrm>
            <a:off x="1617435" y="2123398"/>
            <a:ext cx="350838" cy="3644901"/>
            <a:chOff x="1080" y="1530"/>
            <a:chExt cx="221" cy="2296"/>
          </a:xfrm>
        </p:grpSpPr>
        <p:sp>
          <p:nvSpPr>
            <p:cNvPr id="82971" name="Rectangle 27"/>
            <p:cNvSpPr>
              <a:spLocks noChangeArrowheads="1"/>
            </p:cNvSpPr>
            <p:nvPr/>
          </p:nvSpPr>
          <p:spPr bwMode="auto">
            <a:xfrm>
              <a:off x="1220" y="3652"/>
              <a:ext cx="7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0</a:t>
              </a:r>
              <a:endParaRPr lang="en-US"/>
            </a:p>
          </p:txBody>
        </p:sp>
        <p:sp>
          <p:nvSpPr>
            <p:cNvPr id="82972" name="Rectangle 28"/>
            <p:cNvSpPr>
              <a:spLocks noChangeArrowheads="1"/>
            </p:cNvSpPr>
            <p:nvPr/>
          </p:nvSpPr>
          <p:spPr bwMode="auto">
            <a:xfrm>
              <a:off x="1080" y="3343"/>
              <a:ext cx="22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100</a:t>
              </a:r>
              <a:endParaRPr lang="en-US"/>
            </a:p>
          </p:txBody>
        </p:sp>
        <p:sp>
          <p:nvSpPr>
            <p:cNvPr id="82973" name="Rectangle 29"/>
            <p:cNvSpPr>
              <a:spLocks noChangeArrowheads="1"/>
            </p:cNvSpPr>
            <p:nvPr/>
          </p:nvSpPr>
          <p:spPr bwMode="auto">
            <a:xfrm>
              <a:off x="1080" y="3044"/>
              <a:ext cx="22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200</a:t>
              </a:r>
              <a:endParaRPr lang="en-US"/>
            </a:p>
          </p:txBody>
        </p:sp>
        <p:sp>
          <p:nvSpPr>
            <p:cNvPr id="82974" name="Rectangle 30"/>
            <p:cNvSpPr>
              <a:spLocks noChangeArrowheads="1"/>
            </p:cNvSpPr>
            <p:nvPr/>
          </p:nvSpPr>
          <p:spPr bwMode="auto">
            <a:xfrm>
              <a:off x="1080" y="2736"/>
              <a:ext cx="22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300</a:t>
              </a:r>
              <a:endParaRPr lang="en-US"/>
            </a:p>
          </p:txBody>
        </p:sp>
        <p:sp>
          <p:nvSpPr>
            <p:cNvPr id="82975" name="Rectangle 31"/>
            <p:cNvSpPr>
              <a:spLocks noChangeArrowheads="1"/>
            </p:cNvSpPr>
            <p:nvPr/>
          </p:nvSpPr>
          <p:spPr bwMode="auto">
            <a:xfrm>
              <a:off x="1080" y="2437"/>
              <a:ext cx="22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400</a:t>
              </a:r>
              <a:endParaRPr lang="en-US"/>
            </a:p>
          </p:txBody>
        </p:sp>
        <p:sp>
          <p:nvSpPr>
            <p:cNvPr id="82976" name="Rectangle 32"/>
            <p:cNvSpPr>
              <a:spLocks noChangeArrowheads="1"/>
            </p:cNvSpPr>
            <p:nvPr/>
          </p:nvSpPr>
          <p:spPr bwMode="auto">
            <a:xfrm>
              <a:off x="1080" y="2128"/>
              <a:ext cx="22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500</a:t>
              </a:r>
              <a:endParaRPr lang="en-US"/>
            </a:p>
          </p:txBody>
        </p:sp>
        <p:sp>
          <p:nvSpPr>
            <p:cNvPr id="82977" name="Rectangle 33"/>
            <p:cNvSpPr>
              <a:spLocks noChangeArrowheads="1"/>
            </p:cNvSpPr>
            <p:nvPr/>
          </p:nvSpPr>
          <p:spPr bwMode="auto">
            <a:xfrm>
              <a:off x="1080" y="1829"/>
              <a:ext cx="22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600</a:t>
              </a:r>
              <a:endParaRPr lang="en-US"/>
            </a:p>
          </p:txBody>
        </p:sp>
        <p:sp>
          <p:nvSpPr>
            <p:cNvPr id="82978" name="Rectangle 34"/>
            <p:cNvSpPr>
              <a:spLocks noChangeArrowheads="1"/>
            </p:cNvSpPr>
            <p:nvPr/>
          </p:nvSpPr>
          <p:spPr bwMode="auto">
            <a:xfrm>
              <a:off x="1080" y="1530"/>
              <a:ext cx="22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700</a:t>
              </a:r>
              <a:endParaRPr lang="en-US"/>
            </a:p>
          </p:txBody>
        </p:sp>
      </p:grpSp>
      <p:sp>
        <p:nvSpPr>
          <p:cNvPr id="82980" name="Rectangle 36"/>
          <p:cNvSpPr>
            <a:spLocks noChangeArrowheads="1"/>
          </p:cNvSpPr>
          <p:nvPr/>
        </p:nvSpPr>
        <p:spPr bwMode="auto">
          <a:xfrm>
            <a:off x="1944458" y="5734961"/>
            <a:ext cx="3510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450</a:t>
            </a:r>
            <a:endParaRPr lang="en-US"/>
          </a:p>
        </p:txBody>
      </p:sp>
      <p:sp>
        <p:nvSpPr>
          <p:cNvPr id="82981" name="Rectangle 37"/>
          <p:cNvSpPr>
            <a:spLocks noChangeArrowheads="1"/>
          </p:cNvSpPr>
          <p:nvPr/>
        </p:nvSpPr>
        <p:spPr bwMode="auto">
          <a:xfrm>
            <a:off x="2892196" y="5734961"/>
            <a:ext cx="3510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500</a:t>
            </a:r>
            <a:endParaRPr lang="en-US"/>
          </a:p>
        </p:txBody>
      </p:sp>
      <p:sp>
        <p:nvSpPr>
          <p:cNvPr id="82982" name="Rectangle 38"/>
          <p:cNvSpPr>
            <a:spLocks noChangeArrowheads="1"/>
          </p:cNvSpPr>
          <p:nvPr/>
        </p:nvSpPr>
        <p:spPr bwMode="auto">
          <a:xfrm>
            <a:off x="3841521" y="5734961"/>
            <a:ext cx="3510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550</a:t>
            </a:r>
            <a:endParaRPr lang="en-US"/>
          </a:p>
        </p:txBody>
      </p:sp>
      <p:sp>
        <p:nvSpPr>
          <p:cNvPr id="82983" name="Rectangle 39"/>
          <p:cNvSpPr>
            <a:spLocks noChangeArrowheads="1"/>
          </p:cNvSpPr>
          <p:nvPr/>
        </p:nvSpPr>
        <p:spPr bwMode="auto">
          <a:xfrm>
            <a:off x="4790846" y="5734961"/>
            <a:ext cx="3510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600</a:t>
            </a:r>
            <a:endParaRPr lang="en-US"/>
          </a:p>
        </p:txBody>
      </p:sp>
      <p:sp>
        <p:nvSpPr>
          <p:cNvPr id="82984" name="Rectangle 40"/>
          <p:cNvSpPr>
            <a:spLocks noChangeArrowheads="1"/>
          </p:cNvSpPr>
          <p:nvPr/>
        </p:nvSpPr>
        <p:spPr bwMode="auto">
          <a:xfrm>
            <a:off x="5740171" y="5734961"/>
            <a:ext cx="3510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650</a:t>
            </a:r>
            <a:endParaRPr lang="en-US"/>
          </a:p>
        </p:txBody>
      </p:sp>
      <p:sp>
        <p:nvSpPr>
          <p:cNvPr id="82985" name="Rectangle 41"/>
          <p:cNvSpPr>
            <a:spLocks noChangeArrowheads="1"/>
          </p:cNvSpPr>
          <p:nvPr/>
        </p:nvSpPr>
        <p:spPr bwMode="auto">
          <a:xfrm>
            <a:off x="6687908" y="5734961"/>
            <a:ext cx="3510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700</a:t>
            </a:r>
            <a:endParaRPr lang="en-US"/>
          </a:p>
        </p:txBody>
      </p:sp>
      <p:sp>
        <p:nvSpPr>
          <p:cNvPr id="82987" name="Rectangle 43"/>
          <p:cNvSpPr>
            <a:spLocks noChangeArrowheads="1"/>
          </p:cNvSpPr>
          <p:nvPr/>
        </p:nvSpPr>
        <p:spPr bwMode="auto">
          <a:xfrm>
            <a:off x="3885277" y="6115961"/>
            <a:ext cx="1614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Temperature (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</a:t>
            </a:r>
            <a:r>
              <a:rPr lang="en-US">
                <a:solidFill>
                  <a:srgbClr val="000000"/>
                </a:solidFill>
              </a:rPr>
              <a:t>C)</a:t>
            </a:r>
            <a:endParaRPr lang="en-US"/>
          </a:p>
        </p:txBody>
      </p:sp>
      <p:sp>
        <p:nvSpPr>
          <p:cNvPr id="82989" name="Oval 45"/>
          <p:cNvSpPr>
            <a:spLocks noChangeArrowheads="1"/>
          </p:cNvSpPr>
          <p:nvPr/>
        </p:nvSpPr>
        <p:spPr bwMode="auto">
          <a:xfrm>
            <a:off x="3001733" y="5534935"/>
            <a:ext cx="76200" cy="76200"/>
          </a:xfrm>
          <a:prstGeom prst="ellipse">
            <a:avLst/>
          </a:prstGeom>
          <a:noFill/>
          <a:ln w="9525">
            <a:solidFill>
              <a:srgbClr val="C3050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90" name="Line 46"/>
          <p:cNvSpPr>
            <a:spLocks noChangeShapeType="1"/>
          </p:cNvSpPr>
          <p:nvPr/>
        </p:nvSpPr>
        <p:spPr bwMode="auto">
          <a:xfrm flipV="1">
            <a:off x="3033483" y="4322085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91" name="Rectangle 47"/>
          <p:cNvSpPr>
            <a:spLocks noChangeArrowheads="1"/>
          </p:cNvSpPr>
          <p:nvPr/>
        </p:nvSpPr>
        <p:spPr bwMode="auto">
          <a:xfrm>
            <a:off x="2344509" y="3494997"/>
            <a:ext cx="13890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ym typeface="Symbol" charset="2"/>
              </a:rPr>
              <a:t>Onset (Ignition)</a:t>
            </a:r>
            <a:endParaRPr lang="en-US" sz="1600"/>
          </a:p>
          <a:p>
            <a:pPr algn="ctr"/>
            <a:r>
              <a:rPr lang="en-US" sz="1600"/>
              <a:t>Temperature</a:t>
            </a:r>
          </a:p>
        </p:txBody>
      </p:sp>
      <p:sp>
        <p:nvSpPr>
          <p:cNvPr id="82993" name="Oval 49"/>
          <p:cNvSpPr>
            <a:spLocks noChangeArrowheads="1"/>
          </p:cNvSpPr>
          <p:nvPr/>
        </p:nvSpPr>
        <p:spPr bwMode="auto">
          <a:xfrm>
            <a:off x="4062183" y="5604785"/>
            <a:ext cx="76200" cy="76200"/>
          </a:xfrm>
          <a:prstGeom prst="ellipse">
            <a:avLst/>
          </a:prstGeom>
          <a:noFill/>
          <a:ln w="9525">
            <a:solidFill>
              <a:srgbClr val="C3050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94" name="Line 50"/>
          <p:cNvSpPr>
            <a:spLocks noChangeShapeType="1"/>
          </p:cNvSpPr>
          <p:nvPr/>
        </p:nvSpPr>
        <p:spPr bwMode="auto">
          <a:xfrm flipV="1">
            <a:off x="4093933" y="3636285"/>
            <a:ext cx="0" cy="1974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95" name="Rectangle 51"/>
          <p:cNvSpPr>
            <a:spLocks noChangeArrowheads="1"/>
          </p:cNvSpPr>
          <p:nvPr/>
        </p:nvSpPr>
        <p:spPr bwMode="auto">
          <a:xfrm>
            <a:off x="4789590" y="3166870"/>
            <a:ext cx="13483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Peak Pyrolysis</a:t>
            </a:r>
          </a:p>
          <a:p>
            <a:pPr algn="ctr"/>
            <a:r>
              <a:rPr lang="en-US" sz="1600" dirty="0"/>
              <a:t>Temperature</a:t>
            </a:r>
          </a:p>
        </p:txBody>
      </p:sp>
      <p:sp>
        <p:nvSpPr>
          <p:cNvPr id="82996" name="Line 52"/>
          <p:cNvSpPr>
            <a:spLocks noChangeShapeType="1"/>
          </p:cNvSpPr>
          <p:nvPr/>
        </p:nvSpPr>
        <p:spPr bwMode="auto">
          <a:xfrm flipV="1">
            <a:off x="4093933" y="3445785"/>
            <a:ext cx="685800" cy="184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99" name="Line 55"/>
          <p:cNvSpPr>
            <a:spLocks noChangeShapeType="1"/>
          </p:cNvSpPr>
          <p:nvPr/>
        </p:nvSpPr>
        <p:spPr bwMode="auto">
          <a:xfrm>
            <a:off x="2119084" y="2747285"/>
            <a:ext cx="197484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000" name="Rectangle 56"/>
          <p:cNvSpPr>
            <a:spLocks noChangeArrowheads="1"/>
          </p:cNvSpPr>
          <p:nvPr/>
        </p:nvSpPr>
        <p:spPr bwMode="auto">
          <a:xfrm>
            <a:off x="4387157" y="2317005"/>
            <a:ext cx="29384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ym typeface="Symbol" charset="2"/>
              </a:rPr>
              <a:t>Peak HRR &amp;</a:t>
            </a:r>
          </a:p>
          <a:p>
            <a:r>
              <a:rPr lang="en-US" sz="1600" dirty="0" smtClean="0">
                <a:sym typeface="Symbol" charset="2"/>
              </a:rPr>
              <a:t>Heat </a:t>
            </a:r>
            <a:r>
              <a:rPr lang="en-US" sz="1600" dirty="0">
                <a:sym typeface="Symbol" charset="2"/>
              </a:rPr>
              <a:t>Release Capacity, </a:t>
            </a:r>
            <a:r>
              <a:rPr lang="en-US" sz="1600" baseline="-25000" dirty="0">
                <a:sym typeface="Symbol" charset="2"/>
              </a:rPr>
              <a:t>c</a:t>
            </a:r>
            <a:endParaRPr lang="en-US" sz="1600" dirty="0">
              <a:sym typeface="Symbol" charset="2"/>
            </a:endParaRPr>
          </a:p>
        </p:txBody>
      </p:sp>
      <p:sp>
        <p:nvSpPr>
          <p:cNvPr id="83002" name="Rectangle 58"/>
          <p:cNvSpPr>
            <a:spLocks noChangeArrowheads="1"/>
          </p:cNvSpPr>
          <p:nvPr/>
        </p:nvSpPr>
        <p:spPr bwMode="auto">
          <a:xfrm>
            <a:off x="4692421" y="4922161"/>
            <a:ext cx="1981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ym typeface="Symbol" charset="2"/>
              </a:rPr>
              <a:t>Pyrolysis Residue </a:t>
            </a:r>
          </a:p>
          <a:p>
            <a:pPr algn="ctr"/>
            <a:r>
              <a:rPr lang="en-US" sz="1600" dirty="0">
                <a:sym typeface="Symbol" charset="2"/>
              </a:rPr>
              <a:t>(Char Fraction)</a:t>
            </a:r>
            <a:endParaRPr lang="en-US" sz="1600" dirty="0"/>
          </a:p>
        </p:txBody>
      </p:sp>
      <p:sp>
        <p:nvSpPr>
          <p:cNvPr id="83003" name="Line 59"/>
          <p:cNvSpPr>
            <a:spLocks noChangeShapeType="1"/>
          </p:cNvSpPr>
          <p:nvPr/>
        </p:nvSpPr>
        <p:spPr bwMode="auto">
          <a:xfrm flipH="1" flipV="1">
            <a:off x="6558138" y="5246300"/>
            <a:ext cx="528233" cy="36166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006" name="Rectangle 62"/>
          <p:cNvSpPr>
            <a:spLocks noChangeArrowheads="1"/>
          </p:cNvSpPr>
          <p:nvPr/>
        </p:nvSpPr>
        <p:spPr bwMode="auto">
          <a:xfrm rot="16200000">
            <a:off x="-2105" y="3830367"/>
            <a:ext cx="25548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Heat Release Rate Q</a:t>
            </a:r>
            <a:r>
              <a:rPr lang="en-US" dirty="0" smtClean="0">
                <a:solidFill>
                  <a:srgbClr val="000000"/>
                </a:solidFill>
                <a:sym typeface="Symbol" charset="2"/>
              </a:rPr>
              <a:t></a:t>
            </a:r>
            <a:r>
              <a:rPr lang="en-US" dirty="0" smtClean="0">
                <a:solidFill>
                  <a:srgbClr val="000000"/>
                </a:solidFill>
              </a:rPr>
              <a:t> (</a:t>
            </a:r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US" dirty="0" smtClean="0">
                <a:solidFill>
                  <a:srgbClr val="000000"/>
                </a:solidFill>
              </a:rPr>
              <a:t>/g)</a:t>
            </a:r>
            <a:endParaRPr lang="en-US" dirty="0"/>
          </a:p>
        </p:txBody>
      </p:sp>
      <p:pic>
        <p:nvPicPr>
          <p:cNvPr id="83017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79446" y="978350"/>
            <a:ext cx="2451749" cy="516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019" name="Rectangle 75"/>
          <p:cNvSpPr>
            <a:spLocks noChangeArrowheads="1"/>
          </p:cNvSpPr>
          <p:nvPr/>
        </p:nvSpPr>
        <p:spPr bwMode="auto">
          <a:xfrm>
            <a:off x="648570" y="1323297"/>
            <a:ext cx="7477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Anaerobic pyrolysis at 1 K/s + complete combustion of gases at 900</a:t>
            </a:r>
            <a:r>
              <a:rPr lang="en-US" dirty="0">
                <a:solidFill>
                  <a:schemeClr val="accent2"/>
                </a:solidFill>
                <a:sym typeface="Symbol" charset="2"/>
              </a:rPr>
              <a:t>C, 20% O</a:t>
            </a:r>
            <a:r>
              <a:rPr lang="en-US" baseline="-25000" dirty="0">
                <a:solidFill>
                  <a:schemeClr val="accent2"/>
                </a:solidFill>
                <a:sym typeface="Symbol" charset="2"/>
              </a:rPr>
              <a:t>2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3020" name="Rectangle 76"/>
          <p:cNvSpPr>
            <a:spLocks noChangeArrowheads="1"/>
          </p:cNvSpPr>
          <p:nvPr/>
        </p:nvSpPr>
        <p:spPr bwMode="auto">
          <a:xfrm>
            <a:off x="8886924" y="6148172"/>
            <a:ext cx="23821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Microscale Combustion</a:t>
            </a:r>
          </a:p>
          <a:p>
            <a:pPr algn="ctr"/>
            <a:r>
              <a:rPr lang="en-US" dirty="0"/>
              <a:t>Calorimeter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8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88"/>
    </mc:Choice>
    <mc:Fallback>
      <p:transition spd="slow" advTm="54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049" x="6210300" y="1847850"/>
          <p14:tracePt t="7057" x="6127750" y="1835150"/>
          <p14:tracePt t="7067" x="6038850" y="1816100"/>
          <p14:tracePt t="7083" x="5880100" y="1790700"/>
          <p14:tracePt t="7100" x="5803900" y="1771650"/>
          <p14:tracePt t="7134" x="5803900" y="1765300"/>
          <p14:tracePt t="7150" x="5791200" y="1746250"/>
          <p14:tracePt t="7167" x="5765800" y="1695450"/>
          <p14:tracePt t="7184" x="5715000" y="1631950"/>
          <p14:tracePt t="7201" x="5600700" y="1530350"/>
          <p14:tracePt t="7217" x="5518150" y="1479550"/>
          <p14:tracePt t="7233" x="5461000" y="1435100"/>
          <p14:tracePt t="7250" x="5435600" y="1428750"/>
          <p14:tracePt t="7267" x="5429250" y="1416050"/>
          <p14:tracePt t="7284" x="5429250" y="1409700"/>
          <p14:tracePt t="7300" x="5429250" y="1403350"/>
          <p14:tracePt t="7317" x="5429250" y="1390650"/>
          <p14:tracePt t="7334" x="5461000" y="1377950"/>
          <p14:tracePt t="7350" x="5524500" y="1339850"/>
          <p14:tracePt t="7367" x="5638800" y="1295400"/>
          <p14:tracePt t="7384" x="5797550" y="1244600"/>
          <p14:tracePt t="7402" x="6076950" y="1181100"/>
          <p14:tracePt t="7417" x="6267450" y="1155700"/>
          <p14:tracePt t="7433" x="6451600" y="1136650"/>
          <p14:tracePt t="7450" x="6654800" y="1130300"/>
          <p14:tracePt t="7467" x="6864350" y="1130300"/>
          <p14:tracePt t="7484" x="7010400" y="1130300"/>
          <p14:tracePt t="7500" x="7092950" y="1130300"/>
          <p14:tracePt t="7517" x="7137400" y="1130300"/>
          <p14:tracePt t="7533" x="7150100" y="1130300"/>
          <p14:tracePt t="7625" x="7143750" y="1130300"/>
          <p14:tracePt t="7641" x="7131050" y="1130300"/>
          <p14:tracePt t="7649" x="7118350" y="1130300"/>
          <p14:tracePt t="7657" x="7105650" y="1130300"/>
          <p14:tracePt t="7666" x="7080250" y="1130300"/>
          <p14:tracePt t="7683" x="7016750" y="1130300"/>
          <p14:tracePt t="7700" x="6908800" y="1130300"/>
          <p14:tracePt t="7717" x="6769100" y="1123950"/>
          <p14:tracePt t="7734" x="6629400" y="1098550"/>
          <p14:tracePt t="7750" x="6521450" y="1079500"/>
          <p14:tracePt t="7753" x="6477000" y="1079500"/>
          <p14:tracePt t="7768" x="6432550" y="1073150"/>
          <p14:tracePt t="7784" x="6375400" y="1073150"/>
          <p14:tracePt t="7801" x="6311900" y="1073150"/>
          <p14:tracePt t="7817" x="6273800" y="1073150"/>
          <p14:tracePt t="7833" x="6235700" y="1073150"/>
          <p14:tracePt t="7850" x="6203950" y="1073150"/>
          <p14:tracePt t="7867" x="6191250" y="1073150"/>
          <p14:tracePt t="7884" x="6178550" y="1073150"/>
          <p14:tracePt t="7955" x="6184900" y="1073150"/>
          <p14:tracePt t="7971" x="6197600" y="1073150"/>
          <p14:tracePt t="7978" x="6210300" y="1073150"/>
          <p14:tracePt t="7988" x="6235700" y="1073150"/>
          <p14:tracePt t="8002" x="6292850" y="1073150"/>
          <p14:tracePt t="8017" x="6400800" y="1073150"/>
          <p14:tracePt t="8033" x="6527800" y="1073150"/>
          <p14:tracePt t="8051" x="6661150" y="1073150"/>
          <p14:tracePt t="8066" x="6813550" y="1073150"/>
          <p14:tracePt t="8083" x="6959600" y="1073150"/>
          <p14:tracePt t="8100" x="7099300" y="1079500"/>
          <p14:tracePt t="8117" x="7207250" y="1079500"/>
          <p14:tracePt t="8133" x="7315200" y="1085850"/>
          <p14:tracePt t="8150" x="7397750" y="1085850"/>
          <p14:tracePt t="8167" x="7473950" y="1085850"/>
          <p14:tracePt t="8183" x="7512050" y="1085850"/>
          <p14:tracePt t="8249" x="7505700" y="1085850"/>
          <p14:tracePt t="8258" x="7499350" y="1085850"/>
          <p14:tracePt t="8266" x="7486650" y="1085850"/>
          <p14:tracePt t="8283" x="7448550" y="1085850"/>
          <p14:tracePt t="8300" x="7372350" y="1085850"/>
          <p14:tracePt t="8317" x="7270750" y="1085850"/>
          <p14:tracePt t="8333" x="7156450" y="1085850"/>
          <p14:tracePt t="8350" x="7042150" y="1085850"/>
          <p14:tracePt t="8367" x="6921500" y="1085850"/>
          <p14:tracePt t="8383" x="6826250" y="1085850"/>
          <p14:tracePt t="8400" x="6737350" y="1085850"/>
          <p14:tracePt t="8417" x="6610350" y="1092200"/>
          <p14:tracePt t="8433" x="6521450" y="1104900"/>
          <p14:tracePt t="8450" x="6457950" y="1104900"/>
          <p14:tracePt t="8467" x="6407150" y="1104900"/>
          <p14:tracePt t="8483" x="6381750" y="1104900"/>
          <p14:tracePt t="8500" x="6375400" y="1104900"/>
          <p14:tracePt t="8516" x="6369050" y="1104900"/>
          <p14:tracePt t="8593" x="6369050" y="1098550"/>
          <p14:tracePt t="8602" x="6375400" y="1092200"/>
          <p14:tracePt t="8609" x="6381750" y="1092200"/>
          <p14:tracePt t="8618" x="6394450" y="1092200"/>
          <p14:tracePt t="8633" x="6426200" y="1085850"/>
          <p14:tracePt t="8650" x="6496050" y="1073150"/>
          <p14:tracePt t="8666" x="6578600" y="1073150"/>
          <p14:tracePt t="8683" x="6686550" y="1073150"/>
          <p14:tracePt t="8700" x="6826250" y="1073150"/>
          <p14:tracePt t="8717" x="6959600" y="1079500"/>
          <p14:tracePt t="8734" x="7092950" y="1079500"/>
          <p14:tracePt t="8750" x="7194550" y="1079500"/>
          <p14:tracePt t="8766" x="7283450" y="1079500"/>
          <p14:tracePt t="8770" x="7327900" y="1079500"/>
          <p14:tracePt t="8783" x="7359650" y="1079500"/>
          <p14:tracePt t="8800" x="7410450" y="1079500"/>
          <p14:tracePt t="8817" x="7429500" y="1079500"/>
          <p14:tracePt t="8833" x="7435850" y="1079500"/>
          <p14:tracePt t="8850" x="7442200" y="1079500"/>
          <p14:tracePt t="8866" x="7448550" y="1079500"/>
          <p14:tracePt t="8884" x="7448550" y="1073150"/>
          <p14:tracePt t="8969" x="7442200" y="1073150"/>
          <p14:tracePt t="8977" x="7429500" y="1073150"/>
          <p14:tracePt t="8985" x="7410450" y="1073150"/>
          <p14:tracePt t="9002" x="7346950" y="1073150"/>
          <p14:tracePt t="9017" x="7251700" y="1073150"/>
          <p14:tracePt t="9033" x="7150100" y="1085850"/>
          <p14:tracePt t="9049" x="7054850" y="1085850"/>
          <p14:tracePt t="9066" x="6965950" y="1085850"/>
          <p14:tracePt t="9083" x="6902450" y="1085850"/>
          <p14:tracePt t="9100" x="6858000" y="1085850"/>
          <p14:tracePt t="9116" x="6819900" y="1085850"/>
          <p14:tracePt t="9133" x="6813550" y="1085850"/>
          <p14:tracePt t="9242" x="6832600" y="1085850"/>
          <p14:tracePt t="9250" x="6851650" y="1085850"/>
          <p14:tracePt t="9258" x="6902450" y="1085850"/>
          <p14:tracePt t="9266" x="6978650" y="1085850"/>
          <p14:tracePt t="9283" x="7143750" y="1085850"/>
          <p14:tracePt t="9300" x="7359650" y="1092200"/>
          <p14:tracePt t="9316" x="7556500" y="1111250"/>
          <p14:tracePt t="9333" x="7696200" y="1117600"/>
          <p14:tracePt t="9349" x="7747000" y="1130300"/>
          <p14:tracePt t="9417" x="7740650" y="1130300"/>
          <p14:tracePt t="9425" x="7734300" y="1130300"/>
          <p14:tracePt t="9433" x="7727950" y="1130300"/>
          <p14:tracePt t="9449" x="7715250" y="1130300"/>
          <p14:tracePt t="9467" x="7702550" y="1130300"/>
          <p14:tracePt t="9483" x="7645400" y="1130300"/>
          <p14:tracePt t="9500" x="7537450" y="1117600"/>
          <p14:tracePt t="9516" x="7391400" y="1111250"/>
          <p14:tracePt t="9533" x="7232650" y="1092200"/>
          <p14:tracePt t="9550" x="7092950" y="1079500"/>
          <p14:tracePt t="9567" x="6959600" y="1060450"/>
          <p14:tracePt t="9583" x="6896100" y="1054100"/>
          <p14:tracePt t="9599" x="6858000" y="1054100"/>
          <p14:tracePt t="9616" x="6851650" y="1054100"/>
          <p14:tracePt t="10803" x="6845300" y="1054100"/>
          <p14:tracePt t="10810" x="6838950" y="1054100"/>
          <p14:tracePt t="10820" x="6819900" y="1054100"/>
          <p14:tracePt t="10834" x="6756400" y="1054100"/>
          <p14:tracePt t="10849" x="6642100" y="1073150"/>
          <p14:tracePt t="10866" x="6515100" y="1085850"/>
          <p14:tracePt t="10882" x="6330950" y="1123950"/>
          <p14:tracePt t="10899" x="6140450" y="1149350"/>
          <p14:tracePt t="10916" x="5937250" y="1193800"/>
          <p14:tracePt t="10932" x="5772150" y="1231900"/>
          <p14:tracePt t="10949" x="5588000" y="1289050"/>
          <p14:tracePt t="10966" x="5416550" y="1346200"/>
          <p14:tracePt t="10983" x="5289550" y="1403350"/>
          <p14:tracePt t="10999" x="5168900" y="1473200"/>
          <p14:tracePt t="11016" x="5054600" y="1536700"/>
          <p14:tracePt t="11033" x="4857750" y="1663700"/>
          <p14:tracePt t="11049" x="4743450" y="1758950"/>
          <p14:tracePt t="11065" x="4616450" y="1854200"/>
          <p14:tracePt t="11082" x="4483100" y="1962150"/>
          <p14:tracePt t="11099" x="4381500" y="2089150"/>
          <p14:tracePt t="11116" x="4298950" y="2228850"/>
          <p14:tracePt t="11132" x="4222750" y="2355850"/>
          <p14:tracePt t="11149" x="4146550" y="2508250"/>
          <p14:tracePt t="11166" x="4064000" y="2692400"/>
          <p14:tracePt t="11182" x="3994150" y="2889250"/>
          <p14:tracePt t="11199" x="3930650" y="3073400"/>
          <p14:tracePt t="11216" x="3886200" y="3270250"/>
          <p14:tracePt t="11233" x="3854450" y="3492500"/>
          <p14:tracePt t="11249" x="3848100" y="3613150"/>
          <p14:tracePt t="11265" x="3848100" y="3721100"/>
          <p14:tracePt t="11282" x="3848100" y="3848100"/>
          <p14:tracePt t="11299" x="3854450" y="3987800"/>
          <p14:tracePt t="11316" x="3873500" y="4114800"/>
          <p14:tracePt t="11332" x="3905250" y="4229100"/>
          <p14:tracePt t="11348" x="3930650" y="4298950"/>
          <p14:tracePt t="11366" x="3962400" y="4349750"/>
          <p14:tracePt t="11382" x="3987800" y="4394200"/>
          <p14:tracePt t="11399" x="4032250" y="4445000"/>
          <p14:tracePt t="11416" x="4064000" y="4495800"/>
          <p14:tracePt t="11433" x="4121150" y="4584700"/>
          <p14:tracePt t="11449" x="4178300" y="4648200"/>
          <p14:tracePt t="11465" x="4235450" y="4686300"/>
          <p14:tracePt t="11482" x="4298950" y="4730750"/>
          <p14:tracePt t="11499" x="4349750" y="4768850"/>
          <p14:tracePt t="11515" x="4406900" y="4794250"/>
          <p14:tracePt t="11532" x="4451350" y="4819650"/>
          <p14:tracePt t="11549" x="4508500" y="4838700"/>
          <p14:tracePt t="11565" x="4597400" y="4857750"/>
          <p14:tracePt t="11582" x="4679950" y="4857750"/>
          <p14:tracePt t="11599" x="4749800" y="4857750"/>
          <p14:tracePt t="11616" x="4794250" y="4857750"/>
          <p14:tracePt t="11634" x="4857750" y="4845050"/>
          <p14:tracePt t="11649" x="4902200" y="4813300"/>
          <p14:tracePt t="11665" x="4946650" y="4775200"/>
          <p14:tracePt t="11682" x="5003800" y="4724400"/>
          <p14:tracePt t="11699" x="5048250" y="4660900"/>
          <p14:tracePt t="11715" x="5092700" y="4584700"/>
          <p14:tracePt t="11732" x="5124450" y="4521200"/>
          <p14:tracePt t="11749" x="5149850" y="4457700"/>
          <p14:tracePt t="11765" x="5181600" y="4400550"/>
          <p14:tracePt t="11782" x="5200650" y="4318000"/>
          <p14:tracePt t="11799" x="5226050" y="4248150"/>
          <p14:tracePt t="11815" x="5232400" y="4178300"/>
          <p14:tracePt t="11833" x="5232400" y="4083050"/>
          <p14:tracePt t="11849" x="5232400" y="4013200"/>
          <p14:tracePt t="11865" x="5200650" y="3930650"/>
          <p14:tracePt t="11882" x="5181600" y="3860800"/>
          <p14:tracePt t="11899" x="5137150" y="3810000"/>
          <p14:tracePt t="11915" x="5105400" y="3771900"/>
          <p14:tracePt t="11932" x="5060950" y="3740150"/>
          <p14:tracePt t="11949" x="5022850" y="3714750"/>
          <p14:tracePt t="11965" x="4953000" y="3702050"/>
          <p14:tracePt t="11982" x="4876800" y="3702050"/>
          <p14:tracePt t="11999" x="4787900" y="3702050"/>
          <p14:tracePt t="12015" x="4699000" y="3733800"/>
          <p14:tracePt t="12034" x="4565650" y="3810000"/>
          <p14:tracePt t="12049" x="4470400" y="3879850"/>
          <p14:tracePt t="12065" x="4368800" y="3981450"/>
          <p14:tracePt t="12082" x="4286250" y="4089400"/>
          <p14:tracePt t="12099" x="4210050" y="4203700"/>
          <p14:tracePt t="12115" x="4159250" y="4298950"/>
          <p14:tracePt t="12132" x="4114800" y="4400550"/>
          <p14:tracePt t="12148" x="4076700" y="4502150"/>
          <p14:tracePt t="12165" x="4051300" y="4616450"/>
          <p14:tracePt t="12182" x="4038600" y="4711700"/>
          <p14:tracePt t="12199" x="4032250" y="4819650"/>
          <p14:tracePt t="12215" x="4032250" y="4895850"/>
          <p14:tracePt t="12233" x="4032250" y="4991100"/>
          <p14:tracePt t="12249" x="4044950" y="5041900"/>
          <p14:tracePt t="12265" x="4064000" y="5080000"/>
          <p14:tracePt t="12282" x="4083050" y="5124450"/>
          <p14:tracePt t="12299" x="4121150" y="5175250"/>
          <p14:tracePt t="12315" x="4159250" y="5226050"/>
          <p14:tracePt t="12332" x="4203700" y="5257800"/>
          <p14:tracePt t="12348" x="4254500" y="5283200"/>
          <p14:tracePt t="12365" x="4305300" y="5308600"/>
          <p14:tracePt t="12382" x="4375150" y="5327650"/>
          <p14:tracePt t="12399" x="4445000" y="5353050"/>
          <p14:tracePt t="12415" x="4527550" y="5365750"/>
          <p14:tracePt t="12432" x="4635500" y="5372100"/>
          <p14:tracePt t="12449" x="4787900" y="5378450"/>
          <p14:tracePt t="12465" x="4864100" y="5378450"/>
          <p14:tracePt t="12481" x="4940300" y="5372100"/>
          <p14:tracePt t="12498" x="5010150" y="5346700"/>
          <p14:tracePt t="12515" x="5086350" y="5314950"/>
          <p14:tracePt t="12532" x="5149850" y="5264150"/>
          <p14:tracePt t="12548" x="5207000" y="5219700"/>
          <p14:tracePt t="12565" x="5257800" y="5137150"/>
          <p14:tracePt t="12582" x="5321300" y="5041900"/>
          <p14:tracePt t="12599" x="5384800" y="4933950"/>
          <p14:tracePt t="12615" x="5441950" y="4864100"/>
          <p14:tracePt t="12632" x="5473700" y="4800600"/>
          <p14:tracePt t="12649" x="5499100" y="4711700"/>
          <p14:tracePt t="12665" x="5511800" y="4616450"/>
          <p14:tracePt t="12681" x="5511800" y="4495800"/>
          <p14:tracePt t="12698" x="5505450" y="4387850"/>
          <p14:tracePt t="12715" x="5492750" y="4337050"/>
          <p14:tracePt t="12732" x="5486400" y="4311650"/>
          <p14:tracePt t="12748" x="5473700" y="4273550"/>
          <p14:tracePt t="12765" x="5429250" y="4210050"/>
          <p14:tracePt t="12782" x="5327650" y="4121150"/>
          <p14:tracePt t="12799" x="5226050" y="4038600"/>
          <p14:tracePt t="12815" x="5149850" y="3987800"/>
          <p14:tracePt t="12832" x="5092700" y="3962400"/>
          <p14:tracePt t="12836" x="5060950" y="3956050"/>
          <p14:tracePt t="12849" x="5010150" y="3943350"/>
          <p14:tracePt t="12865" x="4946650" y="3937000"/>
          <p14:tracePt t="12882" x="4857750" y="3937000"/>
          <p14:tracePt t="12898" x="4749800" y="3943350"/>
          <p14:tracePt t="12915" x="4629150" y="3968750"/>
          <p14:tracePt t="12932" x="4508500" y="4000500"/>
          <p14:tracePt t="12948" x="4394200" y="4038600"/>
          <p14:tracePt t="12965" x="4298950" y="4095750"/>
          <p14:tracePt t="12982" x="4216400" y="4159250"/>
          <p14:tracePt t="12998" x="4140200" y="4229100"/>
          <p14:tracePt t="13015" x="4083050" y="4305300"/>
          <p14:tracePt t="13032" x="4038600" y="4400550"/>
          <p14:tracePt t="13049" x="4006850" y="4533900"/>
          <p14:tracePt t="13065" x="4006850" y="4641850"/>
          <p14:tracePt t="13081" x="4000500" y="4749800"/>
          <p14:tracePt t="13098" x="4000500" y="4845050"/>
          <p14:tracePt t="13115" x="4000500" y="4927600"/>
          <p14:tracePt t="13131" x="4006850" y="4997450"/>
          <p14:tracePt t="13148" x="4013200" y="5041900"/>
          <p14:tracePt t="13165" x="4032250" y="5073650"/>
          <p14:tracePt t="13182" x="4044950" y="5111750"/>
          <p14:tracePt t="13198" x="4057650" y="5143500"/>
          <p14:tracePt t="13215" x="4083050" y="5187950"/>
          <p14:tracePt t="13232" x="4114800" y="5232400"/>
          <p14:tracePt t="13249" x="4165600" y="5283200"/>
          <p14:tracePt t="13265" x="4197350" y="5295900"/>
          <p14:tracePt t="13281" x="4222750" y="5308600"/>
          <p14:tracePt t="13298" x="4241800" y="5321300"/>
          <p14:tracePt t="13315" x="4267200" y="5334000"/>
          <p14:tracePt t="13332" x="4286250" y="5340350"/>
          <p14:tracePt t="13348" x="4298950" y="5353050"/>
          <p14:tracePt t="13365" x="4311650" y="5353050"/>
          <p14:tracePt t="13381" x="4311650" y="5359400"/>
          <p14:tracePt t="13434" x="4305300" y="5359400"/>
          <p14:tracePt t="13441" x="4298950" y="5359400"/>
          <p14:tracePt t="13450" x="4279900" y="5359400"/>
          <p14:tracePt t="13465" x="4229100" y="5359400"/>
          <p14:tracePt t="13481" x="4146550" y="5359400"/>
          <p14:tracePt t="13498" x="4025900" y="5359400"/>
          <p14:tracePt t="13515" x="3879850" y="5359400"/>
          <p14:tracePt t="13531" x="3740150" y="5353050"/>
          <p14:tracePt t="13548" x="3613150" y="5340350"/>
          <p14:tracePt t="13565" x="3505200" y="5340350"/>
          <p14:tracePt t="13581" x="3409950" y="5334000"/>
          <p14:tracePt t="13598" x="3333750" y="5334000"/>
          <p14:tracePt t="13615" x="3263900" y="5334000"/>
          <p14:tracePt t="13631" x="3206750" y="5321300"/>
          <p14:tracePt t="13649" x="3124200" y="5295900"/>
          <p14:tracePt t="13665" x="3060700" y="5257800"/>
          <p14:tracePt t="13681" x="2990850" y="5219700"/>
          <p14:tracePt t="13698" x="2927350" y="5156200"/>
          <p14:tracePt t="13715" x="2851150" y="5086350"/>
          <p14:tracePt t="13732" x="2749550" y="4991100"/>
          <p14:tracePt t="13748" x="2628900" y="4876800"/>
          <p14:tracePt t="13765" x="2501900" y="4762500"/>
          <p14:tracePt t="13781" x="2349500" y="4635500"/>
          <p14:tracePt t="13798" x="2222500" y="4508500"/>
          <p14:tracePt t="13815" x="2120900" y="4387850"/>
          <p14:tracePt t="13831" x="2057400" y="4273550"/>
          <p14:tracePt t="13834" x="2032000" y="4222750"/>
          <p14:tracePt t="13848" x="2006600" y="4165600"/>
          <p14:tracePt t="13865" x="1974850" y="4032250"/>
          <p14:tracePt t="13881" x="1968500" y="3937000"/>
          <p14:tracePt t="13898" x="1962150" y="3816350"/>
          <p14:tracePt t="13915" x="1962150" y="3721100"/>
          <p14:tracePt t="13932" x="1962150" y="3657600"/>
          <p14:tracePt t="13948" x="1955800" y="3587750"/>
          <p14:tracePt t="13965" x="1936750" y="3498850"/>
          <p14:tracePt t="13981" x="1911350" y="3409950"/>
          <p14:tracePt t="13998" x="1860550" y="3295650"/>
          <p14:tracePt t="14015" x="1828800" y="3206750"/>
          <p14:tracePt t="14031" x="1816100" y="3149600"/>
          <p14:tracePt t="14049" x="1809750" y="3086100"/>
          <p14:tracePt t="14065" x="1803400" y="3041650"/>
          <p14:tracePt t="14081" x="1803400" y="3009900"/>
          <p14:tracePt t="14098" x="1803400" y="2990850"/>
          <p14:tracePt t="14115" x="1803400" y="2984500"/>
          <p14:tracePt t="14185" x="1797050" y="2984500"/>
          <p14:tracePt t="14201" x="1797050" y="2990850"/>
          <p14:tracePt t="14209" x="1797050" y="3003550"/>
          <p14:tracePt t="14218" x="1790700" y="3028950"/>
          <p14:tracePt t="14233" x="1790700" y="3054350"/>
          <p14:tracePt t="14249" x="1790700" y="3181350"/>
          <p14:tracePt t="14265" x="1790700" y="3282950"/>
          <p14:tracePt t="14281" x="1790700" y="3403600"/>
          <p14:tracePt t="14298" x="1797050" y="3524250"/>
          <p14:tracePt t="14315" x="1797050" y="3657600"/>
          <p14:tracePt t="14331" x="1797050" y="3784600"/>
          <p14:tracePt t="14348" x="1797050" y="3905250"/>
          <p14:tracePt t="14364" x="1797050" y="4032250"/>
          <p14:tracePt t="14381" x="1790700" y="4140200"/>
          <p14:tracePt t="14398" x="1784350" y="4216400"/>
          <p14:tracePt t="14415" x="1765300" y="4318000"/>
          <p14:tracePt t="14431" x="1752600" y="4394200"/>
          <p14:tracePt t="14448" x="1739900" y="4483100"/>
          <p14:tracePt t="14465" x="1720850" y="4616450"/>
          <p14:tracePt t="14481" x="1714500" y="4686300"/>
          <p14:tracePt t="14498" x="1714500" y="4730750"/>
          <p14:tracePt t="14515" x="1708150" y="4781550"/>
          <p14:tracePt t="14531" x="1708150" y="4819650"/>
          <p14:tracePt t="14548" x="1708150" y="4864100"/>
          <p14:tracePt t="14564" x="1708150" y="4895850"/>
          <p14:tracePt t="14581" x="1708150" y="4927600"/>
          <p14:tracePt t="14598" x="1708150" y="4965700"/>
          <p14:tracePt t="14614" x="1708150" y="4991100"/>
          <p14:tracePt t="14631" x="1708150" y="5016500"/>
          <p14:tracePt t="14648" x="1708150" y="5048250"/>
          <p14:tracePt t="14665" x="1708150" y="5080000"/>
          <p14:tracePt t="14681" x="1701800" y="5105400"/>
          <p14:tracePt t="14697" x="1701800" y="5124450"/>
          <p14:tracePt t="14714" x="1701800" y="5149850"/>
          <p14:tracePt t="14731" x="1701800" y="5175250"/>
          <p14:tracePt t="14748" x="1701800" y="5207000"/>
          <p14:tracePt t="14764" x="1701800" y="5245100"/>
          <p14:tracePt t="14781" x="1701800" y="5276850"/>
          <p14:tracePt t="14798" x="1701800" y="5327650"/>
          <p14:tracePt t="14814" x="1701800" y="5365750"/>
          <p14:tracePt t="14831" x="1701800" y="5403850"/>
          <p14:tracePt t="14835" x="1701800" y="5410200"/>
          <p14:tracePt t="14848" x="1701800" y="5416550"/>
          <p14:tracePt t="14964" x="1701800" y="5422900"/>
          <p14:tracePt t="14980" x="1708150" y="5441950"/>
          <p14:tracePt t="14990" x="1720850" y="5467350"/>
          <p14:tracePt t="14998" x="1733550" y="5492750"/>
          <p14:tracePt t="15014" x="1771650" y="5556250"/>
          <p14:tracePt t="15031" x="1822450" y="5638800"/>
          <p14:tracePt t="15047" x="1885950" y="5715000"/>
          <p14:tracePt t="15065" x="2038350" y="5829300"/>
          <p14:tracePt t="15081" x="2165350" y="5899150"/>
          <p14:tracePt t="15098" x="2298700" y="5937250"/>
          <p14:tracePt t="15114" x="2406650" y="5969000"/>
          <p14:tracePt t="15131" x="2489200" y="5988050"/>
          <p14:tracePt t="15148" x="2552700" y="5988050"/>
          <p14:tracePt t="15164" x="2616200" y="5988050"/>
          <p14:tracePt t="15181" x="2686050" y="5988050"/>
          <p14:tracePt t="15198" x="2736850" y="5975350"/>
          <p14:tracePt t="15214" x="2781300" y="5956300"/>
          <p14:tracePt t="15231" x="2806700" y="5943600"/>
          <p14:tracePt t="15247" x="2844800" y="5930900"/>
          <p14:tracePt t="15265" x="2908300" y="5911850"/>
          <p14:tracePt t="15281" x="2965450" y="5905500"/>
          <p14:tracePt t="15297" x="3035300" y="5892800"/>
          <p14:tracePt t="15314" x="3111500" y="5886450"/>
          <p14:tracePt t="15331" x="3200400" y="5873750"/>
          <p14:tracePt t="15347" x="3289300" y="5861050"/>
          <p14:tracePt t="15364" x="3397250" y="5854700"/>
          <p14:tracePt t="15381" x="3536950" y="5848350"/>
          <p14:tracePt t="15397" x="3670300" y="5842000"/>
          <p14:tracePt t="15414" x="3778250" y="5829300"/>
          <p14:tracePt t="15431" x="3879850" y="5822950"/>
          <p14:tracePt t="15447" x="3987800" y="5816600"/>
          <p14:tracePt t="15465" x="4146550" y="5810250"/>
          <p14:tracePt t="15480" x="4273550" y="5810250"/>
          <p14:tracePt t="15497" x="4445000" y="5797550"/>
          <p14:tracePt t="15514" x="4572000" y="5797550"/>
          <p14:tracePt t="15531" x="4660900" y="5791200"/>
          <p14:tracePt t="15547" x="4749800" y="5791200"/>
          <p14:tracePt t="15564" x="4813300" y="5791200"/>
          <p14:tracePt t="15581" x="4870450" y="5791200"/>
          <p14:tracePt t="15598" x="4946650" y="5784850"/>
          <p14:tracePt t="15614" x="5022850" y="5778500"/>
          <p14:tracePt t="15631" x="5080000" y="5778500"/>
          <p14:tracePt t="15648" x="5124450" y="5772150"/>
          <p14:tracePt t="15666" x="5194300" y="5772150"/>
          <p14:tracePt t="15680" x="5213350" y="5772150"/>
          <p14:tracePt t="15697" x="5232400" y="5772150"/>
          <p14:tracePt t="15714" x="5245100" y="5772150"/>
          <p14:tracePt t="15731" x="5257800" y="5772150"/>
          <p14:tracePt t="15748" x="5270500" y="5778500"/>
          <p14:tracePt t="15764" x="5276850" y="5778500"/>
          <p14:tracePt t="15780" x="5289550" y="5778500"/>
          <p14:tracePt t="15833" x="5283200" y="5778500"/>
          <p14:tracePt t="15850" x="5270500" y="5778500"/>
          <p14:tracePt t="15857" x="5257800" y="5778500"/>
          <p14:tracePt t="15866" x="5238750" y="5778500"/>
          <p14:tracePt t="15880" x="5187950" y="5772150"/>
          <p14:tracePt t="15897" x="5105400" y="5772150"/>
          <p14:tracePt t="15914" x="5003800" y="5772150"/>
          <p14:tracePt t="15931" x="4914900" y="5784850"/>
          <p14:tracePt t="15948" x="4838700" y="5810250"/>
          <p14:tracePt t="15964" x="4743450" y="5829300"/>
          <p14:tracePt t="15980" x="4679950" y="5848350"/>
          <p14:tracePt t="15997" x="4597400" y="5854700"/>
          <p14:tracePt t="16014" x="4533900" y="5861050"/>
          <p14:tracePt t="16031" x="4451350" y="5873750"/>
          <p14:tracePt t="16051" x="4400550" y="5873750"/>
          <p14:tracePt t="16065" x="4330700" y="5886450"/>
          <p14:tracePt t="16081" x="4305300" y="5886450"/>
          <p14:tracePt t="16097" x="4298950" y="5892800"/>
          <p14:tracePt t="16114" x="4292600" y="5892800"/>
          <p14:tracePt t="16252" x="4298950" y="5892800"/>
          <p14:tracePt t="16257" x="4305300" y="5892800"/>
          <p14:tracePt t="16273" x="4311650" y="5892800"/>
          <p14:tracePt t="16282" x="4324350" y="5892800"/>
          <p14:tracePt t="16297" x="4368800" y="5892800"/>
          <p14:tracePt t="16314" x="4432300" y="5892800"/>
          <p14:tracePt t="16330" x="4540250" y="5899150"/>
          <p14:tracePt t="16347" x="4654550" y="5899150"/>
          <p14:tracePt t="16364" x="4775200" y="5905500"/>
          <p14:tracePt t="16380" x="4908550" y="5924550"/>
          <p14:tracePt t="16397" x="5035550" y="5930900"/>
          <p14:tracePt t="16414" x="5156200" y="5943600"/>
          <p14:tracePt t="16431" x="5257800" y="5943600"/>
          <p14:tracePt t="16447" x="5365750" y="5956300"/>
          <p14:tracePt t="16465" x="5454650" y="5956300"/>
          <p14:tracePt t="16481" x="5556250" y="5962650"/>
          <p14:tracePt t="16497" x="5613400" y="5962650"/>
          <p14:tracePt t="16514" x="5657850" y="5962650"/>
          <p14:tracePt t="16530" x="5702300" y="5969000"/>
          <p14:tracePt t="16547" x="5740400" y="5969000"/>
          <p14:tracePt t="16564" x="5784850" y="5969000"/>
          <p14:tracePt t="16581" x="5835650" y="5969000"/>
          <p14:tracePt t="16597" x="5867400" y="5969000"/>
          <p14:tracePt t="16613" x="5886450" y="5969000"/>
          <p14:tracePt t="16630" x="5899150" y="5969000"/>
          <p14:tracePt t="16647" x="5905500" y="5969000"/>
          <p14:tracePt t="19219" x="5899150" y="5969000"/>
          <p14:tracePt t="19225" x="5892800" y="5969000"/>
          <p14:tracePt t="19233" x="5873750" y="5969000"/>
          <p14:tracePt t="19246" x="5854700" y="5969000"/>
          <p14:tracePt t="19263" x="5791200" y="5956300"/>
          <p14:tracePt t="19279" x="5715000" y="5956300"/>
          <p14:tracePt t="19297" x="5562600" y="5937250"/>
          <p14:tracePt t="19313" x="5454650" y="5924550"/>
          <p14:tracePt t="19330" x="5321300" y="5918200"/>
          <p14:tracePt t="19346" x="5207000" y="5905500"/>
          <p14:tracePt t="19363" x="5054600" y="5899150"/>
          <p14:tracePt t="19380" x="4927600" y="5899150"/>
          <p14:tracePt t="19396" x="4781550" y="5899150"/>
          <p14:tracePt t="19413" x="4622800" y="5899150"/>
          <p14:tracePt t="19429" x="4470400" y="5892800"/>
          <p14:tracePt t="19446" x="4311650" y="5873750"/>
          <p14:tracePt t="19463" x="4165600" y="5867400"/>
          <p14:tracePt t="19480" x="4025900" y="5848350"/>
          <p14:tracePt t="19497" x="3873500" y="5842000"/>
          <p14:tracePt t="19513" x="3803650" y="5835650"/>
          <p14:tracePt t="19529" x="3746500" y="5822950"/>
          <p14:tracePt t="19546" x="3689350" y="5810250"/>
          <p14:tracePt t="19563" x="3606800" y="5778500"/>
          <p14:tracePt t="19579" x="3536950" y="5753100"/>
          <p14:tracePt t="19596" x="3460750" y="5721350"/>
          <p14:tracePt t="19613" x="3409950" y="5689600"/>
          <p14:tracePt t="19629" x="3346450" y="5651500"/>
          <p14:tracePt t="19646" x="3263900" y="5607050"/>
          <p14:tracePt t="19663" x="3175000" y="5562600"/>
          <p14:tracePt t="19679" x="3105150" y="5524500"/>
          <p14:tracePt t="19697" x="3073400" y="5499100"/>
          <p14:tracePt t="19714" x="3067050" y="5480050"/>
          <p14:tracePt t="19730" x="3067050" y="5448300"/>
          <p14:tracePt t="19746" x="3067050" y="5429250"/>
          <p14:tracePt t="19763" x="3067050" y="5410200"/>
          <p14:tracePt t="19779" x="3067050" y="5397500"/>
          <p14:tracePt t="19797" x="3060700" y="5372100"/>
          <p14:tracePt t="19813" x="3048000" y="5346700"/>
          <p14:tracePt t="19830" x="3035300" y="5314950"/>
          <p14:tracePt t="19833" x="3022600" y="5302250"/>
          <p14:tracePt t="19846" x="3009900" y="5283200"/>
          <p14:tracePt t="19863" x="2959100" y="5232400"/>
          <p14:tracePt t="19879" x="2908300" y="5207000"/>
          <p14:tracePt t="19896" x="2863850" y="5187950"/>
          <p14:tracePt t="19913" x="2813050" y="5187950"/>
          <p14:tracePt t="19929" x="2794000" y="5187950"/>
          <p14:tracePt t="19946" x="2787650" y="5200650"/>
          <p14:tracePt t="19963" x="2781300" y="5251450"/>
          <p14:tracePt t="19979" x="2781300" y="5327650"/>
          <p14:tracePt t="19996" x="2787650" y="5384800"/>
          <p14:tracePt t="20013" x="2800350" y="5448300"/>
          <p14:tracePt t="20029" x="2806700" y="5486400"/>
          <p14:tracePt t="20047" x="2813050" y="5524500"/>
          <p14:tracePt t="20063" x="2825750" y="5556250"/>
          <p14:tracePt t="20079" x="2844800" y="5581650"/>
          <p14:tracePt t="20097" x="2857500" y="5607050"/>
          <p14:tracePt t="20113" x="2876550" y="5613400"/>
          <p14:tracePt t="20129" x="2895600" y="5632450"/>
          <p14:tracePt t="20146" x="2933700" y="5657850"/>
          <p14:tracePt t="20162" x="2984500" y="5676900"/>
          <p14:tracePt t="20179" x="3028950" y="5702300"/>
          <p14:tracePt t="20196" x="3086100" y="5721350"/>
          <p14:tracePt t="20213" x="3124200" y="5734050"/>
          <p14:tracePt t="20229" x="3143250" y="5746750"/>
          <p14:tracePt t="20246" x="3155950" y="5753100"/>
          <p14:tracePt t="20263" x="3181350" y="5759450"/>
          <p14:tracePt t="20279" x="3194050" y="5759450"/>
          <p14:tracePt t="20298" x="3219450" y="5759450"/>
          <p14:tracePt t="20313" x="3232150" y="5759450"/>
          <p14:tracePt t="20329" x="3244850" y="5746750"/>
          <p14:tracePt t="20346" x="3257550" y="5740400"/>
          <p14:tracePt t="20362" x="3270250" y="5727700"/>
          <p14:tracePt t="20379" x="3282950" y="5702300"/>
          <p14:tracePt t="20396" x="3289300" y="5683250"/>
          <p14:tracePt t="20412" x="3295650" y="5651500"/>
          <p14:tracePt t="20429" x="3295650" y="5626100"/>
          <p14:tracePt t="20446" x="3295650" y="5607050"/>
          <p14:tracePt t="20463" x="3295650" y="5588000"/>
          <p14:tracePt t="20479" x="3295650" y="5568950"/>
          <p14:tracePt t="20496" x="3295650" y="5549900"/>
          <p14:tracePt t="20513" x="3295650" y="5524500"/>
          <p14:tracePt t="20529" x="3289300" y="5505450"/>
          <p14:tracePt t="20546" x="3270250" y="5492750"/>
          <p14:tracePt t="20562" x="3257550" y="5473700"/>
          <p14:tracePt t="20579" x="3244850" y="5454650"/>
          <p14:tracePt t="20596" x="3225800" y="5435600"/>
          <p14:tracePt t="20612" x="3219450" y="5429250"/>
          <p14:tracePt t="20629" x="3206750" y="5416550"/>
          <p14:tracePt t="20646" x="3194050" y="5410200"/>
          <p14:tracePt t="20663" x="3187700" y="5410200"/>
          <p14:tracePt t="20679" x="3181350" y="5403850"/>
          <p14:tracePt t="20696" x="3168650" y="5403850"/>
          <p14:tracePt t="20713" x="3130550" y="5397500"/>
          <p14:tracePt t="20729" x="3105150" y="5397500"/>
          <p14:tracePt t="20745" x="3086100" y="5397500"/>
          <p14:tracePt t="20762" x="3073400" y="5397500"/>
          <p14:tracePt t="20779" x="3067050" y="5397500"/>
          <p14:tracePt t="20796" x="3054350" y="5403850"/>
          <p14:tracePt t="20812" x="3041650" y="5429250"/>
          <p14:tracePt t="20829" x="3022600" y="5461000"/>
          <p14:tracePt t="20846" x="3009900" y="5499100"/>
          <p14:tracePt t="20862" x="3003550" y="5530850"/>
          <p14:tracePt t="20879" x="2997200" y="5562600"/>
          <p14:tracePt t="20896" x="2990850" y="5588000"/>
          <p14:tracePt t="20913" x="2990850" y="5613400"/>
          <p14:tracePt t="20929" x="2990850" y="5626100"/>
          <p14:tracePt t="20946" x="2990850" y="5638800"/>
          <p14:tracePt t="20962" x="2990850" y="5657850"/>
          <p14:tracePt t="20979" x="2990850" y="5670550"/>
          <p14:tracePt t="20996" x="2990850" y="5689600"/>
          <p14:tracePt t="21012" x="2990850" y="5702300"/>
          <p14:tracePt t="21029" x="2997200" y="5715000"/>
          <p14:tracePt t="21045" x="3016250" y="5734050"/>
          <p14:tracePt t="21062" x="3022600" y="5746750"/>
          <p14:tracePt t="21079" x="3035300" y="5759450"/>
          <p14:tracePt t="21096" x="3048000" y="5772150"/>
          <p14:tracePt t="21112" x="3054350" y="5778500"/>
          <p14:tracePt t="21129" x="3079750" y="5797550"/>
          <p14:tracePt t="21145" x="3092450" y="5797550"/>
          <p14:tracePt t="21162" x="3111500" y="5810250"/>
          <p14:tracePt t="21179" x="3124200" y="5816600"/>
          <p14:tracePt t="21196" x="3130550" y="5816600"/>
          <p14:tracePt t="21212" x="3149600" y="5822950"/>
          <p14:tracePt t="21229" x="3168650" y="5829300"/>
          <p14:tracePt t="21246" x="3187700" y="5829300"/>
          <p14:tracePt t="21262" x="3200400" y="5829300"/>
          <p14:tracePt t="21279" x="3232150" y="5829300"/>
          <p14:tracePt t="21296" x="3257550" y="5822950"/>
          <p14:tracePt t="21313" x="3289300" y="5797550"/>
          <p14:tracePt t="21329" x="3314700" y="5772150"/>
          <p14:tracePt t="21346" x="3340100" y="5759450"/>
          <p14:tracePt t="21362" x="3365500" y="5734050"/>
          <p14:tracePt t="21379" x="3390900" y="5702300"/>
          <p14:tracePt t="21395" x="3403600" y="5676900"/>
          <p14:tracePt t="21412" x="3416300" y="5651500"/>
          <p14:tracePt t="21429" x="3429000" y="5626100"/>
          <p14:tracePt t="21445" x="3435350" y="5607050"/>
          <p14:tracePt t="21462" x="3441700" y="5581650"/>
          <p14:tracePt t="21479" x="3441700" y="5562600"/>
          <p14:tracePt t="21495" x="3448050" y="5537200"/>
          <p14:tracePt t="21513" x="3448050" y="5499100"/>
          <p14:tracePt t="21529" x="3435350" y="5467350"/>
          <p14:tracePt t="21545" x="3416300" y="5429250"/>
          <p14:tracePt t="21562" x="3384550" y="5391150"/>
          <p14:tracePt t="21578" x="3359150" y="5365750"/>
          <p14:tracePt t="21595" x="3346450" y="5359400"/>
          <p14:tracePt t="21612" x="3333750" y="5346700"/>
          <p14:tracePt t="21629" x="3321050" y="5346700"/>
          <p14:tracePt t="21645" x="3302000" y="5346700"/>
          <p14:tracePt t="21662" x="3276600" y="5346700"/>
          <p14:tracePt t="21679" x="3232150" y="5359400"/>
          <p14:tracePt t="21695" x="3206750" y="5378450"/>
          <p14:tracePt t="21713" x="3175000" y="5397500"/>
          <p14:tracePt t="21729" x="3155950" y="5410200"/>
          <p14:tracePt t="21745" x="3149600" y="5416550"/>
          <p14:tracePt t="21763" x="3136900" y="5429250"/>
          <p14:tracePt t="21779" x="3117850" y="5441950"/>
          <p14:tracePt t="21795" x="3098800" y="5473700"/>
          <p14:tracePt t="21812" x="3092450" y="5499100"/>
          <p14:tracePt t="21829" x="3079750" y="5518150"/>
          <p14:tracePt t="21846" x="3073400" y="5537200"/>
          <p14:tracePt t="21862" x="3073400" y="5549900"/>
          <p14:tracePt t="21879" x="3073400" y="5568950"/>
          <p14:tracePt t="21895" x="3073400" y="5588000"/>
          <p14:tracePt t="21913" x="3073400" y="5613400"/>
          <p14:tracePt t="21929" x="3073400" y="5626100"/>
          <p14:tracePt t="21945" x="3073400" y="5638800"/>
          <p14:tracePt t="21962" x="3073400" y="5645150"/>
          <p14:tracePt t="25090" x="3079750" y="5645150"/>
          <p14:tracePt t="25106" x="3086100" y="5638800"/>
          <p14:tracePt t="25115" x="3098800" y="5632450"/>
          <p14:tracePt t="25132" x="3105150" y="5632450"/>
          <p14:tracePt t="25148" x="3111500" y="5632450"/>
          <p14:tracePt t="25161" x="3111500" y="5626100"/>
          <p14:tracePt t="25177" x="3124200" y="5613400"/>
          <p14:tracePt t="25194" x="3149600" y="5594350"/>
          <p14:tracePt t="25211" x="3187700" y="5575300"/>
          <p14:tracePt t="25228" x="3232150" y="5556250"/>
          <p14:tracePt t="25244" x="3282950" y="5530850"/>
          <p14:tracePt t="25261" x="3333750" y="5499100"/>
          <p14:tracePt t="25278" x="3409950" y="5467350"/>
          <p14:tracePt t="25294" x="3473450" y="5435600"/>
          <p14:tracePt t="25311" x="3517900" y="5410200"/>
          <p14:tracePt t="25328" x="3543300" y="5391150"/>
          <p14:tracePt t="25331" x="3556000" y="5384800"/>
          <p14:tracePt t="25345" x="3568700" y="5372100"/>
          <p14:tracePt t="25361" x="3594100" y="5346700"/>
          <p14:tracePt t="25377" x="3613150" y="5314950"/>
          <p14:tracePt t="25394" x="3638550" y="5276850"/>
          <p14:tracePt t="25411" x="3657600" y="5251450"/>
          <p14:tracePt t="25428" x="3676650" y="5207000"/>
          <p14:tracePt t="25445" x="3702050" y="5156200"/>
          <p14:tracePt t="25461" x="3733800" y="5092700"/>
          <p14:tracePt t="25478" x="3784600" y="5010150"/>
          <p14:tracePt t="25494" x="3848100" y="4914900"/>
          <p14:tracePt t="25511" x="3911600" y="4819650"/>
          <p14:tracePt t="25528" x="3962400" y="4730750"/>
          <p14:tracePt t="25544" x="4000500" y="4629150"/>
          <p14:tracePt t="25561" x="4070350" y="4432300"/>
          <p14:tracePt t="25578" x="4121150" y="4286250"/>
          <p14:tracePt t="25594" x="4159250" y="4152900"/>
          <p14:tracePt t="25610" x="4191000" y="4044950"/>
          <p14:tracePt t="25627" x="4216400" y="3924300"/>
          <p14:tracePt t="25644" x="4241800" y="3803650"/>
          <p14:tracePt t="25661" x="4248150" y="3695700"/>
          <p14:tracePt t="25677" x="4254500" y="3606800"/>
          <p14:tracePt t="25694" x="4260850" y="3549650"/>
          <p14:tracePt t="25711" x="4273550" y="3486150"/>
          <p14:tracePt t="25727" x="4273550" y="3422650"/>
          <p14:tracePt t="25745" x="4273550" y="3308350"/>
          <p14:tracePt t="25762" x="4273550" y="3257550"/>
          <p14:tracePt t="25777" x="4279900" y="3206750"/>
          <p14:tracePt t="25794" x="4292600" y="3155950"/>
          <p14:tracePt t="25811" x="4292600" y="3111500"/>
          <p14:tracePt t="25827" x="4292600" y="3060700"/>
          <p14:tracePt t="25844" x="4292600" y="3022600"/>
          <p14:tracePt t="25861" x="4292600" y="2984500"/>
          <p14:tracePt t="25877" x="4292600" y="2965450"/>
          <p14:tracePt t="25894" x="4292600" y="2946400"/>
          <p14:tracePt t="25911" x="4292600" y="2933700"/>
          <p14:tracePt t="25927" x="4286250" y="2914650"/>
          <p14:tracePt t="25946" x="4273550" y="2889250"/>
          <p14:tracePt t="25961" x="4267200" y="2882900"/>
          <p14:tracePt t="25977" x="4260850" y="2870200"/>
          <p14:tracePt t="25994" x="4254500" y="2857500"/>
          <p14:tracePt t="26011" x="4241800" y="2838450"/>
          <p14:tracePt t="26028" x="4229100" y="2813050"/>
          <p14:tracePt t="26044" x="4210050" y="2787650"/>
          <p14:tracePt t="26060" x="4191000" y="2762250"/>
          <p14:tracePt t="26077" x="4165600" y="2736850"/>
          <p14:tracePt t="26094" x="4140200" y="2717800"/>
          <p14:tracePt t="26111" x="4121150" y="2705100"/>
          <p14:tracePt t="26127" x="4102100" y="2698750"/>
          <p14:tracePt t="26145" x="4083050" y="2686050"/>
          <p14:tracePt t="26161" x="4070350" y="2686050"/>
          <p14:tracePt t="26177" x="4051300" y="2679700"/>
          <p14:tracePt t="26194" x="4032250" y="2679700"/>
          <p14:tracePt t="26210" x="4013200" y="2679700"/>
          <p14:tracePt t="26227" x="4000500" y="2679700"/>
          <p14:tracePt t="26244" x="3994150" y="2679700"/>
          <p14:tracePt t="26260" x="3981450" y="2679700"/>
          <p14:tracePt t="26277" x="3975100" y="2686050"/>
          <p14:tracePt t="26294" x="3956050" y="2692400"/>
          <p14:tracePt t="26311" x="3956050" y="2698750"/>
          <p14:tracePt t="26327" x="3943350" y="2705100"/>
          <p14:tracePt t="26344" x="3943350" y="2711450"/>
          <p14:tracePt t="26361" x="3930650" y="2724150"/>
          <p14:tracePt t="26377" x="3924300" y="2736850"/>
          <p14:tracePt t="26394" x="3911600" y="2749550"/>
          <p14:tracePt t="26410" x="3905250" y="2762250"/>
          <p14:tracePt t="26428" x="3905250" y="2768600"/>
          <p14:tracePt t="26444" x="3905250" y="2774950"/>
          <p14:tracePt t="26477" x="3898900" y="2781300"/>
          <p14:tracePt t="26494" x="3898900" y="2787650"/>
          <p14:tracePt t="26510" x="3892550" y="2800350"/>
          <p14:tracePt t="26527" x="3892550" y="2819400"/>
          <p14:tracePt t="26544" x="3892550" y="2838450"/>
          <p14:tracePt t="26560" x="3892550" y="2851150"/>
          <p14:tracePt t="26577" x="3892550" y="2857500"/>
          <p14:tracePt t="26762" x="3892550" y="2863850"/>
          <p14:tracePt t="26778" x="3892550" y="2870200"/>
          <p14:tracePt t="26786" x="3898900" y="2876550"/>
          <p14:tracePt t="26802" x="3898900" y="2882900"/>
          <p14:tracePt t="26810" x="3898900" y="2889250"/>
          <p14:tracePt t="26827" x="3905250" y="2901950"/>
          <p14:tracePt t="26844" x="3917950" y="2914650"/>
          <p14:tracePt t="26860" x="3924300" y="2933700"/>
          <p14:tracePt t="26877" x="3937000" y="2946400"/>
          <p14:tracePt t="26894" x="3949700" y="2965450"/>
          <p14:tracePt t="26911" x="3962400" y="2984500"/>
          <p14:tracePt t="26927" x="3968750" y="2997200"/>
          <p14:tracePt t="26944" x="3987800" y="3003550"/>
          <p14:tracePt t="26961" x="4000500" y="3016250"/>
          <p14:tracePt t="26977" x="4019550" y="3022600"/>
          <p14:tracePt t="26993" x="4038600" y="3028950"/>
          <p14:tracePt t="27011" x="4057650" y="3035300"/>
          <p14:tracePt t="27027" x="4064000" y="3035300"/>
          <p14:tracePt t="27044" x="4076700" y="3035300"/>
          <p14:tracePt t="27060" x="4089400" y="3035300"/>
          <p14:tracePt t="27077" x="4102100" y="3035300"/>
          <p14:tracePt t="27094" x="4114800" y="3035300"/>
          <p14:tracePt t="27110" x="4133850" y="3035300"/>
          <p14:tracePt t="27127" x="4146550" y="3028950"/>
          <p14:tracePt t="27144" x="4165600" y="3016250"/>
          <p14:tracePt t="27161" x="4191000" y="2997200"/>
          <p14:tracePt t="27177" x="4210050" y="2990850"/>
          <p14:tracePt t="27193" x="4229100" y="2971800"/>
          <p14:tracePt t="27210" x="4241800" y="2959100"/>
          <p14:tracePt t="27227" x="4260850" y="2933700"/>
          <p14:tracePt t="27243" x="4273550" y="2914650"/>
          <p14:tracePt t="27260" x="4286250" y="2889250"/>
          <p14:tracePt t="27277" x="4286250" y="2870200"/>
          <p14:tracePt t="27294" x="4298950" y="2857500"/>
          <p14:tracePt t="27310" x="4298950" y="2832100"/>
          <p14:tracePt t="27327" x="4305300" y="2813050"/>
          <p14:tracePt t="27344" x="4305300" y="2806700"/>
          <p14:tracePt t="27347" x="4305300" y="2800350"/>
          <p14:tracePt t="27360" x="4305300" y="2794000"/>
          <p14:tracePt t="27378" x="4305300" y="2787650"/>
          <p14:tracePt t="27402" x="4305300" y="2781300"/>
          <p14:tracePt t="27418" x="4298950" y="2781300"/>
          <p14:tracePt t="27449" x="4292600" y="2781300"/>
          <p14:tracePt t="27474" x="4286250" y="2781300"/>
          <p14:tracePt t="27489" x="4279900" y="2781300"/>
          <p14:tracePt t="27506" x="4273550" y="2781300"/>
          <p14:tracePt t="27513" x="4267200" y="2781300"/>
          <p14:tracePt t="27530" x="4260850" y="2781300"/>
          <p14:tracePt t="27546" x="4254500" y="2781300"/>
          <p14:tracePt t="27578" x="4248150" y="2781300"/>
          <p14:tracePt t="27593" x="4241800" y="2781300"/>
          <p14:tracePt t="27601" x="4235450" y="2781300"/>
          <p14:tracePt t="27617" x="4229100" y="2787650"/>
          <p14:tracePt t="27627" x="4222750" y="2787650"/>
          <p14:tracePt t="27643" x="4216400" y="2787650"/>
          <p14:tracePt t="27681" x="4210050" y="2794000"/>
          <p14:tracePt t="27697" x="4203700" y="2794000"/>
          <p14:tracePt t="27706" x="4203700" y="2800350"/>
          <p14:tracePt t="27722" x="4197350" y="2800350"/>
          <p14:tracePt t="27737" x="4197350" y="2806700"/>
          <p14:tracePt t="27753" x="4191000" y="2806700"/>
          <p14:tracePt t="33145" x="4184650" y="2813050"/>
          <p14:tracePt t="33158" x="4178300" y="2819400"/>
          <p14:tracePt t="33175" x="4171950" y="2838450"/>
          <p14:tracePt t="33191" x="4165600" y="2851150"/>
          <p14:tracePt t="33209" x="4159250" y="2882900"/>
          <p14:tracePt t="33225" x="4152900" y="2921000"/>
          <p14:tracePt t="33241" x="4146550" y="2965450"/>
          <p14:tracePt t="33258" x="4133850" y="3022600"/>
          <p14:tracePt t="33275" x="4127500" y="3092450"/>
          <p14:tracePt t="33291" x="4121150" y="3168650"/>
          <p14:tracePt t="33308" x="4114800" y="3263900"/>
          <p14:tracePt t="33325" x="4095750" y="3365500"/>
          <p14:tracePt t="33341" x="4089400" y="3473450"/>
          <p14:tracePt t="33358" x="4070350" y="3581400"/>
          <p14:tracePt t="33375" x="4064000" y="3702050"/>
          <p14:tracePt t="33392" x="4051300" y="3829050"/>
          <p14:tracePt t="33410" x="4051300" y="4038600"/>
          <p14:tracePt t="33425" x="4051300" y="4191000"/>
          <p14:tracePt t="33441" x="4051300" y="4305300"/>
          <p14:tracePt t="33458" x="4051300" y="4413250"/>
          <p14:tracePt t="33475" x="4051300" y="4476750"/>
          <p14:tracePt t="33491" x="4051300" y="4546600"/>
          <p14:tracePt t="33508" x="4051300" y="4616450"/>
          <p14:tracePt t="33525" x="4051300" y="4718050"/>
          <p14:tracePt t="33541" x="4051300" y="4813300"/>
          <p14:tracePt t="33558" x="4057650" y="4883150"/>
          <p14:tracePt t="33575" x="4057650" y="4959350"/>
          <p14:tracePt t="33591" x="4057650" y="5022850"/>
          <p14:tracePt t="33610" x="4057650" y="5111750"/>
          <p14:tracePt t="33625" x="4057650" y="5168900"/>
          <p14:tracePt t="33641" x="4057650" y="5213350"/>
          <p14:tracePt t="33658" x="4057650" y="5245100"/>
          <p14:tracePt t="33675" x="4057650" y="5257800"/>
          <p14:tracePt t="33691" x="4057650" y="5270500"/>
          <p14:tracePt t="33708" x="4057650" y="5295900"/>
          <p14:tracePt t="33725" x="4057650" y="5327650"/>
          <p14:tracePt t="33741" x="4064000" y="5359400"/>
          <p14:tracePt t="33758" x="4064000" y="5384800"/>
          <p14:tracePt t="33775" x="4064000" y="5416550"/>
          <p14:tracePt t="33791" x="4064000" y="5435600"/>
          <p14:tracePt t="33809" x="4070350" y="5473700"/>
          <p14:tracePt t="33825" x="4070350" y="5492750"/>
          <p14:tracePt t="33841" x="4076700" y="5505450"/>
          <p14:tracePt t="33858" x="4076700" y="5524500"/>
          <p14:tracePt t="33875" x="4076700" y="5530850"/>
          <p14:tracePt t="33891" x="4076700" y="5537200"/>
          <p14:tracePt t="33908" x="4076700" y="5549900"/>
          <p14:tracePt t="33925" x="4076700" y="5556250"/>
          <p14:tracePt t="33941" x="4083050" y="5562600"/>
          <p14:tracePt t="33958" x="4083050" y="5568950"/>
          <p14:tracePt t="33962" x="4083050" y="5575300"/>
          <p14:tracePt t="33975" x="4083050" y="5581650"/>
          <p14:tracePt t="33991" x="4083050" y="5588000"/>
          <p14:tracePt t="34008" x="4083050" y="5600700"/>
          <p14:tracePt t="34024" x="4083050" y="5619750"/>
          <p14:tracePt t="34041" x="4083050" y="5626100"/>
          <p14:tracePt t="34058" x="4083050" y="5638800"/>
          <p14:tracePt t="34075" x="4083050" y="5651500"/>
          <p14:tracePt t="34091" x="4083050" y="5664200"/>
          <p14:tracePt t="34108" x="4083050" y="5670550"/>
          <p14:tracePt t="34125" x="4083050" y="5683250"/>
          <p14:tracePt t="40507" x="4076700" y="5676900"/>
          <p14:tracePt t="40516" x="4076700" y="5670550"/>
          <p14:tracePt t="40523" x="4064000" y="5651500"/>
          <p14:tracePt t="40539" x="4019550" y="5619750"/>
          <p14:tracePt t="40556" x="3962400" y="5588000"/>
          <p14:tracePt t="40572" x="3879850" y="5549900"/>
          <p14:tracePt t="40590" x="3822700" y="5537200"/>
          <p14:tracePt t="40606" x="3778250" y="5537200"/>
          <p14:tracePt t="40622" x="3721100" y="5543550"/>
          <p14:tracePt t="40639" x="3670300" y="5581650"/>
          <p14:tracePt t="40657" x="3638550" y="5651500"/>
          <p14:tracePt t="40674" x="3575050" y="5772150"/>
          <p14:tracePt t="40690" x="3549650" y="5816600"/>
          <p14:tracePt t="40706" x="3536950" y="5822950"/>
          <p14:tracePt t="40723" x="3524250" y="5822950"/>
          <p14:tracePt t="40739" x="3505200" y="5822950"/>
          <p14:tracePt t="40755" x="3486150" y="5822950"/>
          <p14:tracePt t="40773" x="3467100" y="5822950"/>
          <p14:tracePt t="40790" x="3435350" y="5822950"/>
          <p14:tracePt t="40809" x="3397250" y="5822950"/>
          <p14:tracePt t="40823" x="3365500" y="5822950"/>
          <p14:tracePt t="40839" x="3346450" y="5822950"/>
          <p14:tracePt t="40857" x="3333750" y="5822950"/>
          <p14:tracePt t="40872" x="3327400" y="5829300"/>
          <p14:tracePt t="40953" x="3327400" y="5822950"/>
          <p14:tracePt t="40969" x="3327400" y="5810250"/>
          <p14:tracePt t="40977" x="3327400" y="5784850"/>
          <p14:tracePt t="40989" x="3333750" y="5759450"/>
          <p14:tracePt t="41005" x="3352800" y="5708650"/>
          <p14:tracePt t="41022" x="3384550" y="5632450"/>
          <p14:tracePt t="41039" x="3416300" y="5556250"/>
          <p14:tracePt t="41057" x="3473450" y="5454650"/>
          <p14:tracePt t="41074" x="3575050" y="5276850"/>
          <p14:tracePt t="41089" x="3632200" y="5143500"/>
          <p14:tracePt t="41106" x="3676650" y="5003800"/>
          <p14:tracePt t="41123" x="3708400" y="4870450"/>
          <p14:tracePt t="41139" x="3727450" y="4768850"/>
          <p14:tracePt t="41156" x="3759200" y="4679950"/>
          <p14:tracePt t="41172" x="3803650" y="4578350"/>
          <p14:tracePt t="41189" x="3848100" y="4464050"/>
          <p14:tracePt t="41205" x="3898900" y="4318000"/>
          <p14:tracePt t="41222" x="3949700" y="4178300"/>
          <p14:tracePt t="41240" x="3981450" y="4025900"/>
          <p14:tracePt t="41257" x="4006850" y="3873500"/>
          <p14:tracePt t="41272" x="4032250" y="3771900"/>
          <p14:tracePt t="41290" x="4070350" y="3663950"/>
          <p14:tracePt t="41306" x="4089400" y="3606800"/>
          <p14:tracePt t="41322" x="4102100" y="3536950"/>
          <p14:tracePt t="41339" x="4114800" y="3467100"/>
          <p14:tracePt t="41356" x="4127500" y="3429000"/>
          <p14:tracePt t="41372" x="4146550" y="3397250"/>
          <p14:tracePt t="41389" x="4152900" y="3378200"/>
          <p14:tracePt t="41405" x="4159250" y="3365500"/>
          <p14:tracePt t="41423" x="4171950" y="3340100"/>
          <p14:tracePt t="41439" x="4178300" y="3327400"/>
          <p14:tracePt t="41455" x="4197350" y="3308350"/>
          <p14:tracePt t="41472" x="4203700" y="3302000"/>
          <p14:tracePt t="41521" x="4203700" y="3314700"/>
          <p14:tracePt t="41529" x="4210050" y="3340100"/>
          <p14:tracePt t="41538" x="4210050" y="3378200"/>
          <p14:tracePt t="41556" x="4229100" y="3492500"/>
          <p14:tracePt t="41572" x="4241800" y="3606800"/>
          <p14:tracePt t="41588" x="4248150" y="3714750"/>
          <p14:tracePt t="41606" x="4260850" y="3797300"/>
          <p14:tracePt t="41622" x="4260850" y="3860800"/>
          <p14:tracePt t="41640" x="4260850" y="3917950"/>
          <p14:tracePt t="41656" x="4260850" y="3994150"/>
          <p14:tracePt t="41673" x="4260850" y="4070350"/>
          <p14:tracePt t="41689" x="4260850" y="4197350"/>
          <p14:tracePt t="41705" x="4254500" y="4273550"/>
          <p14:tracePt t="41722" x="4248150" y="4343400"/>
          <p14:tracePt t="41738" x="4248150" y="4400550"/>
          <p14:tracePt t="41756" x="4254500" y="4457700"/>
          <p14:tracePt t="41772" x="4286250" y="4514850"/>
          <p14:tracePt t="41788" x="4305300" y="4578350"/>
          <p14:tracePt t="41806" x="4330700" y="4629150"/>
          <p14:tracePt t="41822" x="4349750" y="4673600"/>
          <p14:tracePt t="41838" x="4375150" y="4724400"/>
          <p14:tracePt t="41855" x="4394200" y="4768850"/>
          <p14:tracePt t="41872" x="4425950" y="4826000"/>
          <p14:tracePt t="41890" x="4476750" y="4927600"/>
          <p14:tracePt t="41905" x="4502150" y="4991100"/>
          <p14:tracePt t="41922" x="4533900" y="5048250"/>
          <p14:tracePt t="41939" x="4559300" y="5111750"/>
          <p14:tracePt t="41956" x="4591050" y="5168900"/>
          <p14:tracePt t="41972" x="4635500" y="5219700"/>
          <p14:tracePt t="41988" x="4667250" y="5264150"/>
          <p14:tracePt t="42006" x="4692650" y="5302250"/>
          <p14:tracePt t="42022" x="4705350" y="5327650"/>
          <p14:tracePt t="42026" x="4711700" y="5346700"/>
          <p14:tracePt t="42039" x="4724400" y="5365750"/>
          <p14:tracePt t="42055" x="4749800" y="5403850"/>
          <p14:tracePt t="42072" x="4781550" y="5435600"/>
          <p14:tracePt t="42089" x="4819650" y="5480050"/>
          <p14:tracePt t="42105" x="4845050" y="5492750"/>
          <p14:tracePt t="42122" x="4857750" y="5505450"/>
          <p14:tracePt t="42139" x="4864100" y="5511800"/>
          <p14:tracePt t="42156" x="4864100" y="5518150"/>
          <p14:tracePt t="42171" x="4864100" y="5524500"/>
          <p14:tracePt t="42206" x="4864100" y="5530850"/>
          <p14:tracePt t="42265" x="4864100" y="5537200"/>
          <p14:tracePt t="43835" x="4857750" y="5537200"/>
          <p14:tracePt t="43842" x="4851400" y="5537200"/>
          <p14:tracePt t="43855" x="4838700" y="5537200"/>
          <p14:tracePt t="43872" x="4813300" y="5537200"/>
          <p14:tracePt t="43888" x="4762500" y="5530850"/>
          <p14:tracePt t="43905" x="4648200" y="5511800"/>
          <p14:tracePt t="43921" x="4572000" y="5486400"/>
          <p14:tracePt t="43938" x="4508500" y="5467350"/>
          <p14:tracePt t="43955" x="4476750" y="5454650"/>
          <p14:tracePt t="43971" x="4451350" y="5441950"/>
          <p14:tracePt t="43988" x="4438650" y="5441950"/>
          <p14:tracePt t="44005" x="4425950" y="5435600"/>
          <p14:tracePt t="44022" x="4413250" y="5422900"/>
          <p14:tracePt t="44038" x="4400550" y="5422900"/>
          <p14:tracePt t="44054" x="4381500" y="5403850"/>
          <p14:tracePt t="44057" x="4375150" y="5391150"/>
          <p14:tracePt t="44071" x="4356100" y="5384800"/>
          <p14:tracePt t="44089" x="4324350" y="5340350"/>
          <p14:tracePt t="44105" x="4305300" y="5314950"/>
          <p14:tracePt t="44121" x="4292600" y="5289550"/>
          <p14:tracePt t="44138" x="4286250" y="5270500"/>
          <p14:tracePt t="44155" x="4286250" y="5245100"/>
          <p14:tracePt t="44171" x="4286250" y="5219700"/>
          <p14:tracePt t="44188" x="4279900" y="5200650"/>
          <p14:tracePt t="44205" x="4279900" y="5181600"/>
          <p14:tracePt t="44221" x="4279900" y="5156200"/>
          <p14:tracePt t="44237" x="4298950" y="5143500"/>
          <p14:tracePt t="44254" x="4318000" y="5124450"/>
          <p14:tracePt t="44271" x="4337050" y="5118100"/>
          <p14:tracePt t="44287" x="4368800" y="5111750"/>
          <p14:tracePt t="44305" x="4400550" y="5105400"/>
          <p14:tracePt t="44321" x="4406900" y="5105400"/>
          <p14:tracePt t="44355" x="4413250" y="5111750"/>
          <p14:tracePt t="44371" x="4413250" y="5149850"/>
          <p14:tracePt t="44388" x="4413250" y="5200650"/>
          <p14:tracePt t="44405" x="4413250" y="5245100"/>
          <p14:tracePt t="44421" x="4394200" y="5276850"/>
          <p14:tracePt t="44438" x="4381500" y="5283200"/>
          <p14:tracePt t="44455" x="4368800" y="5289550"/>
          <p14:tracePt t="44471" x="4356100" y="5289550"/>
          <p14:tracePt t="44489" x="4324350" y="5283200"/>
          <p14:tracePt t="44506" x="4298950" y="5270500"/>
          <p14:tracePt t="44521" x="4273550" y="5245100"/>
          <p14:tracePt t="44538" x="4267200" y="5232400"/>
          <p14:tracePt t="44557" x="4267200" y="5213350"/>
          <p14:tracePt t="44571" x="4267200" y="5207000"/>
          <p14:tracePt t="44587" x="4267200" y="5200650"/>
          <p14:tracePt t="48003" x="4273550" y="5200650"/>
          <p14:tracePt t="48010" x="4279900" y="5200650"/>
          <p14:tracePt t="48020" x="4292600" y="5200650"/>
          <p14:tracePt t="48037" x="4356100" y="5200650"/>
          <p14:tracePt t="48053" x="4419600" y="5238750"/>
          <p14:tracePt t="48070" x="4451350" y="5270500"/>
          <p14:tracePt t="48086" x="4483100" y="5302250"/>
          <p14:tracePt t="48089" x="4502150" y="5321300"/>
          <p14:tracePt t="48103" x="4521200" y="5353050"/>
          <p14:tracePt t="48120" x="4578350" y="5410200"/>
          <p14:tracePt t="48137" x="4686300" y="5467350"/>
          <p14:tracePt t="48153" x="4762500" y="5492750"/>
          <p14:tracePt t="48169" x="4832350" y="5511800"/>
          <p14:tracePt t="48186" x="4895850" y="5518150"/>
          <p14:tracePt t="48203" x="4972050" y="5524500"/>
          <p14:tracePt t="48220" x="5067300" y="5530850"/>
          <p14:tracePt t="48236" x="5194300" y="5543550"/>
          <p14:tracePt t="48253" x="5346700" y="5562600"/>
          <p14:tracePt t="48270" x="5486400" y="5581650"/>
          <p14:tracePt t="48287" x="5607050" y="5581650"/>
          <p14:tracePt t="48303" x="5689600" y="5588000"/>
          <p14:tracePt t="48320" x="5778500" y="5588000"/>
          <p14:tracePt t="48337" x="5880100" y="5594350"/>
          <p14:tracePt t="48353" x="5956300" y="5594350"/>
          <p14:tracePt t="48370" x="6007100" y="5594350"/>
          <p14:tracePt t="48387" x="6076950" y="5594350"/>
          <p14:tracePt t="48403" x="6140450" y="5594350"/>
          <p14:tracePt t="48420" x="6216650" y="5594350"/>
          <p14:tracePt t="48436" x="6280150" y="5594350"/>
          <p14:tracePt t="48453" x="6337300" y="5594350"/>
          <p14:tracePt t="48470" x="6369050" y="5594350"/>
          <p14:tracePt t="48486" x="6400800" y="5594350"/>
          <p14:tracePt t="48503" x="6426200" y="5594350"/>
          <p14:tracePt t="48520" x="6464300" y="5594350"/>
          <p14:tracePt t="48537" x="6540500" y="5594350"/>
          <p14:tracePt t="48553" x="6591300" y="5594350"/>
          <p14:tracePt t="48570" x="6635750" y="5594350"/>
          <p14:tracePt t="48586" x="6673850" y="5594350"/>
          <p14:tracePt t="48603" x="6705600" y="5594350"/>
          <p14:tracePt t="48620" x="6743700" y="5594350"/>
          <p14:tracePt t="48636" x="6769100" y="5594350"/>
          <p14:tracePt t="48653" x="6794500" y="5594350"/>
          <p14:tracePt t="48670" x="6813550" y="5594350"/>
          <p14:tracePt t="48686" x="6819900" y="5594350"/>
          <p14:tracePt t="48811" x="6826250" y="5594350"/>
          <p14:tracePt t="48819" x="6832600" y="5594350"/>
          <p14:tracePt t="48836" x="6838950" y="5594350"/>
          <p14:tracePt t="48853" x="6858000" y="5588000"/>
          <p14:tracePt t="48870" x="6870700" y="5588000"/>
          <p14:tracePt t="48886" x="6896100" y="5588000"/>
          <p14:tracePt t="48903" x="6915150" y="5588000"/>
          <p14:tracePt t="48920" x="6921500" y="5588000"/>
          <p14:tracePt t="48937" x="6927850" y="5588000"/>
          <p14:tracePt t="54401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37920" y="980198"/>
            <a:ext cx="5473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MCC procedure for </a:t>
            </a:r>
            <a:r>
              <a:rPr lang="en-US" sz="36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FGC</a:t>
            </a:r>
            <a:endParaRPr lang="en-US" sz="3600" u="sng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14972" y="5400233"/>
            <a:ext cx="3311498" cy="84430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Line 174"/>
          <p:cNvSpPr>
            <a:spLocks noChangeShapeType="1"/>
          </p:cNvSpPr>
          <p:nvPr/>
        </p:nvSpPr>
        <p:spPr bwMode="auto">
          <a:xfrm flipH="1">
            <a:off x="1534841" y="3994304"/>
            <a:ext cx="911999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170"/>
          <p:cNvSpPr>
            <a:spLocks noChangeShapeType="1"/>
          </p:cNvSpPr>
          <p:nvPr/>
        </p:nvSpPr>
        <p:spPr bwMode="auto">
          <a:xfrm flipH="1">
            <a:off x="3598591" y="1928936"/>
            <a:ext cx="154725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169"/>
          <p:cNvSpPr>
            <a:spLocks noChangeShapeType="1"/>
          </p:cNvSpPr>
          <p:nvPr/>
        </p:nvSpPr>
        <p:spPr bwMode="auto">
          <a:xfrm flipH="1">
            <a:off x="3598591" y="1800253"/>
            <a:ext cx="150951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699941" y="1538834"/>
            <a:ext cx="3333512" cy="2572895"/>
            <a:chOff x="1855" y="1628"/>
            <a:chExt cx="2120" cy="1609"/>
          </a:xfrm>
        </p:grpSpPr>
        <p:sp>
          <p:nvSpPr>
            <p:cNvPr id="159" name="Freeform 5"/>
            <p:cNvSpPr>
              <a:spLocks/>
            </p:cNvSpPr>
            <p:nvPr/>
          </p:nvSpPr>
          <p:spPr bwMode="auto">
            <a:xfrm>
              <a:off x="1855" y="3236"/>
              <a:ext cx="2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4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6"/>
            <p:cNvSpPr>
              <a:spLocks/>
            </p:cNvSpPr>
            <p:nvPr/>
          </p:nvSpPr>
          <p:spPr bwMode="auto">
            <a:xfrm>
              <a:off x="2023" y="1628"/>
              <a:ext cx="1936" cy="1608"/>
            </a:xfrm>
            <a:custGeom>
              <a:avLst/>
              <a:gdLst/>
              <a:ahLst/>
              <a:cxnLst>
                <a:cxn ang="0">
                  <a:pos x="40" y="1600"/>
                </a:cxn>
                <a:cxn ang="0">
                  <a:pos x="80" y="1544"/>
                </a:cxn>
                <a:cxn ang="0">
                  <a:pos x="112" y="1472"/>
                </a:cxn>
                <a:cxn ang="0">
                  <a:pos x="136" y="1376"/>
                </a:cxn>
                <a:cxn ang="0">
                  <a:pos x="152" y="1232"/>
                </a:cxn>
                <a:cxn ang="0">
                  <a:pos x="168" y="1056"/>
                </a:cxn>
                <a:cxn ang="0">
                  <a:pos x="184" y="856"/>
                </a:cxn>
                <a:cxn ang="0">
                  <a:pos x="200" y="640"/>
                </a:cxn>
                <a:cxn ang="0">
                  <a:pos x="224" y="424"/>
                </a:cxn>
                <a:cxn ang="0">
                  <a:pos x="240" y="264"/>
                </a:cxn>
                <a:cxn ang="0">
                  <a:pos x="264" y="136"/>
                </a:cxn>
                <a:cxn ang="0">
                  <a:pos x="280" y="32"/>
                </a:cxn>
                <a:cxn ang="0">
                  <a:pos x="312" y="40"/>
                </a:cxn>
                <a:cxn ang="0">
                  <a:pos x="328" y="312"/>
                </a:cxn>
                <a:cxn ang="0">
                  <a:pos x="344" y="664"/>
                </a:cxn>
                <a:cxn ang="0">
                  <a:pos x="368" y="944"/>
                </a:cxn>
                <a:cxn ang="0">
                  <a:pos x="384" y="1096"/>
                </a:cxn>
                <a:cxn ang="0">
                  <a:pos x="408" y="1192"/>
                </a:cxn>
                <a:cxn ang="0">
                  <a:pos x="448" y="1192"/>
                </a:cxn>
                <a:cxn ang="0">
                  <a:pos x="480" y="1128"/>
                </a:cxn>
                <a:cxn ang="0">
                  <a:pos x="504" y="1056"/>
                </a:cxn>
                <a:cxn ang="0">
                  <a:pos x="528" y="968"/>
                </a:cxn>
                <a:cxn ang="0">
                  <a:pos x="552" y="888"/>
                </a:cxn>
                <a:cxn ang="0">
                  <a:pos x="576" y="808"/>
                </a:cxn>
                <a:cxn ang="0">
                  <a:pos x="608" y="760"/>
                </a:cxn>
                <a:cxn ang="0">
                  <a:pos x="640" y="824"/>
                </a:cxn>
                <a:cxn ang="0">
                  <a:pos x="656" y="928"/>
                </a:cxn>
                <a:cxn ang="0">
                  <a:pos x="672" y="1064"/>
                </a:cxn>
                <a:cxn ang="0">
                  <a:pos x="696" y="1232"/>
                </a:cxn>
                <a:cxn ang="0">
                  <a:pos x="712" y="1376"/>
                </a:cxn>
                <a:cxn ang="0">
                  <a:pos x="728" y="1480"/>
                </a:cxn>
                <a:cxn ang="0">
                  <a:pos x="752" y="1552"/>
                </a:cxn>
                <a:cxn ang="0">
                  <a:pos x="792" y="1584"/>
                </a:cxn>
                <a:cxn ang="0">
                  <a:pos x="832" y="1576"/>
                </a:cxn>
                <a:cxn ang="0">
                  <a:pos x="880" y="1544"/>
                </a:cxn>
                <a:cxn ang="0">
                  <a:pos x="928" y="1464"/>
                </a:cxn>
                <a:cxn ang="0">
                  <a:pos x="952" y="1400"/>
                </a:cxn>
                <a:cxn ang="0">
                  <a:pos x="976" y="1304"/>
                </a:cxn>
                <a:cxn ang="0">
                  <a:pos x="992" y="1192"/>
                </a:cxn>
                <a:cxn ang="0">
                  <a:pos x="1016" y="1080"/>
                </a:cxn>
                <a:cxn ang="0">
                  <a:pos x="1040" y="1000"/>
                </a:cxn>
                <a:cxn ang="0">
                  <a:pos x="1072" y="1080"/>
                </a:cxn>
                <a:cxn ang="0">
                  <a:pos x="1088" y="1184"/>
                </a:cxn>
                <a:cxn ang="0">
                  <a:pos x="1112" y="1304"/>
                </a:cxn>
                <a:cxn ang="0">
                  <a:pos x="1128" y="1392"/>
                </a:cxn>
                <a:cxn ang="0">
                  <a:pos x="1152" y="1464"/>
                </a:cxn>
                <a:cxn ang="0">
                  <a:pos x="1184" y="1512"/>
                </a:cxn>
                <a:cxn ang="0">
                  <a:pos x="1240" y="1552"/>
                </a:cxn>
                <a:cxn ang="0">
                  <a:pos x="1288" y="1560"/>
                </a:cxn>
                <a:cxn ang="0">
                  <a:pos x="1328" y="1576"/>
                </a:cxn>
                <a:cxn ang="0">
                  <a:pos x="1376" y="1576"/>
                </a:cxn>
                <a:cxn ang="0">
                  <a:pos x="1408" y="1568"/>
                </a:cxn>
                <a:cxn ang="0">
                  <a:pos x="1440" y="1568"/>
                </a:cxn>
                <a:cxn ang="0">
                  <a:pos x="1488" y="1568"/>
                </a:cxn>
                <a:cxn ang="0">
                  <a:pos x="1528" y="1568"/>
                </a:cxn>
                <a:cxn ang="0">
                  <a:pos x="1592" y="1568"/>
                </a:cxn>
                <a:cxn ang="0">
                  <a:pos x="1640" y="1576"/>
                </a:cxn>
                <a:cxn ang="0">
                  <a:pos x="1680" y="1568"/>
                </a:cxn>
                <a:cxn ang="0">
                  <a:pos x="1728" y="1584"/>
                </a:cxn>
                <a:cxn ang="0">
                  <a:pos x="1776" y="1600"/>
                </a:cxn>
                <a:cxn ang="0">
                  <a:pos x="1816" y="1600"/>
                </a:cxn>
                <a:cxn ang="0">
                  <a:pos x="1864" y="1608"/>
                </a:cxn>
              </a:cxnLst>
              <a:rect l="0" t="0" r="r" b="b"/>
              <a:pathLst>
                <a:path w="1936" h="1608">
                  <a:moveTo>
                    <a:pt x="0" y="1608"/>
                  </a:moveTo>
                  <a:lnTo>
                    <a:pt x="8" y="1608"/>
                  </a:lnTo>
                  <a:lnTo>
                    <a:pt x="16" y="1608"/>
                  </a:lnTo>
                  <a:lnTo>
                    <a:pt x="16" y="1600"/>
                  </a:lnTo>
                  <a:lnTo>
                    <a:pt x="16" y="1608"/>
                  </a:lnTo>
                  <a:lnTo>
                    <a:pt x="16" y="1600"/>
                  </a:lnTo>
                  <a:lnTo>
                    <a:pt x="24" y="1600"/>
                  </a:lnTo>
                  <a:lnTo>
                    <a:pt x="32" y="1600"/>
                  </a:lnTo>
                  <a:lnTo>
                    <a:pt x="32" y="1592"/>
                  </a:lnTo>
                  <a:lnTo>
                    <a:pt x="32" y="1600"/>
                  </a:lnTo>
                  <a:lnTo>
                    <a:pt x="40" y="1600"/>
                  </a:lnTo>
                  <a:lnTo>
                    <a:pt x="40" y="1592"/>
                  </a:lnTo>
                  <a:lnTo>
                    <a:pt x="48" y="1592"/>
                  </a:lnTo>
                  <a:lnTo>
                    <a:pt x="48" y="1584"/>
                  </a:lnTo>
                  <a:lnTo>
                    <a:pt x="56" y="1584"/>
                  </a:lnTo>
                  <a:lnTo>
                    <a:pt x="56" y="1576"/>
                  </a:lnTo>
                  <a:lnTo>
                    <a:pt x="64" y="1576"/>
                  </a:lnTo>
                  <a:lnTo>
                    <a:pt x="64" y="1568"/>
                  </a:lnTo>
                  <a:lnTo>
                    <a:pt x="72" y="1568"/>
                  </a:lnTo>
                  <a:lnTo>
                    <a:pt x="80" y="1560"/>
                  </a:lnTo>
                  <a:lnTo>
                    <a:pt x="80" y="1552"/>
                  </a:lnTo>
                  <a:lnTo>
                    <a:pt x="80" y="1544"/>
                  </a:lnTo>
                  <a:lnTo>
                    <a:pt x="88" y="1544"/>
                  </a:lnTo>
                  <a:lnTo>
                    <a:pt x="88" y="1536"/>
                  </a:lnTo>
                  <a:lnTo>
                    <a:pt x="96" y="1528"/>
                  </a:lnTo>
                  <a:lnTo>
                    <a:pt x="96" y="1520"/>
                  </a:lnTo>
                  <a:lnTo>
                    <a:pt x="96" y="1512"/>
                  </a:lnTo>
                  <a:lnTo>
                    <a:pt x="104" y="1512"/>
                  </a:lnTo>
                  <a:lnTo>
                    <a:pt x="104" y="1504"/>
                  </a:lnTo>
                  <a:lnTo>
                    <a:pt x="104" y="1496"/>
                  </a:lnTo>
                  <a:lnTo>
                    <a:pt x="104" y="1488"/>
                  </a:lnTo>
                  <a:lnTo>
                    <a:pt x="112" y="1480"/>
                  </a:lnTo>
                  <a:lnTo>
                    <a:pt x="112" y="1472"/>
                  </a:lnTo>
                  <a:lnTo>
                    <a:pt x="112" y="1464"/>
                  </a:lnTo>
                  <a:lnTo>
                    <a:pt x="112" y="1456"/>
                  </a:lnTo>
                  <a:lnTo>
                    <a:pt x="120" y="1448"/>
                  </a:lnTo>
                  <a:lnTo>
                    <a:pt x="120" y="1440"/>
                  </a:lnTo>
                  <a:lnTo>
                    <a:pt x="120" y="1424"/>
                  </a:lnTo>
                  <a:lnTo>
                    <a:pt x="128" y="1424"/>
                  </a:lnTo>
                  <a:lnTo>
                    <a:pt x="128" y="1416"/>
                  </a:lnTo>
                  <a:lnTo>
                    <a:pt x="128" y="1400"/>
                  </a:lnTo>
                  <a:lnTo>
                    <a:pt x="128" y="1392"/>
                  </a:lnTo>
                  <a:lnTo>
                    <a:pt x="128" y="1384"/>
                  </a:lnTo>
                  <a:lnTo>
                    <a:pt x="136" y="1376"/>
                  </a:lnTo>
                  <a:lnTo>
                    <a:pt x="136" y="1360"/>
                  </a:lnTo>
                  <a:lnTo>
                    <a:pt x="136" y="1352"/>
                  </a:lnTo>
                  <a:lnTo>
                    <a:pt x="136" y="1344"/>
                  </a:lnTo>
                  <a:lnTo>
                    <a:pt x="136" y="1328"/>
                  </a:lnTo>
                  <a:lnTo>
                    <a:pt x="144" y="1312"/>
                  </a:lnTo>
                  <a:lnTo>
                    <a:pt x="144" y="1304"/>
                  </a:lnTo>
                  <a:lnTo>
                    <a:pt x="144" y="1288"/>
                  </a:lnTo>
                  <a:lnTo>
                    <a:pt x="144" y="1272"/>
                  </a:lnTo>
                  <a:lnTo>
                    <a:pt x="144" y="1264"/>
                  </a:lnTo>
                  <a:lnTo>
                    <a:pt x="152" y="1240"/>
                  </a:lnTo>
                  <a:lnTo>
                    <a:pt x="152" y="1232"/>
                  </a:lnTo>
                  <a:lnTo>
                    <a:pt x="152" y="1216"/>
                  </a:lnTo>
                  <a:lnTo>
                    <a:pt x="152" y="1200"/>
                  </a:lnTo>
                  <a:lnTo>
                    <a:pt x="152" y="1184"/>
                  </a:lnTo>
                  <a:lnTo>
                    <a:pt x="160" y="1168"/>
                  </a:lnTo>
                  <a:lnTo>
                    <a:pt x="160" y="1152"/>
                  </a:lnTo>
                  <a:lnTo>
                    <a:pt x="160" y="1144"/>
                  </a:lnTo>
                  <a:lnTo>
                    <a:pt x="160" y="1120"/>
                  </a:lnTo>
                  <a:lnTo>
                    <a:pt x="160" y="1104"/>
                  </a:lnTo>
                  <a:lnTo>
                    <a:pt x="168" y="1088"/>
                  </a:lnTo>
                  <a:lnTo>
                    <a:pt x="168" y="1072"/>
                  </a:lnTo>
                  <a:lnTo>
                    <a:pt x="168" y="1056"/>
                  </a:lnTo>
                  <a:lnTo>
                    <a:pt x="168" y="1040"/>
                  </a:lnTo>
                  <a:lnTo>
                    <a:pt x="168" y="1024"/>
                  </a:lnTo>
                  <a:lnTo>
                    <a:pt x="176" y="1000"/>
                  </a:lnTo>
                  <a:lnTo>
                    <a:pt x="176" y="984"/>
                  </a:lnTo>
                  <a:lnTo>
                    <a:pt x="176" y="968"/>
                  </a:lnTo>
                  <a:lnTo>
                    <a:pt x="176" y="952"/>
                  </a:lnTo>
                  <a:lnTo>
                    <a:pt x="176" y="928"/>
                  </a:lnTo>
                  <a:lnTo>
                    <a:pt x="184" y="904"/>
                  </a:lnTo>
                  <a:lnTo>
                    <a:pt x="184" y="888"/>
                  </a:lnTo>
                  <a:lnTo>
                    <a:pt x="184" y="872"/>
                  </a:lnTo>
                  <a:lnTo>
                    <a:pt x="184" y="856"/>
                  </a:lnTo>
                  <a:lnTo>
                    <a:pt x="184" y="832"/>
                  </a:lnTo>
                  <a:lnTo>
                    <a:pt x="192" y="816"/>
                  </a:lnTo>
                  <a:lnTo>
                    <a:pt x="192" y="792"/>
                  </a:lnTo>
                  <a:lnTo>
                    <a:pt x="192" y="776"/>
                  </a:lnTo>
                  <a:lnTo>
                    <a:pt x="192" y="760"/>
                  </a:lnTo>
                  <a:lnTo>
                    <a:pt x="192" y="736"/>
                  </a:lnTo>
                  <a:lnTo>
                    <a:pt x="200" y="720"/>
                  </a:lnTo>
                  <a:lnTo>
                    <a:pt x="200" y="704"/>
                  </a:lnTo>
                  <a:lnTo>
                    <a:pt x="200" y="680"/>
                  </a:lnTo>
                  <a:lnTo>
                    <a:pt x="200" y="664"/>
                  </a:lnTo>
                  <a:lnTo>
                    <a:pt x="200" y="640"/>
                  </a:lnTo>
                  <a:lnTo>
                    <a:pt x="208" y="616"/>
                  </a:lnTo>
                  <a:lnTo>
                    <a:pt x="208" y="600"/>
                  </a:lnTo>
                  <a:lnTo>
                    <a:pt x="208" y="576"/>
                  </a:lnTo>
                  <a:lnTo>
                    <a:pt x="208" y="560"/>
                  </a:lnTo>
                  <a:lnTo>
                    <a:pt x="208" y="536"/>
                  </a:lnTo>
                  <a:lnTo>
                    <a:pt x="216" y="520"/>
                  </a:lnTo>
                  <a:lnTo>
                    <a:pt x="216" y="496"/>
                  </a:lnTo>
                  <a:lnTo>
                    <a:pt x="216" y="480"/>
                  </a:lnTo>
                  <a:lnTo>
                    <a:pt x="216" y="456"/>
                  </a:lnTo>
                  <a:lnTo>
                    <a:pt x="216" y="440"/>
                  </a:lnTo>
                  <a:lnTo>
                    <a:pt x="224" y="424"/>
                  </a:lnTo>
                  <a:lnTo>
                    <a:pt x="224" y="408"/>
                  </a:lnTo>
                  <a:lnTo>
                    <a:pt x="224" y="384"/>
                  </a:lnTo>
                  <a:lnTo>
                    <a:pt x="224" y="368"/>
                  </a:lnTo>
                  <a:lnTo>
                    <a:pt x="224" y="352"/>
                  </a:lnTo>
                  <a:lnTo>
                    <a:pt x="232" y="336"/>
                  </a:lnTo>
                  <a:lnTo>
                    <a:pt x="232" y="320"/>
                  </a:lnTo>
                  <a:lnTo>
                    <a:pt x="232" y="304"/>
                  </a:lnTo>
                  <a:lnTo>
                    <a:pt x="232" y="296"/>
                  </a:lnTo>
                  <a:lnTo>
                    <a:pt x="240" y="288"/>
                  </a:lnTo>
                  <a:lnTo>
                    <a:pt x="240" y="272"/>
                  </a:lnTo>
                  <a:lnTo>
                    <a:pt x="240" y="264"/>
                  </a:lnTo>
                  <a:lnTo>
                    <a:pt x="240" y="248"/>
                  </a:lnTo>
                  <a:lnTo>
                    <a:pt x="248" y="240"/>
                  </a:lnTo>
                  <a:lnTo>
                    <a:pt x="248" y="224"/>
                  </a:lnTo>
                  <a:lnTo>
                    <a:pt x="248" y="216"/>
                  </a:lnTo>
                  <a:lnTo>
                    <a:pt x="248" y="208"/>
                  </a:lnTo>
                  <a:lnTo>
                    <a:pt x="256" y="192"/>
                  </a:lnTo>
                  <a:lnTo>
                    <a:pt x="256" y="176"/>
                  </a:lnTo>
                  <a:lnTo>
                    <a:pt x="256" y="168"/>
                  </a:lnTo>
                  <a:lnTo>
                    <a:pt x="256" y="160"/>
                  </a:lnTo>
                  <a:lnTo>
                    <a:pt x="256" y="152"/>
                  </a:lnTo>
                  <a:lnTo>
                    <a:pt x="264" y="136"/>
                  </a:lnTo>
                  <a:lnTo>
                    <a:pt x="264" y="128"/>
                  </a:lnTo>
                  <a:lnTo>
                    <a:pt x="264" y="112"/>
                  </a:lnTo>
                  <a:lnTo>
                    <a:pt x="264" y="104"/>
                  </a:lnTo>
                  <a:lnTo>
                    <a:pt x="264" y="96"/>
                  </a:lnTo>
                  <a:lnTo>
                    <a:pt x="272" y="80"/>
                  </a:lnTo>
                  <a:lnTo>
                    <a:pt x="272" y="72"/>
                  </a:lnTo>
                  <a:lnTo>
                    <a:pt x="272" y="64"/>
                  </a:lnTo>
                  <a:lnTo>
                    <a:pt x="272" y="56"/>
                  </a:lnTo>
                  <a:lnTo>
                    <a:pt x="272" y="48"/>
                  </a:lnTo>
                  <a:lnTo>
                    <a:pt x="280" y="40"/>
                  </a:lnTo>
                  <a:lnTo>
                    <a:pt x="280" y="32"/>
                  </a:lnTo>
                  <a:lnTo>
                    <a:pt x="280" y="24"/>
                  </a:lnTo>
                  <a:lnTo>
                    <a:pt x="280" y="16"/>
                  </a:lnTo>
                  <a:lnTo>
                    <a:pt x="288" y="16"/>
                  </a:lnTo>
                  <a:lnTo>
                    <a:pt x="288" y="8"/>
                  </a:lnTo>
                  <a:lnTo>
                    <a:pt x="288" y="0"/>
                  </a:lnTo>
                  <a:lnTo>
                    <a:pt x="288" y="8"/>
                  </a:lnTo>
                  <a:lnTo>
                    <a:pt x="296" y="8"/>
                  </a:lnTo>
                  <a:lnTo>
                    <a:pt x="304" y="8"/>
                  </a:lnTo>
                  <a:lnTo>
                    <a:pt x="304" y="16"/>
                  </a:lnTo>
                  <a:lnTo>
                    <a:pt x="312" y="32"/>
                  </a:lnTo>
                  <a:lnTo>
                    <a:pt x="312" y="40"/>
                  </a:lnTo>
                  <a:lnTo>
                    <a:pt x="312" y="56"/>
                  </a:lnTo>
                  <a:lnTo>
                    <a:pt x="312" y="72"/>
                  </a:lnTo>
                  <a:lnTo>
                    <a:pt x="312" y="96"/>
                  </a:lnTo>
                  <a:lnTo>
                    <a:pt x="320" y="120"/>
                  </a:lnTo>
                  <a:lnTo>
                    <a:pt x="320" y="144"/>
                  </a:lnTo>
                  <a:lnTo>
                    <a:pt x="320" y="168"/>
                  </a:lnTo>
                  <a:lnTo>
                    <a:pt x="320" y="200"/>
                  </a:lnTo>
                  <a:lnTo>
                    <a:pt x="320" y="224"/>
                  </a:lnTo>
                  <a:lnTo>
                    <a:pt x="328" y="256"/>
                  </a:lnTo>
                  <a:lnTo>
                    <a:pt x="328" y="280"/>
                  </a:lnTo>
                  <a:lnTo>
                    <a:pt x="328" y="312"/>
                  </a:lnTo>
                  <a:lnTo>
                    <a:pt x="328" y="344"/>
                  </a:lnTo>
                  <a:lnTo>
                    <a:pt x="328" y="384"/>
                  </a:lnTo>
                  <a:lnTo>
                    <a:pt x="336" y="408"/>
                  </a:lnTo>
                  <a:lnTo>
                    <a:pt x="336" y="448"/>
                  </a:lnTo>
                  <a:lnTo>
                    <a:pt x="336" y="472"/>
                  </a:lnTo>
                  <a:lnTo>
                    <a:pt x="336" y="504"/>
                  </a:lnTo>
                  <a:lnTo>
                    <a:pt x="336" y="536"/>
                  </a:lnTo>
                  <a:lnTo>
                    <a:pt x="344" y="568"/>
                  </a:lnTo>
                  <a:lnTo>
                    <a:pt x="344" y="600"/>
                  </a:lnTo>
                  <a:lnTo>
                    <a:pt x="344" y="632"/>
                  </a:lnTo>
                  <a:lnTo>
                    <a:pt x="344" y="664"/>
                  </a:lnTo>
                  <a:lnTo>
                    <a:pt x="344" y="688"/>
                  </a:lnTo>
                  <a:lnTo>
                    <a:pt x="352" y="720"/>
                  </a:lnTo>
                  <a:lnTo>
                    <a:pt x="352" y="752"/>
                  </a:lnTo>
                  <a:lnTo>
                    <a:pt x="352" y="776"/>
                  </a:lnTo>
                  <a:lnTo>
                    <a:pt x="352" y="800"/>
                  </a:lnTo>
                  <a:lnTo>
                    <a:pt x="360" y="824"/>
                  </a:lnTo>
                  <a:lnTo>
                    <a:pt x="360" y="856"/>
                  </a:lnTo>
                  <a:lnTo>
                    <a:pt x="360" y="880"/>
                  </a:lnTo>
                  <a:lnTo>
                    <a:pt x="360" y="896"/>
                  </a:lnTo>
                  <a:lnTo>
                    <a:pt x="360" y="920"/>
                  </a:lnTo>
                  <a:lnTo>
                    <a:pt x="368" y="944"/>
                  </a:lnTo>
                  <a:lnTo>
                    <a:pt x="368" y="960"/>
                  </a:lnTo>
                  <a:lnTo>
                    <a:pt x="368" y="976"/>
                  </a:lnTo>
                  <a:lnTo>
                    <a:pt x="368" y="992"/>
                  </a:lnTo>
                  <a:lnTo>
                    <a:pt x="368" y="1008"/>
                  </a:lnTo>
                  <a:lnTo>
                    <a:pt x="376" y="1024"/>
                  </a:lnTo>
                  <a:lnTo>
                    <a:pt x="376" y="1040"/>
                  </a:lnTo>
                  <a:lnTo>
                    <a:pt x="376" y="1056"/>
                  </a:lnTo>
                  <a:lnTo>
                    <a:pt x="376" y="1064"/>
                  </a:lnTo>
                  <a:lnTo>
                    <a:pt x="376" y="1080"/>
                  </a:lnTo>
                  <a:lnTo>
                    <a:pt x="384" y="1088"/>
                  </a:lnTo>
                  <a:lnTo>
                    <a:pt x="384" y="1096"/>
                  </a:lnTo>
                  <a:lnTo>
                    <a:pt x="384" y="1112"/>
                  </a:lnTo>
                  <a:lnTo>
                    <a:pt x="384" y="1120"/>
                  </a:lnTo>
                  <a:lnTo>
                    <a:pt x="384" y="1128"/>
                  </a:lnTo>
                  <a:lnTo>
                    <a:pt x="392" y="1136"/>
                  </a:lnTo>
                  <a:lnTo>
                    <a:pt x="392" y="1144"/>
                  </a:lnTo>
                  <a:lnTo>
                    <a:pt x="392" y="1152"/>
                  </a:lnTo>
                  <a:lnTo>
                    <a:pt x="392" y="1160"/>
                  </a:lnTo>
                  <a:lnTo>
                    <a:pt x="392" y="1168"/>
                  </a:lnTo>
                  <a:lnTo>
                    <a:pt x="400" y="1176"/>
                  </a:lnTo>
                  <a:lnTo>
                    <a:pt x="400" y="1184"/>
                  </a:lnTo>
                  <a:lnTo>
                    <a:pt x="408" y="1192"/>
                  </a:lnTo>
                  <a:lnTo>
                    <a:pt x="408" y="1200"/>
                  </a:lnTo>
                  <a:lnTo>
                    <a:pt x="416" y="1208"/>
                  </a:lnTo>
                  <a:lnTo>
                    <a:pt x="416" y="1200"/>
                  </a:lnTo>
                  <a:lnTo>
                    <a:pt x="416" y="1208"/>
                  </a:lnTo>
                  <a:lnTo>
                    <a:pt x="424" y="1200"/>
                  </a:lnTo>
                  <a:lnTo>
                    <a:pt x="424" y="1208"/>
                  </a:lnTo>
                  <a:lnTo>
                    <a:pt x="432" y="1208"/>
                  </a:lnTo>
                  <a:lnTo>
                    <a:pt x="432" y="1200"/>
                  </a:lnTo>
                  <a:lnTo>
                    <a:pt x="440" y="1200"/>
                  </a:lnTo>
                  <a:lnTo>
                    <a:pt x="440" y="1192"/>
                  </a:lnTo>
                  <a:lnTo>
                    <a:pt x="448" y="1192"/>
                  </a:lnTo>
                  <a:lnTo>
                    <a:pt x="448" y="1184"/>
                  </a:lnTo>
                  <a:lnTo>
                    <a:pt x="456" y="1184"/>
                  </a:lnTo>
                  <a:lnTo>
                    <a:pt x="456" y="1176"/>
                  </a:lnTo>
                  <a:lnTo>
                    <a:pt x="464" y="1168"/>
                  </a:lnTo>
                  <a:lnTo>
                    <a:pt x="464" y="1160"/>
                  </a:lnTo>
                  <a:lnTo>
                    <a:pt x="464" y="1152"/>
                  </a:lnTo>
                  <a:lnTo>
                    <a:pt x="472" y="1160"/>
                  </a:lnTo>
                  <a:lnTo>
                    <a:pt x="472" y="1152"/>
                  </a:lnTo>
                  <a:lnTo>
                    <a:pt x="472" y="1144"/>
                  </a:lnTo>
                  <a:lnTo>
                    <a:pt x="480" y="1136"/>
                  </a:lnTo>
                  <a:lnTo>
                    <a:pt x="480" y="1128"/>
                  </a:lnTo>
                  <a:lnTo>
                    <a:pt x="480" y="1120"/>
                  </a:lnTo>
                  <a:lnTo>
                    <a:pt x="480" y="1112"/>
                  </a:lnTo>
                  <a:lnTo>
                    <a:pt x="488" y="1112"/>
                  </a:lnTo>
                  <a:lnTo>
                    <a:pt x="488" y="1104"/>
                  </a:lnTo>
                  <a:lnTo>
                    <a:pt x="488" y="1096"/>
                  </a:lnTo>
                  <a:lnTo>
                    <a:pt x="488" y="1088"/>
                  </a:lnTo>
                  <a:lnTo>
                    <a:pt x="496" y="1088"/>
                  </a:lnTo>
                  <a:lnTo>
                    <a:pt x="496" y="1080"/>
                  </a:lnTo>
                  <a:lnTo>
                    <a:pt x="496" y="1072"/>
                  </a:lnTo>
                  <a:lnTo>
                    <a:pt x="496" y="1064"/>
                  </a:lnTo>
                  <a:lnTo>
                    <a:pt x="504" y="1056"/>
                  </a:lnTo>
                  <a:lnTo>
                    <a:pt x="504" y="1048"/>
                  </a:lnTo>
                  <a:lnTo>
                    <a:pt x="504" y="1040"/>
                  </a:lnTo>
                  <a:lnTo>
                    <a:pt x="512" y="1032"/>
                  </a:lnTo>
                  <a:lnTo>
                    <a:pt x="512" y="1024"/>
                  </a:lnTo>
                  <a:lnTo>
                    <a:pt x="512" y="1016"/>
                  </a:lnTo>
                  <a:lnTo>
                    <a:pt x="520" y="1008"/>
                  </a:lnTo>
                  <a:lnTo>
                    <a:pt x="520" y="1000"/>
                  </a:lnTo>
                  <a:lnTo>
                    <a:pt x="520" y="992"/>
                  </a:lnTo>
                  <a:lnTo>
                    <a:pt x="528" y="984"/>
                  </a:lnTo>
                  <a:lnTo>
                    <a:pt x="528" y="976"/>
                  </a:lnTo>
                  <a:lnTo>
                    <a:pt x="528" y="968"/>
                  </a:lnTo>
                  <a:lnTo>
                    <a:pt x="528" y="960"/>
                  </a:lnTo>
                  <a:lnTo>
                    <a:pt x="536" y="952"/>
                  </a:lnTo>
                  <a:lnTo>
                    <a:pt x="536" y="944"/>
                  </a:lnTo>
                  <a:lnTo>
                    <a:pt x="536" y="936"/>
                  </a:lnTo>
                  <a:lnTo>
                    <a:pt x="536" y="928"/>
                  </a:lnTo>
                  <a:lnTo>
                    <a:pt x="536" y="920"/>
                  </a:lnTo>
                  <a:lnTo>
                    <a:pt x="544" y="920"/>
                  </a:lnTo>
                  <a:lnTo>
                    <a:pt x="544" y="912"/>
                  </a:lnTo>
                  <a:lnTo>
                    <a:pt x="544" y="904"/>
                  </a:lnTo>
                  <a:lnTo>
                    <a:pt x="544" y="896"/>
                  </a:lnTo>
                  <a:lnTo>
                    <a:pt x="552" y="888"/>
                  </a:lnTo>
                  <a:lnTo>
                    <a:pt x="552" y="880"/>
                  </a:lnTo>
                  <a:lnTo>
                    <a:pt x="552" y="872"/>
                  </a:lnTo>
                  <a:lnTo>
                    <a:pt x="552" y="864"/>
                  </a:lnTo>
                  <a:lnTo>
                    <a:pt x="560" y="856"/>
                  </a:lnTo>
                  <a:lnTo>
                    <a:pt x="560" y="848"/>
                  </a:lnTo>
                  <a:lnTo>
                    <a:pt x="560" y="840"/>
                  </a:lnTo>
                  <a:lnTo>
                    <a:pt x="560" y="832"/>
                  </a:lnTo>
                  <a:lnTo>
                    <a:pt x="568" y="832"/>
                  </a:lnTo>
                  <a:lnTo>
                    <a:pt x="568" y="824"/>
                  </a:lnTo>
                  <a:lnTo>
                    <a:pt x="568" y="816"/>
                  </a:lnTo>
                  <a:lnTo>
                    <a:pt x="576" y="808"/>
                  </a:lnTo>
                  <a:lnTo>
                    <a:pt x="576" y="800"/>
                  </a:lnTo>
                  <a:lnTo>
                    <a:pt x="576" y="792"/>
                  </a:lnTo>
                  <a:lnTo>
                    <a:pt x="584" y="792"/>
                  </a:lnTo>
                  <a:lnTo>
                    <a:pt x="584" y="784"/>
                  </a:lnTo>
                  <a:lnTo>
                    <a:pt x="584" y="776"/>
                  </a:lnTo>
                  <a:lnTo>
                    <a:pt x="592" y="776"/>
                  </a:lnTo>
                  <a:lnTo>
                    <a:pt x="592" y="768"/>
                  </a:lnTo>
                  <a:lnTo>
                    <a:pt x="592" y="760"/>
                  </a:lnTo>
                  <a:lnTo>
                    <a:pt x="600" y="760"/>
                  </a:lnTo>
                  <a:lnTo>
                    <a:pt x="600" y="752"/>
                  </a:lnTo>
                  <a:lnTo>
                    <a:pt x="608" y="760"/>
                  </a:lnTo>
                  <a:lnTo>
                    <a:pt x="608" y="752"/>
                  </a:lnTo>
                  <a:lnTo>
                    <a:pt x="616" y="760"/>
                  </a:lnTo>
                  <a:lnTo>
                    <a:pt x="616" y="768"/>
                  </a:lnTo>
                  <a:lnTo>
                    <a:pt x="624" y="768"/>
                  </a:lnTo>
                  <a:lnTo>
                    <a:pt x="624" y="776"/>
                  </a:lnTo>
                  <a:lnTo>
                    <a:pt x="624" y="784"/>
                  </a:lnTo>
                  <a:lnTo>
                    <a:pt x="632" y="792"/>
                  </a:lnTo>
                  <a:lnTo>
                    <a:pt x="632" y="800"/>
                  </a:lnTo>
                  <a:lnTo>
                    <a:pt x="632" y="808"/>
                  </a:lnTo>
                  <a:lnTo>
                    <a:pt x="640" y="816"/>
                  </a:lnTo>
                  <a:lnTo>
                    <a:pt x="640" y="824"/>
                  </a:lnTo>
                  <a:lnTo>
                    <a:pt x="640" y="832"/>
                  </a:lnTo>
                  <a:lnTo>
                    <a:pt x="640" y="840"/>
                  </a:lnTo>
                  <a:lnTo>
                    <a:pt x="640" y="848"/>
                  </a:lnTo>
                  <a:lnTo>
                    <a:pt x="648" y="856"/>
                  </a:lnTo>
                  <a:lnTo>
                    <a:pt x="648" y="864"/>
                  </a:lnTo>
                  <a:lnTo>
                    <a:pt x="648" y="872"/>
                  </a:lnTo>
                  <a:lnTo>
                    <a:pt x="648" y="888"/>
                  </a:lnTo>
                  <a:lnTo>
                    <a:pt x="648" y="896"/>
                  </a:lnTo>
                  <a:lnTo>
                    <a:pt x="656" y="904"/>
                  </a:lnTo>
                  <a:lnTo>
                    <a:pt x="656" y="912"/>
                  </a:lnTo>
                  <a:lnTo>
                    <a:pt x="656" y="928"/>
                  </a:lnTo>
                  <a:lnTo>
                    <a:pt x="656" y="936"/>
                  </a:lnTo>
                  <a:lnTo>
                    <a:pt x="656" y="952"/>
                  </a:lnTo>
                  <a:lnTo>
                    <a:pt x="664" y="960"/>
                  </a:lnTo>
                  <a:lnTo>
                    <a:pt x="664" y="976"/>
                  </a:lnTo>
                  <a:lnTo>
                    <a:pt x="664" y="984"/>
                  </a:lnTo>
                  <a:lnTo>
                    <a:pt x="664" y="1000"/>
                  </a:lnTo>
                  <a:lnTo>
                    <a:pt x="672" y="1016"/>
                  </a:lnTo>
                  <a:lnTo>
                    <a:pt x="672" y="1024"/>
                  </a:lnTo>
                  <a:lnTo>
                    <a:pt x="672" y="1040"/>
                  </a:lnTo>
                  <a:lnTo>
                    <a:pt x="672" y="1056"/>
                  </a:lnTo>
                  <a:lnTo>
                    <a:pt x="672" y="1064"/>
                  </a:lnTo>
                  <a:lnTo>
                    <a:pt x="680" y="1080"/>
                  </a:lnTo>
                  <a:lnTo>
                    <a:pt x="680" y="1096"/>
                  </a:lnTo>
                  <a:lnTo>
                    <a:pt x="680" y="1112"/>
                  </a:lnTo>
                  <a:lnTo>
                    <a:pt x="680" y="1128"/>
                  </a:lnTo>
                  <a:lnTo>
                    <a:pt x="680" y="1144"/>
                  </a:lnTo>
                  <a:lnTo>
                    <a:pt x="688" y="1160"/>
                  </a:lnTo>
                  <a:lnTo>
                    <a:pt x="688" y="1176"/>
                  </a:lnTo>
                  <a:lnTo>
                    <a:pt x="688" y="1184"/>
                  </a:lnTo>
                  <a:lnTo>
                    <a:pt x="688" y="1200"/>
                  </a:lnTo>
                  <a:lnTo>
                    <a:pt x="688" y="1216"/>
                  </a:lnTo>
                  <a:lnTo>
                    <a:pt x="696" y="1232"/>
                  </a:lnTo>
                  <a:lnTo>
                    <a:pt x="696" y="1248"/>
                  </a:lnTo>
                  <a:lnTo>
                    <a:pt x="696" y="1256"/>
                  </a:lnTo>
                  <a:lnTo>
                    <a:pt x="696" y="1272"/>
                  </a:lnTo>
                  <a:lnTo>
                    <a:pt x="696" y="1288"/>
                  </a:lnTo>
                  <a:lnTo>
                    <a:pt x="704" y="1304"/>
                  </a:lnTo>
                  <a:lnTo>
                    <a:pt x="704" y="1312"/>
                  </a:lnTo>
                  <a:lnTo>
                    <a:pt x="704" y="1328"/>
                  </a:lnTo>
                  <a:lnTo>
                    <a:pt x="704" y="1344"/>
                  </a:lnTo>
                  <a:lnTo>
                    <a:pt x="704" y="1352"/>
                  </a:lnTo>
                  <a:lnTo>
                    <a:pt x="712" y="1360"/>
                  </a:lnTo>
                  <a:lnTo>
                    <a:pt x="712" y="1376"/>
                  </a:lnTo>
                  <a:lnTo>
                    <a:pt x="712" y="1392"/>
                  </a:lnTo>
                  <a:lnTo>
                    <a:pt x="712" y="1400"/>
                  </a:lnTo>
                  <a:lnTo>
                    <a:pt x="712" y="1408"/>
                  </a:lnTo>
                  <a:lnTo>
                    <a:pt x="720" y="1416"/>
                  </a:lnTo>
                  <a:lnTo>
                    <a:pt x="720" y="1424"/>
                  </a:lnTo>
                  <a:lnTo>
                    <a:pt x="720" y="1432"/>
                  </a:lnTo>
                  <a:lnTo>
                    <a:pt x="720" y="1448"/>
                  </a:lnTo>
                  <a:lnTo>
                    <a:pt x="720" y="1456"/>
                  </a:lnTo>
                  <a:lnTo>
                    <a:pt x="728" y="1464"/>
                  </a:lnTo>
                  <a:lnTo>
                    <a:pt x="728" y="1472"/>
                  </a:lnTo>
                  <a:lnTo>
                    <a:pt x="728" y="1480"/>
                  </a:lnTo>
                  <a:lnTo>
                    <a:pt x="728" y="1488"/>
                  </a:lnTo>
                  <a:lnTo>
                    <a:pt x="736" y="1488"/>
                  </a:lnTo>
                  <a:lnTo>
                    <a:pt x="736" y="1504"/>
                  </a:lnTo>
                  <a:lnTo>
                    <a:pt x="736" y="1512"/>
                  </a:lnTo>
                  <a:lnTo>
                    <a:pt x="736" y="1520"/>
                  </a:lnTo>
                  <a:lnTo>
                    <a:pt x="744" y="1520"/>
                  </a:lnTo>
                  <a:lnTo>
                    <a:pt x="744" y="1528"/>
                  </a:lnTo>
                  <a:lnTo>
                    <a:pt x="744" y="1536"/>
                  </a:lnTo>
                  <a:lnTo>
                    <a:pt x="752" y="1536"/>
                  </a:lnTo>
                  <a:lnTo>
                    <a:pt x="752" y="1544"/>
                  </a:lnTo>
                  <a:lnTo>
                    <a:pt x="752" y="1552"/>
                  </a:lnTo>
                  <a:lnTo>
                    <a:pt x="760" y="1552"/>
                  </a:lnTo>
                  <a:lnTo>
                    <a:pt x="760" y="1560"/>
                  </a:lnTo>
                  <a:lnTo>
                    <a:pt x="768" y="1560"/>
                  </a:lnTo>
                  <a:lnTo>
                    <a:pt x="768" y="1568"/>
                  </a:lnTo>
                  <a:lnTo>
                    <a:pt x="776" y="1576"/>
                  </a:lnTo>
                  <a:lnTo>
                    <a:pt x="784" y="1576"/>
                  </a:lnTo>
                  <a:lnTo>
                    <a:pt x="784" y="1584"/>
                  </a:lnTo>
                  <a:lnTo>
                    <a:pt x="792" y="1576"/>
                  </a:lnTo>
                  <a:lnTo>
                    <a:pt x="792" y="1584"/>
                  </a:lnTo>
                  <a:lnTo>
                    <a:pt x="792" y="1576"/>
                  </a:lnTo>
                  <a:lnTo>
                    <a:pt x="792" y="1584"/>
                  </a:lnTo>
                  <a:lnTo>
                    <a:pt x="792" y="1576"/>
                  </a:lnTo>
                  <a:lnTo>
                    <a:pt x="800" y="1584"/>
                  </a:lnTo>
                  <a:lnTo>
                    <a:pt x="800" y="1576"/>
                  </a:lnTo>
                  <a:lnTo>
                    <a:pt x="808" y="1576"/>
                  </a:lnTo>
                  <a:lnTo>
                    <a:pt x="808" y="1584"/>
                  </a:lnTo>
                  <a:lnTo>
                    <a:pt x="808" y="1576"/>
                  </a:lnTo>
                  <a:lnTo>
                    <a:pt x="816" y="1576"/>
                  </a:lnTo>
                  <a:lnTo>
                    <a:pt x="816" y="1584"/>
                  </a:lnTo>
                  <a:lnTo>
                    <a:pt x="824" y="1584"/>
                  </a:lnTo>
                  <a:lnTo>
                    <a:pt x="832" y="1584"/>
                  </a:lnTo>
                  <a:lnTo>
                    <a:pt x="832" y="1576"/>
                  </a:lnTo>
                  <a:lnTo>
                    <a:pt x="840" y="1576"/>
                  </a:lnTo>
                  <a:lnTo>
                    <a:pt x="848" y="1576"/>
                  </a:lnTo>
                  <a:lnTo>
                    <a:pt x="848" y="1568"/>
                  </a:lnTo>
                  <a:lnTo>
                    <a:pt x="856" y="1568"/>
                  </a:lnTo>
                  <a:lnTo>
                    <a:pt x="856" y="1560"/>
                  </a:lnTo>
                  <a:lnTo>
                    <a:pt x="864" y="1568"/>
                  </a:lnTo>
                  <a:lnTo>
                    <a:pt x="864" y="1560"/>
                  </a:lnTo>
                  <a:lnTo>
                    <a:pt x="872" y="1560"/>
                  </a:lnTo>
                  <a:lnTo>
                    <a:pt x="872" y="1552"/>
                  </a:lnTo>
                  <a:lnTo>
                    <a:pt x="880" y="1552"/>
                  </a:lnTo>
                  <a:lnTo>
                    <a:pt x="880" y="1544"/>
                  </a:lnTo>
                  <a:lnTo>
                    <a:pt x="888" y="1536"/>
                  </a:lnTo>
                  <a:lnTo>
                    <a:pt x="896" y="1528"/>
                  </a:lnTo>
                  <a:lnTo>
                    <a:pt x="904" y="1520"/>
                  </a:lnTo>
                  <a:lnTo>
                    <a:pt x="904" y="1512"/>
                  </a:lnTo>
                  <a:lnTo>
                    <a:pt x="904" y="1504"/>
                  </a:lnTo>
                  <a:lnTo>
                    <a:pt x="912" y="1504"/>
                  </a:lnTo>
                  <a:lnTo>
                    <a:pt x="912" y="1496"/>
                  </a:lnTo>
                  <a:lnTo>
                    <a:pt x="920" y="1488"/>
                  </a:lnTo>
                  <a:lnTo>
                    <a:pt x="920" y="1480"/>
                  </a:lnTo>
                  <a:lnTo>
                    <a:pt x="928" y="1472"/>
                  </a:lnTo>
                  <a:lnTo>
                    <a:pt x="928" y="1464"/>
                  </a:lnTo>
                  <a:lnTo>
                    <a:pt x="928" y="1456"/>
                  </a:lnTo>
                  <a:lnTo>
                    <a:pt x="936" y="1456"/>
                  </a:lnTo>
                  <a:lnTo>
                    <a:pt x="936" y="1448"/>
                  </a:lnTo>
                  <a:lnTo>
                    <a:pt x="936" y="1440"/>
                  </a:lnTo>
                  <a:lnTo>
                    <a:pt x="936" y="1432"/>
                  </a:lnTo>
                  <a:lnTo>
                    <a:pt x="944" y="1432"/>
                  </a:lnTo>
                  <a:lnTo>
                    <a:pt x="944" y="1424"/>
                  </a:lnTo>
                  <a:lnTo>
                    <a:pt x="944" y="1416"/>
                  </a:lnTo>
                  <a:lnTo>
                    <a:pt x="944" y="1408"/>
                  </a:lnTo>
                  <a:lnTo>
                    <a:pt x="952" y="1408"/>
                  </a:lnTo>
                  <a:lnTo>
                    <a:pt x="952" y="1400"/>
                  </a:lnTo>
                  <a:lnTo>
                    <a:pt x="952" y="1392"/>
                  </a:lnTo>
                  <a:lnTo>
                    <a:pt x="952" y="1384"/>
                  </a:lnTo>
                  <a:lnTo>
                    <a:pt x="960" y="1376"/>
                  </a:lnTo>
                  <a:lnTo>
                    <a:pt x="960" y="1368"/>
                  </a:lnTo>
                  <a:lnTo>
                    <a:pt x="960" y="1360"/>
                  </a:lnTo>
                  <a:lnTo>
                    <a:pt x="960" y="1352"/>
                  </a:lnTo>
                  <a:lnTo>
                    <a:pt x="968" y="1344"/>
                  </a:lnTo>
                  <a:lnTo>
                    <a:pt x="968" y="1336"/>
                  </a:lnTo>
                  <a:lnTo>
                    <a:pt x="968" y="1328"/>
                  </a:lnTo>
                  <a:lnTo>
                    <a:pt x="968" y="1312"/>
                  </a:lnTo>
                  <a:lnTo>
                    <a:pt x="976" y="1304"/>
                  </a:lnTo>
                  <a:lnTo>
                    <a:pt x="976" y="1296"/>
                  </a:lnTo>
                  <a:lnTo>
                    <a:pt x="976" y="1280"/>
                  </a:lnTo>
                  <a:lnTo>
                    <a:pt x="976" y="1272"/>
                  </a:lnTo>
                  <a:lnTo>
                    <a:pt x="984" y="1264"/>
                  </a:lnTo>
                  <a:lnTo>
                    <a:pt x="984" y="1256"/>
                  </a:lnTo>
                  <a:lnTo>
                    <a:pt x="984" y="1248"/>
                  </a:lnTo>
                  <a:lnTo>
                    <a:pt x="984" y="1240"/>
                  </a:lnTo>
                  <a:lnTo>
                    <a:pt x="984" y="1232"/>
                  </a:lnTo>
                  <a:lnTo>
                    <a:pt x="992" y="1216"/>
                  </a:lnTo>
                  <a:lnTo>
                    <a:pt x="992" y="1200"/>
                  </a:lnTo>
                  <a:lnTo>
                    <a:pt x="992" y="1192"/>
                  </a:lnTo>
                  <a:lnTo>
                    <a:pt x="992" y="1184"/>
                  </a:lnTo>
                  <a:lnTo>
                    <a:pt x="1000" y="1176"/>
                  </a:lnTo>
                  <a:lnTo>
                    <a:pt x="1000" y="1160"/>
                  </a:lnTo>
                  <a:lnTo>
                    <a:pt x="1000" y="1152"/>
                  </a:lnTo>
                  <a:lnTo>
                    <a:pt x="1000" y="1144"/>
                  </a:lnTo>
                  <a:lnTo>
                    <a:pt x="1008" y="1128"/>
                  </a:lnTo>
                  <a:lnTo>
                    <a:pt x="1008" y="1112"/>
                  </a:lnTo>
                  <a:lnTo>
                    <a:pt x="1016" y="1104"/>
                  </a:lnTo>
                  <a:lnTo>
                    <a:pt x="1016" y="1096"/>
                  </a:lnTo>
                  <a:lnTo>
                    <a:pt x="1016" y="1088"/>
                  </a:lnTo>
                  <a:lnTo>
                    <a:pt x="1016" y="1080"/>
                  </a:lnTo>
                  <a:lnTo>
                    <a:pt x="1016" y="1072"/>
                  </a:lnTo>
                  <a:lnTo>
                    <a:pt x="1024" y="1064"/>
                  </a:lnTo>
                  <a:lnTo>
                    <a:pt x="1024" y="1056"/>
                  </a:lnTo>
                  <a:lnTo>
                    <a:pt x="1024" y="1048"/>
                  </a:lnTo>
                  <a:lnTo>
                    <a:pt x="1024" y="1040"/>
                  </a:lnTo>
                  <a:lnTo>
                    <a:pt x="1032" y="1032"/>
                  </a:lnTo>
                  <a:lnTo>
                    <a:pt x="1032" y="1024"/>
                  </a:lnTo>
                  <a:lnTo>
                    <a:pt x="1032" y="1016"/>
                  </a:lnTo>
                  <a:lnTo>
                    <a:pt x="1040" y="1016"/>
                  </a:lnTo>
                  <a:lnTo>
                    <a:pt x="1040" y="1008"/>
                  </a:lnTo>
                  <a:lnTo>
                    <a:pt x="1040" y="1000"/>
                  </a:lnTo>
                  <a:lnTo>
                    <a:pt x="1048" y="1000"/>
                  </a:lnTo>
                  <a:lnTo>
                    <a:pt x="1048" y="1008"/>
                  </a:lnTo>
                  <a:lnTo>
                    <a:pt x="1056" y="1016"/>
                  </a:lnTo>
                  <a:lnTo>
                    <a:pt x="1056" y="1024"/>
                  </a:lnTo>
                  <a:lnTo>
                    <a:pt x="1064" y="1032"/>
                  </a:lnTo>
                  <a:lnTo>
                    <a:pt x="1064" y="1040"/>
                  </a:lnTo>
                  <a:lnTo>
                    <a:pt x="1064" y="1048"/>
                  </a:lnTo>
                  <a:lnTo>
                    <a:pt x="1072" y="1056"/>
                  </a:lnTo>
                  <a:lnTo>
                    <a:pt x="1072" y="1064"/>
                  </a:lnTo>
                  <a:lnTo>
                    <a:pt x="1072" y="1072"/>
                  </a:lnTo>
                  <a:lnTo>
                    <a:pt x="1072" y="1080"/>
                  </a:lnTo>
                  <a:lnTo>
                    <a:pt x="1072" y="1088"/>
                  </a:lnTo>
                  <a:lnTo>
                    <a:pt x="1080" y="1096"/>
                  </a:lnTo>
                  <a:lnTo>
                    <a:pt x="1080" y="1104"/>
                  </a:lnTo>
                  <a:lnTo>
                    <a:pt x="1080" y="1120"/>
                  </a:lnTo>
                  <a:lnTo>
                    <a:pt x="1080" y="1128"/>
                  </a:lnTo>
                  <a:lnTo>
                    <a:pt x="1080" y="1136"/>
                  </a:lnTo>
                  <a:lnTo>
                    <a:pt x="1088" y="1144"/>
                  </a:lnTo>
                  <a:lnTo>
                    <a:pt x="1088" y="1160"/>
                  </a:lnTo>
                  <a:lnTo>
                    <a:pt x="1088" y="1168"/>
                  </a:lnTo>
                  <a:lnTo>
                    <a:pt x="1088" y="1176"/>
                  </a:lnTo>
                  <a:lnTo>
                    <a:pt x="1088" y="1184"/>
                  </a:lnTo>
                  <a:lnTo>
                    <a:pt x="1096" y="1200"/>
                  </a:lnTo>
                  <a:lnTo>
                    <a:pt x="1096" y="1208"/>
                  </a:lnTo>
                  <a:lnTo>
                    <a:pt x="1096" y="1216"/>
                  </a:lnTo>
                  <a:lnTo>
                    <a:pt x="1096" y="1224"/>
                  </a:lnTo>
                  <a:lnTo>
                    <a:pt x="1096" y="1240"/>
                  </a:lnTo>
                  <a:lnTo>
                    <a:pt x="1104" y="1248"/>
                  </a:lnTo>
                  <a:lnTo>
                    <a:pt x="1104" y="1256"/>
                  </a:lnTo>
                  <a:lnTo>
                    <a:pt x="1104" y="1272"/>
                  </a:lnTo>
                  <a:lnTo>
                    <a:pt x="1104" y="1288"/>
                  </a:lnTo>
                  <a:lnTo>
                    <a:pt x="1112" y="1296"/>
                  </a:lnTo>
                  <a:lnTo>
                    <a:pt x="1112" y="1304"/>
                  </a:lnTo>
                  <a:lnTo>
                    <a:pt x="1112" y="1312"/>
                  </a:lnTo>
                  <a:lnTo>
                    <a:pt x="1112" y="1320"/>
                  </a:lnTo>
                  <a:lnTo>
                    <a:pt x="1120" y="1328"/>
                  </a:lnTo>
                  <a:lnTo>
                    <a:pt x="1120" y="1336"/>
                  </a:lnTo>
                  <a:lnTo>
                    <a:pt x="1120" y="1344"/>
                  </a:lnTo>
                  <a:lnTo>
                    <a:pt x="1120" y="1352"/>
                  </a:lnTo>
                  <a:lnTo>
                    <a:pt x="1120" y="1360"/>
                  </a:lnTo>
                  <a:lnTo>
                    <a:pt x="1128" y="1368"/>
                  </a:lnTo>
                  <a:lnTo>
                    <a:pt x="1128" y="1376"/>
                  </a:lnTo>
                  <a:lnTo>
                    <a:pt x="1128" y="1384"/>
                  </a:lnTo>
                  <a:lnTo>
                    <a:pt x="1128" y="1392"/>
                  </a:lnTo>
                  <a:lnTo>
                    <a:pt x="1136" y="1392"/>
                  </a:lnTo>
                  <a:lnTo>
                    <a:pt x="1136" y="1400"/>
                  </a:lnTo>
                  <a:lnTo>
                    <a:pt x="1136" y="1408"/>
                  </a:lnTo>
                  <a:lnTo>
                    <a:pt x="1136" y="1416"/>
                  </a:lnTo>
                  <a:lnTo>
                    <a:pt x="1144" y="1424"/>
                  </a:lnTo>
                  <a:lnTo>
                    <a:pt x="1144" y="1432"/>
                  </a:lnTo>
                  <a:lnTo>
                    <a:pt x="1144" y="1440"/>
                  </a:lnTo>
                  <a:lnTo>
                    <a:pt x="1152" y="1440"/>
                  </a:lnTo>
                  <a:lnTo>
                    <a:pt x="1152" y="1448"/>
                  </a:lnTo>
                  <a:lnTo>
                    <a:pt x="1152" y="1456"/>
                  </a:lnTo>
                  <a:lnTo>
                    <a:pt x="1152" y="1464"/>
                  </a:lnTo>
                  <a:lnTo>
                    <a:pt x="1160" y="1464"/>
                  </a:lnTo>
                  <a:lnTo>
                    <a:pt x="1160" y="1472"/>
                  </a:lnTo>
                  <a:lnTo>
                    <a:pt x="1160" y="1480"/>
                  </a:lnTo>
                  <a:lnTo>
                    <a:pt x="1168" y="1480"/>
                  </a:lnTo>
                  <a:lnTo>
                    <a:pt x="1168" y="1488"/>
                  </a:lnTo>
                  <a:lnTo>
                    <a:pt x="1168" y="1496"/>
                  </a:lnTo>
                  <a:lnTo>
                    <a:pt x="1176" y="1496"/>
                  </a:lnTo>
                  <a:lnTo>
                    <a:pt x="1176" y="1504"/>
                  </a:lnTo>
                  <a:lnTo>
                    <a:pt x="1176" y="1496"/>
                  </a:lnTo>
                  <a:lnTo>
                    <a:pt x="1184" y="1504"/>
                  </a:lnTo>
                  <a:lnTo>
                    <a:pt x="1184" y="1512"/>
                  </a:lnTo>
                  <a:lnTo>
                    <a:pt x="1192" y="1520"/>
                  </a:lnTo>
                  <a:lnTo>
                    <a:pt x="1200" y="1520"/>
                  </a:lnTo>
                  <a:lnTo>
                    <a:pt x="1200" y="1528"/>
                  </a:lnTo>
                  <a:lnTo>
                    <a:pt x="1208" y="1528"/>
                  </a:lnTo>
                  <a:lnTo>
                    <a:pt x="1208" y="1536"/>
                  </a:lnTo>
                  <a:lnTo>
                    <a:pt x="1216" y="1536"/>
                  </a:lnTo>
                  <a:lnTo>
                    <a:pt x="1224" y="1536"/>
                  </a:lnTo>
                  <a:lnTo>
                    <a:pt x="1224" y="1544"/>
                  </a:lnTo>
                  <a:lnTo>
                    <a:pt x="1232" y="1544"/>
                  </a:lnTo>
                  <a:lnTo>
                    <a:pt x="1232" y="1552"/>
                  </a:lnTo>
                  <a:lnTo>
                    <a:pt x="1240" y="1552"/>
                  </a:lnTo>
                  <a:lnTo>
                    <a:pt x="1240" y="1544"/>
                  </a:lnTo>
                  <a:lnTo>
                    <a:pt x="1240" y="1552"/>
                  </a:lnTo>
                  <a:lnTo>
                    <a:pt x="1248" y="1552"/>
                  </a:lnTo>
                  <a:lnTo>
                    <a:pt x="1256" y="1552"/>
                  </a:lnTo>
                  <a:lnTo>
                    <a:pt x="1256" y="1560"/>
                  </a:lnTo>
                  <a:lnTo>
                    <a:pt x="1264" y="1552"/>
                  </a:lnTo>
                  <a:lnTo>
                    <a:pt x="1272" y="1552"/>
                  </a:lnTo>
                  <a:lnTo>
                    <a:pt x="1272" y="1560"/>
                  </a:lnTo>
                  <a:lnTo>
                    <a:pt x="1280" y="1560"/>
                  </a:lnTo>
                  <a:lnTo>
                    <a:pt x="1288" y="1568"/>
                  </a:lnTo>
                  <a:lnTo>
                    <a:pt x="1288" y="1560"/>
                  </a:lnTo>
                  <a:lnTo>
                    <a:pt x="1296" y="1568"/>
                  </a:lnTo>
                  <a:lnTo>
                    <a:pt x="1296" y="1560"/>
                  </a:lnTo>
                  <a:lnTo>
                    <a:pt x="1296" y="1568"/>
                  </a:lnTo>
                  <a:lnTo>
                    <a:pt x="1296" y="1560"/>
                  </a:lnTo>
                  <a:lnTo>
                    <a:pt x="1304" y="1568"/>
                  </a:lnTo>
                  <a:lnTo>
                    <a:pt x="1312" y="1568"/>
                  </a:lnTo>
                  <a:lnTo>
                    <a:pt x="1320" y="1568"/>
                  </a:lnTo>
                  <a:lnTo>
                    <a:pt x="1320" y="1576"/>
                  </a:lnTo>
                  <a:lnTo>
                    <a:pt x="1328" y="1576"/>
                  </a:lnTo>
                  <a:lnTo>
                    <a:pt x="1328" y="1568"/>
                  </a:lnTo>
                  <a:lnTo>
                    <a:pt x="1328" y="1576"/>
                  </a:lnTo>
                  <a:lnTo>
                    <a:pt x="1336" y="1576"/>
                  </a:lnTo>
                  <a:lnTo>
                    <a:pt x="1336" y="1568"/>
                  </a:lnTo>
                  <a:lnTo>
                    <a:pt x="1344" y="1568"/>
                  </a:lnTo>
                  <a:lnTo>
                    <a:pt x="1352" y="1560"/>
                  </a:lnTo>
                  <a:lnTo>
                    <a:pt x="1352" y="1568"/>
                  </a:lnTo>
                  <a:lnTo>
                    <a:pt x="1360" y="1568"/>
                  </a:lnTo>
                  <a:lnTo>
                    <a:pt x="1360" y="1576"/>
                  </a:lnTo>
                  <a:lnTo>
                    <a:pt x="1360" y="1568"/>
                  </a:lnTo>
                  <a:lnTo>
                    <a:pt x="1368" y="1568"/>
                  </a:lnTo>
                  <a:lnTo>
                    <a:pt x="1376" y="1568"/>
                  </a:lnTo>
                  <a:lnTo>
                    <a:pt x="1376" y="1576"/>
                  </a:lnTo>
                  <a:lnTo>
                    <a:pt x="1384" y="1568"/>
                  </a:lnTo>
                  <a:lnTo>
                    <a:pt x="1384" y="1576"/>
                  </a:lnTo>
                  <a:lnTo>
                    <a:pt x="1384" y="1568"/>
                  </a:lnTo>
                  <a:lnTo>
                    <a:pt x="1392" y="1576"/>
                  </a:lnTo>
                  <a:lnTo>
                    <a:pt x="1392" y="1568"/>
                  </a:lnTo>
                  <a:lnTo>
                    <a:pt x="1392" y="1576"/>
                  </a:lnTo>
                  <a:lnTo>
                    <a:pt x="1392" y="1568"/>
                  </a:lnTo>
                  <a:lnTo>
                    <a:pt x="1400" y="1576"/>
                  </a:lnTo>
                  <a:lnTo>
                    <a:pt x="1400" y="1568"/>
                  </a:lnTo>
                  <a:lnTo>
                    <a:pt x="1400" y="1576"/>
                  </a:lnTo>
                  <a:lnTo>
                    <a:pt x="1408" y="1568"/>
                  </a:lnTo>
                  <a:lnTo>
                    <a:pt x="1408" y="1576"/>
                  </a:lnTo>
                  <a:lnTo>
                    <a:pt x="1408" y="1568"/>
                  </a:lnTo>
                  <a:lnTo>
                    <a:pt x="1416" y="1568"/>
                  </a:lnTo>
                  <a:lnTo>
                    <a:pt x="1416" y="1576"/>
                  </a:lnTo>
                  <a:lnTo>
                    <a:pt x="1416" y="1568"/>
                  </a:lnTo>
                  <a:lnTo>
                    <a:pt x="1424" y="1568"/>
                  </a:lnTo>
                  <a:lnTo>
                    <a:pt x="1424" y="1576"/>
                  </a:lnTo>
                  <a:lnTo>
                    <a:pt x="1432" y="1568"/>
                  </a:lnTo>
                  <a:lnTo>
                    <a:pt x="1432" y="1576"/>
                  </a:lnTo>
                  <a:lnTo>
                    <a:pt x="1432" y="1568"/>
                  </a:lnTo>
                  <a:lnTo>
                    <a:pt x="1440" y="1568"/>
                  </a:lnTo>
                  <a:lnTo>
                    <a:pt x="1440" y="1576"/>
                  </a:lnTo>
                  <a:lnTo>
                    <a:pt x="1448" y="1568"/>
                  </a:lnTo>
                  <a:lnTo>
                    <a:pt x="1448" y="1576"/>
                  </a:lnTo>
                  <a:lnTo>
                    <a:pt x="1448" y="1568"/>
                  </a:lnTo>
                  <a:lnTo>
                    <a:pt x="1456" y="1568"/>
                  </a:lnTo>
                  <a:lnTo>
                    <a:pt x="1456" y="1576"/>
                  </a:lnTo>
                  <a:lnTo>
                    <a:pt x="1456" y="1568"/>
                  </a:lnTo>
                  <a:lnTo>
                    <a:pt x="1464" y="1568"/>
                  </a:lnTo>
                  <a:lnTo>
                    <a:pt x="1472" y="1568"/>
                  </a:lnTo>
                  <a:lnTo>
                    <a:pt x="1480" y="1568"/>
                  </a:lnTo>
                  <a:lnTo>
                    <a:pt x="1488" y="1568"/>
                  </a:lnTo>
                  <a:lnTo>
                    <a:pt x="1496" y="1568"/>
                  </a:lnTo>
                  <a:lnTo>
                    <a:pt x="1496" y="1576"/>
                  </a:lnTo>
                  <a:lnTo>
                    <a:pt x="1496" y="1568"/>
                  </a:lnTo>
                  <a:lnTo>
                    <a:pt x="1504" y="1568"/>
                  </a:lnTo>
                  <a:lnTo>
                    <a:pt x="1512" y="1568"/>
                  </a:lnTo>
                  <a:lnTo>
                    <a:pt x="1512" y="1560"/>
                  </a:lnTo>
                  <a:lnTo>
                    <a:pt x="1512" y="1568"/>
                  </a:lnTo>
                  <a:lnTo>
                    <a:pt x="1520" y="1568"/>
                  </a:lnTo>
                  <a:lnTo>
                    <a:pt x="1528" y="1568"/>
                  </a:lnTo>
                  <a:lnTo>
                    <a:pt x="1528" y="1576"/>
                  </a:lnTo>
                  <a:lnTo>
                    <a:pt x="1528" y="1568"/>
                  </a:lnTo>
                  <a:lnTo>
                    <a:pt x="1536" y="1568"/>
                  </a:lnTo>
                  <a:lnTo>
                    <a:pt x="1544" y="1568"/>
                  </a:lnTo>
                  <a:lnTo>
                    <a:pt x="1552" y="1568"/>
                  </a:lnTo>
                  <a:lnTo>
                    <a:pt x="1560" y="1568"/>
                  </a:lnTo>
                  <a:lnTo>
                    <a:pt x="1560" y="1576"/>
                  </a:lnTo>
                  <a:lnTo>
                    <a:pt x="1560" y="1560"/>
                  </a:lnTo>
                  <a:lnTo>
                    <a:pt x="1560" y="1568"/>
                  </a:lnTo>
                  <a:lnTo>
                    <a:pt x="1568" y="1568"/>
                  </a:lnTo>
                  <a:lnTo>
                    <a:pt x="1576" y="1568"/>
                  </a:lnTo>
                  <a:lnTo>
                    <a:pt x="1584" y="1568"/>
                  </a:lnTo>
                  <a:lnTo>
                    <a:pt x="1592" y="1568"/>
                  </a:lnTo>
                  <a:lnTo>
                    <a:pt x="1600" y="1568"/>
                  </a:lnTo>
                  <a:lnTo>
                    <a:pt x="1600" y="1560"/>
                  </a:lnTo>
                  <a:lnTo>
                    <a:pt x="1608" y="1568"/>
                  </a:lnTo>
                  <a:lnTo>
                    <a:pt x="1616" y="1568"/>
                  </a:lnTo>
                  <a:lnTo>
                    <a:pt x="1624" y="1568"/>
                  </a:lnTo>
                  <a:lnTo>
                    <a:pt x="1624" y="1576"/>
                  </a:lnTo>
                  <a:lnTo>
                    <a:pt x="1632" y="1568"/>
                  </a:lnTo>
                  <a:lnTo>
                    <a:pt x="1632" y="1576"/>
                  </a:lnTo>
                  <a:lnTo>
                    <a:pt x="1632" y="1568"/>
                  </a:lnTo>
                  <a:lnTo>
                    <a:pt x="1640" y="1568"/>
                  </a:lnTo>
                  <a:lnTo>
                    <a:pt x="1640" y="1576"/>
                  </a:lnTo>
                  <a:lnTo>
                    <a:pt x="1648" y="1576"/>
                  </a:lnTo>
                  <a:lnTo>
                    <a:pt x="1648" y="1568"/>
                  </a:lnTo>
                  <a:lnTo>
                    <a:pt x="1648" y="1576"/>
                  </a:lnTo>
                  <a:lnTo>
                    <a:pt x="1656" y="1568"/>
                  </a:lnTo>
                  <a:lnTo>
                    <a:pt x="1656" y="1576"/>
                  </a:lnTo>
                  <a:lnTo>
                    <a:pt x="1656" y="1568"/>
                  </a:lnTo>
                  <a:lnTo>
                    <a:pt x="1656" y="1576"/>
                  </a:lnTo>
                  <a:lnTo>
                    <a:pt x="1664" y="1576"/>
                  </a:lnTo>
                  <a:lnTo>
                    <a:pt x="1664" y="1568"/>
                  </a:lnTo>
                  <a:lnTo>
                    <a:pt x="1672" y="1576"/>
                  </a:lnTo>
                  <a:lnTo>
                    <a:pt x="1680" y="1568"/>
                  </a:lnTo>
                  <a:lnTo>
                    <a:pt x="1680" y="1576"/>
                  </a:lnTo>
                  <a:lnTo>
                    <a:pt x="1688" y="1576"/>
                  </a:lnTo>
                  <a:lnTo>
                    <a:pt x="1696" y="1576"/>
                  </a:lnTo>
                  <a:lnTo>
                    <a:pt x="1696" y="1584"/>
                  </a:lnTo>
                  <a:lnTo>
                    <a:pt x="1696" y="1576"/>
                  </a:lnTo>
                  <a:lnTo>
                    <a:pt x="1704" y="1584"/>
                  </a:lnTo>
                  <a:lnTo>
                    <a:pt x="1704" y="1576"/>
                  </a:lnTo>
                  <a:lnTo>
                    <a:pt x="1704" y="1584"/>
                  </a:lnTo>
                  <a:lnTo>
                    <a:pt x="1712" y="1584"/>
                  </a:lnTo>
                  <a:lnTo>
                    <a:pt x="1720" y="1584"/>
                  </a:lnTo>
                  <a:lnTo>
                    <a:pt x="1728" y="1584"/>
                  </a:lnTo>
                  <a:lnTo>
                    <a:pt x="1736" y="1584"/>
                  </a:lnTo>
                  <a:lnTo>
                    <a:pt x="1744" y="1584"/>
                  </a:lnTo>
                  <a:lnTo>
                    <a:pt x="1744" y="1592"/>
                  </a:lnTo>
                  <a:lnTo>
                    <a:pt x="1744" y="1584"/>
                  </a:lnTo>
                  <a:lnTo>
                    <a:pt x="1752" y="1592"/>
                  </a:lnTo>
                  <a:lnTo>
                    <a:pt x="1752" y="1584"/>
                  </a:lnTo>
                  <a:lnTo>
                    <a:pt x="1752" y="1592"/>
                  </a:lnTo>
                  <a:lnTo>
                    <a:pt x="1760" y="1592"/>
                  </a:lnTo>
                  <a:lnTo>
                    <a:pt x="1768" y="1592"/>
                  </a:lnTo>
                  <a:lnTo>
                    <a:pt x="1776" y="1592"/>
                  </a:lnTo>
                  <a:lnTo>
                    <a:pt x="1776" y="1600"/>
                  </a:lnTo>
                  <a:lnTo>
                    <a:pt x="1784" y="1592"/>
                  </a:lnTo>
                  <a:lnTo>
                    <a:pt x="1784" y="1600"/>
                  </a:lnTo>
                  <a:lnTo>
                    <a:pt x="1792" y="1592"/>
                  </a:lnTo>
                  <a:lnTo>
                    <a:pt x="1792" y="1600"/>
                  </a:lnTo>
                  <a:lnTo>
                    <a:pt x="1800" y="1592"/>
                  </a:lnTo>
                  <a:lnTo>
                    <a:pt x="1800" y="1600"/>
                  </a:lnTo>
                  <a:lnTo>
                    <a:pt x="1800" y="1592"/>
                  </a:lnTo>
                  <a:lnTo>
                    <a:pt x="1808" y="1600"/>
                  </a:lnTo>
                  <a:lnTo>
                    <a:pt x="1816" y="1600"/>
                  </a:lnTo>
                  <a:lnTo>
                    <a:pt x="1816" y="1592"/>
                  </a:lnTo>
                  <a:lnTo>
                    <a:pt x="1816" y="1600"/>
                  </a:lnTo>
                  <a:lnTo>
                    <a:pt x="1816" y="1592"/>
                  </a:lnTo>
                  <a:lnTo>
                    <a:pt x="1824" y="1600"/>
                  </a:lnTo>
                  <a:lnTo>
                    <a:pt x="1832" y="1600"/>
                  </a:lnTo>
                  <a:lnTo>
                    <a:pt x="1840" y="1600"/>
                  </a:lnTo>
                  <a:lnTo>
                    <a:pt x="1848" y="1608"/>
                  </a:lnTo>
                  <a:lnTo>
                    <a:pt x="1848" y="1600"/>
                  </a:lnTo>
                  <a:lnTo>
                    <a:pt x="1856" y="1600"/>
                  </a:lnTo>
                  <a:lnTo>
                    <a:pt x="1856" y="1608"/>
                  </a:lnTo>
                  <a:lnTo>
                    <a:pt x="1856" y="1600"/>
                  </a:lnTo>
                  <a:lnTo>
                    <a:pt x="1856" y="1608"/>
                  </a:lnTo>
                  <a:lnTo>
                    <a:pt x="1864" y="1608"/>
                  </a:lnTo>
                  <a:lnTo>
                    <a:pt x="1872" y="1608"/>
                  </a:lnTo>
                  <a:lnTo>
                    <a:pt x="1880" y="1608"/>
                  </a:lnTo>
                  <a:lnTo>
                    <a:pt x="1888" y="1608"/>
                  </a:lnTo>
                  <a:lnTo>
                    <a:pt x="1896" y="1608"/>
                  </a:lnTo>
                  <a:lnTo>
                    <a:pt x="1904" y="1608"/>
                  </a:lnTo>
                  <a:lnTo>
                    <a:pt x="1912" y="1608"/>
                  </a:lnTo>
                  <a:lnTo>
                    <a:pt x="1920" y="1608"/>
                  </a:lnTo>
                  <a:lnTo>
                    <a:pt x="1928" y="1608"/>
                  </a:lnTo>
                  <a:lnTo>
                    <a:pt x="1936" y="1608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7"/>
            <p:cNvSpPr>
              <a:spLocks noChangeShapeType="1"/>
            </p:cNvSpPr>
            <p:nvPr/>
          </p:nvSpPr>
          <p:spPr bwMode="auto">
            <a:xfrm>
              <a:off x="3967" y="3236"/>
              <a:ext cx="8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reeform 9"/>
          <p:cNvSpPr>
            <a:spLocks/>
          </p:cNvSpPr>
          <p:nvPr/>
        </p:nvSpPr>
        <p:spPr bwMode="auto">
          <a:xfrm>
            <a:off x="1693591" y="1813901"/>
            <a:ext cx="3333512" cy="2302652"/>
          </a:xfrm>
          <a:custGeom>
            <a:avLst/>
            <a:gdLst/>
            <a:ahLst/>
            <a:cxnLst>
              <a:cxn ang="0">
                <a:pos x="48" y="1440"/>
              </a:cxn>
              <a:cxn ang="0">
                <a:pos x="104" y="1440"/>
              </a:cxn>
              <a:cxn ang="0">
                <a:pos x="160" y="1440"/>
              </a:cxn>
              <a:cxn ang="0">
                <a:pos x="216" y="1440"/>
              </a:cxn>
              <a:cxn ang="0">
                <a:pos x="264" y="1432"/>
              </a:cxn>
              <a:cxn ang="0">
                <a:pos x="312" y="1416"/>
              </a:cxn>
              <a:cxn ang="0">
                <a:pos x="352" y="1368"/>
              </a:cxn>
              <a:cxn ang="0">
                <a:pos x="376" y="1312"/>
              </a:cxn>
              <a:cxn ang="0">
                <a:pos x="392" y="1264"/>
              </a:cxn>
              <a:cxn ang="0">
                <a:pos x="408" y="1216"/>
              </a:cxn>
              <a:cxn ang="0">
                <a:pos x="424" y="1168"/>
              </a:cxn>
              <a:cxn ang="0">
                <a:pos x="440" y="1120"/>
              </a:cxn>
              <a:cxn ang="0">
                <a:pos x="448" y="1064"/>
              </a:cxn>
              <a:cxn ang="0">
                <a:pos x="464" y="1008"/>
              </a:cxn>
              <a:cxn ang="0">
                <a:pos x="480" y="952"/>
              </a:cxn>
              <a:cxn ang="0">
                <a:pos x="496" y="896"/>
              </a:cxn>
              <a:cxn ang="0">
                <a:pos x="512" y="840"/>
              </a:cxn>
              <a:cxn ang="0">
                <a:pos x="536" y="800"/>
              </a:cxn>
              <a:cxn ang="0">
                <a:pos x="568" y="768"/>
              </a:cxn>
              <a:cxn ang="0">
                <a:pos x="616" y="712"/>
              </a:cxn>
              <a:cxn ang="0">
                <a:pos x="648" y="688"/>
              </a:cxn>
              <a:cxn ang="0">
                <a:pos x="672" y="648"/>
              </a:cxn>
              <a:cxn ang="0">
                <a:pos x="696" y="616"/>
              </a:cxn>
              <a:cxn ang="0">
                <a:pos x="720" y="576"/>
              </a:cxn>
              <a:cxn ang="0">
                <a:pos x="752" y="520"/>
              </a:cxn>
              <a:cxn ang="0">
                <a:pos x="768" y="480"/>
              </a:cxn>
              <a:cxn ang="0">
                <a:pos x="792" y="440"/>
              </a:cxn>
              <a:cxn ang="0">
                <a:pos x="816" y="384"/>
              </a:cxn>
              <a:cxn ang="0">
                <a:pos x="840" y="352"/>
              </a:cxn>
              <a:cxn ang="0">
                <a:pos x="872" y="320"/>
              </a:cxn>
              <a:cxn ang="0">
                <a:pos x="920" y="304"/>
              </a:cxn>
              <a:cxn ang="0">
                <a:pos x="968" y="296"/>
              </a:cxn>
              <a:cxn ang="0">
                <a:pos x="1024" y="296"/>
              </a:cxn>
              <a:cxn ang="0">
                <a:pos x="1072" y="288"/>
              </a:cxn>
              <a:cxn ang="0">
                <a:pos x="1112" y="272"/>
              </a:cxn>
              <a:cxn ang="0">
                <a:pos x="1144" y="248"/>
              </a:cxn>
              <a:cxn ang="0">
                <a:pos x="1176" y="224"/>
              </a:cxn>
              <a:cxn ang="0">
                <a:pos x="1200" y="184"/>
              </a:cxn>
              <a:cxn ang="0">
                <a:pos x="1232" y="144"/>
              </a:cxn>
              <a:cxn ang="0">
                <a:pos x="1264" y="112"/>
              </a:cxn>
              <a:cxn ang="0">
                <a:pos x="1296" y="88"/>
              </a:cxn>
              <a:cxn ang="0">
                <a:pos x="1328" y="64"/>
              </a:cxn>
              <a:cxn ang="0">
                <a:pos x="1376" y="56"/>
              </a:cxn>
              <a:cxn ang="0">
                <a:pos x="1424" y="48"/>
              </a:cxn>
              <a:cxn ang="0">
                <a:pos x="1472" y="40"/>
              </a:cxn>
              <a:cxn ang="0">
                <a:pos x="1528" y="40"/>
              </a:cxn>
              <a:cxn ang="0">
                <a:pos x="1576" y="32"/>
              </a:cxn>
              <a:cxn ang="0">
                <a:pos x="1632" y="32"/>
              </a:cxn>
              <a:cxn ang="0">
                <a:pos x="1688" y="24"/>
              </a:cxn>
              <a:cxn ang="0">
                <a:pos x="1736" y="16"/>
              </a:cxn>
              <a:cxn ang="0">
                <a:pos x="1792" y="16"/>
              </a:cxn>
              <a:cxn ang="0">
                <a:pos x="1840" y="8"/>
              </a:cxn>
              <a:cxn ang="0">
                <a:pos x="1896" y="8"/>
              </a:cxn>
              <a:cxn ang="0">
                <a:pos x="1944" y="0"/>
              </a:cxn>
              <a:cxn ang="0">
                <a:pos x="2000" y="0"/>
              </a:cxn>
              <a:cxn ang="0">
                <a:pos x="2056" y="0"/>
              </a:cxn>
              <a:cxn ang="0">
                <a:pos x="2112" y="0"/>
              </a:cxn>
            </a:cxnLst>
            <a:rect l="0" t="0" r="r" b="b"/>
            <a:pathLst>
              <a:path w="2120" h="1440">
                <a:moveTo>
                  <a:pt x="0" y="1440"/>
                </a:moveTo>
                <a:lnTo>
                  <a:pt x="8" y="1440"/>
                </a:lnTo>
                <a:lnTo>
                  <a:pt x="16" y="1440"/>
                </a:lnTo>
                <a:lnTo>
                  <a:pt x="24" y="1440"/>
                </a:lnTo>
                <a:lnTo>
                  <a:pt x="32" y="1440"/>
                </a:lnTo>
                <a:lnTo>
                  <a:pt x="40" y="1440"/>
                </a:lnTo>
                <a:lnTo>
                  <a:pt x="48" y="1440"/>
                </a:lnTo>
                <a:lnTo>
                  <a:pt x="56" y="1440"/>
                </a:lnTo>
                <a:lnTo>
                  <a:pt x="64" y="1440"/>
                </a:lnTo>
                <a:lnTo>
                  <a:pt x="72" y="1440"/>
                </a:lnTo>
                <a:lnTo>
                  <a:pt x="80" y="1440"/>
                </a:lnTo>
                <a:lnTo>
                  <a:pt x="88" y="1440"/>
                </a:lnTo>
                <a:lnTo>
                  <a:pt x="96" y="1440"/>
                </a:lnTo>
                <a:lnTo>
                  <a:pt x="104" y="1440"/>
                </a:lnTo>
                <a:lnTo>
                  <a:pt x="112" y="1440"/>
                </a:lnTo>
                <a:lnTo>
                  <a:pt x="120" y="1440"/>
                </a:lnTo>
                <a:lnTo>
                  <a:pt x="128" y="1440"/>
                </a:lnTo>
                <a:lnTo>
                  <a:pt x="136" y="1440"/>
                </a:lnTo>
                <a:lnTo>
                  <a:pt x="144" y="1440"/>
                </a:lnTo>
                <a:lnTo>
                  <a:pt x="152" y="1440"/>
                </a:lnTo>
                <a:lnTo>
                  <a:pt x="160" y="1440"/>
                </a:lnTo>
                <a:lnTo>
                  <a:pt x="168" y="1440"/>
                </a:lnTo>
                <a:lnTo>
                  <a:pt x="176" y="1440"/>
                </a:lnTo>
                <a:lnTo>
                  <a:pt x="184" y="1440"/>
                </a:lnTo>
                <a:lnTo>
                  <a:pt x="192" y="1440"/>
                </a:lnTo>
                <a:lnTo>
                  <a:pt x="200" y="1440"/>
                </a:lnTo>
                <a:lnTo>
                  <a:pt x="208" y="1440"/>
                </a:lnTo>
                <a:lnTo>
                  <a:pt x="216" y="1440"/>
                </a:lnTo>
                <a:lnTo>
                  <a:pt x="224" y="1440"/>
                </a:lnTo>
                <a:lnTo>
                  <a:pt x="232" y="1440"/>
                </a:lnTo>
                <a:lnTo>
                  <a:pt x="240" y="1440"/>
                </a:lnTo>
                <a:lnTo>
                  <a:pt x="248" y="1440"/>
                </a:lnTo>
                <a:lnTo>
                  <a:pt x="256" y="1440"/>
                </a:lnTo>
                <a:lnTo>
                  <a:pt x="264" y="1440"/>
                </a:lnTo>
                <a:lnTo>
                  <a:pt x="264" y="1432"/>
                </a:lnTo>
                <a:lnTo>
                  <a:pt x="272" y="1432"/>
                </a:lnTo>
                <a:lnTo>
                  <a:pt x="280" y="1432"/>
                </a:lnTo>
                <a:lnTo>
                  <a:pt x="288" y="1432"/>
                </a:lnTo>
                <a:lnTo>
                  <a:pt x="296" y="1424"/>
                </a:lnTo>
                <a:lnTo>
                  <a:pt x="304" y="1424"/>
                </a:lnTo>
                <a:lnTo>
                  <a:pt x="304" y="1416"/>
                </a:lnTo>
                <a:lnTo>
                  <a:pt x="312" y="1416"/>
                </a:lnTo>
                <a:lnTo>
                  <a:pt x="320" y="1408"/>
                </a:lnTo>
                <a:lnTo>
                  <a:pt x="328" y="1400"/>
                </a:lnTo>
                <a:lnTo>
                  <a:pt x="336" y="1392"/>
                </a:lnTo>
                <a:lnTo>
                  <a:pt x="336" y="1384"/>
                </a:lnTo>
                <a:lnTo>
                  <a:pt x="344" y="1384"/>
                </a:lnTo>
                <a:lnTo>
                  <a:pt x="344" y="1376"/>
                </a:lnTo>
                <a:lnTo>
                  <a:pt x="352" y="1368"/>
                </a:lnTo>
                <a:lnTo>
                  <a:pt x="352" y="1360"/>
                </a:lnTo>
                <a:lnTo>
                  <a:pt x="360" y="1352"/>
                </a:lnTo>
                <a:lnTo>
                  <a:pt x="360" y="1344"/>
                </a:lnTo>
                <a:lnTo>
                  <a:pt x="368" y="1336"/>
                </a:lnTo>
                <a:lnTo>
                  <a:pt x="368" y="1328"/>
                </a:lnTo>
                <a:lnTo>
                  <a:pt x="376" y="1320"/>
                </a:lnTo>
                <a:lnTo>
                  <a:pt x="376" y="1312"/>
                </a:lnTo>
                <a:lnTo>
                  <a:pt x="376" y="1304"/>
                </a:lnTo>
                <a:lnTo>
                  <a:pt x="384" y="1296"/>
                </a:lnTo>
                <a:lnTo>
                  <a:pt x="384" y="1288"/>
                </a:lnTo>
                <a:lnTo>
                  <a:pt x="384" y="1280"/>
                </a:lnTo>
                <a:lnTo>
                  <a:pt x="392" y="1280"/>
                </a:lnTo>
                <a:lnTo>
                  <a:pt x="392" y="1272"/>
                </a:lnTo>
                <a:lnTo>
                  <a:pt x="392" y="1264"/>
                </a:lnTo>
                <a:lnTo>
                  <a:pt x="392" y="1256"/>
                </a:lnTo>
                <a:lnTo>
                  <a:pt x="400" y="1256"/>
                </a:lnTo>
                <a:lnTo>
                  <a:pt x="400" y="1248"/>
                </a:lnTo>
                <a:lnTo>
                  <a:pt x="400" y="1240"/>
                </a:lnTo>
                <a:lnTo>
                  <a:pt x="408" y="1232"/>
                </a:lnTo>
                <a:lnTo>
                  <a:pt x="408" y="1224"/>
                </a:lnTo>
                <a:lnTo>
                  <a:pt x="408" y="1216"/>
                </a:lnTo>
                <a:lnTo>
                  <a:pt x="408" y="1208"/>
                </a:lnTo>
                <a:lnTo>
                  <a:pt x="416" y="1208"/>
                </a:lnTo>
                <a:lnTo>
                  <a:pt x="416" y="1200"/>
                </a:lnTo>
                <a:lnTo>
                  <a:pt x="416" y="1192"/>
                </a:lnTo>
                <a:lnTo>
                  <a:pt x="416" y="1184"/>
                </a:lnTo>
                <a:lnTo>
                  <a:pt x="424" y="1176"/>
                </a:lnTo>
                <a:lnTo>
                  <a:pt x="424" y="1168"/>
                </a:lnTo>
                <a:lnTo>
                  <a:pt x="424" y="1160"/>
                </a:lnTo>
                <a:lnTo>
                  <a:pt x="424" y="1152"/>
                </a:lnTo>
                <a:lnTo>
                  <a:pt x="432" y="1152"/>
                </a:lnTo>
                <a:lnTo>
                  <a:pt x="432" y="1144"/>
                </a:lnTo>
                <a:lnTo>
                  <a:pt x="432" y="1136"/>
                </a:lnTo>
                <a:lnTo>
                  <a:pt x="432" y="1128"/>
                </a:lnTo>
                <a:lnTo>
                  <a:pt x="440" y="1120"/>
                </a:lnTo>
                <a:lnTo>
                  <a:pt x="440" y="1112"/>
                </a:lnTo>
                <a:lnTo>
                  <a:pt x="440" y="1104"/>
                </a:lnTo>
                <a:lnTo>
                  <a:pt x="440" y="1096"/>
                </a:lnTo>
                <a:lnTo>
                  <a:pt x="448" y="1088"/>
                </a:lnTo>
                <a:lnTo>
                  <a:pt x="448" y="1080"/>
                </a:lnTo>
                <a:lnTo>
                  <a:pt x="448" y="1072"/>
                </a:lnTo>
                <a:lnTo>
                  <a:pt x="448" y="1064"/>
                </a:lnTo>
                <a:lnTo>
                  <a:pt x="456" y="1056"/>
                </a:lnTo>
                <a:lnTo>
                  <a:pt x="456" y="1048"/>
                </a:lnTo>
                <a:lnTo>
                  <a:pt x="456" y="1040"/>
                </a:lnTo>
                <a:lnTo>
                  <a:pt x="456" y="1032"/>
                </a:lnTo>
                <a:lnTo>
                  <a:pt x="464" y="1024"/>
                </a:lnTo>
                <a:lnTo>
                  <a:pt x="464" y="1016"/>
                </a:lnTo>
                <a:lnTo>
                  <a:pt x="464" y="1008"/>
                </a:lnTo>
                <a:lnTo>
                  <a:pt x="472" y="1000"/>
                </a:lnTo>
                <a:lnTo>
                  <a:pt x="472" y="992"/>
                </a:lnTo>
                <a:lnTo>
                  <a:pt x="472" y="984"/>
                </a:lnTo>
                <a:lnTo>
                  <a:pt x="472" y="976"/>
                </a:lnTo>
                <a:lnTo>
                  <a:pt x="480" y="968"/>
                </a:lnTo>
                <a:lnTo>
                  <a:pt x="480" y="960"/>
                </a:lnTo>
                <a:lnTo>
                  <a:pt x="480" y="952"/>
                </a:lnTo>
                <a:lnTo>
                  <a:pt x="480" y="944"/>
                </a:lnTo>
                <a:lnTo>
                  <a:pt x="488" y="936"/>
                </a:lnTo>
                <a:lnTo>
                  <a:pt x="488" y="928"/>
                </a:lnTo>
                <a:lnTo>
                  <a:pt x="488" y="920"/>
                </a:lnTo>
                <a:lnTo>
                  <a:pt x="488" y="912"/>
                </a:lnTo>
                <a:lnTo>
                  <a:pt x="496" y="904"/>
                </a:lnTo>
                <a:lnTo>
                  <a:pt x="496" y="896"/>
                </a:lnTo>
                <a:lnTo>
                  <a:pt x="496" y="888"/>
                </a:lnTo>
                <a:lnTo>
                  <a:pt x="504" y="880"/>
                </a:lnTo>
                <a:lnTo>
                  <a:pt x="504" y="872"/>
                </a:lnTo>
                <a:lnTo>
                  <a:pt x="504" y="864"/>
                </a:lnTo>
                <a:lnTo>
                  <a:pt x="512" y="856"/>
                </a:lnTo>
                <a:lnTo>
                  <a:pt x="512" y="848"/>
                </a:lnTo>
                <a:lnTo>
                  <a:pt x="512" y="840"/>
                </a:lnTo>
                <a:lnTo>
                  <a:pt x="520" y="840"/>
                </a:lnTo>
                <a:lnTo>
                  <a:pt x="520" y="832"/>
                </a:lnTo>
                <a:lnTo>
                  <a:pt x="528" y="824"/>
                </a:lnTo>
                <a:lnTo>
                  <a:pt x="528" y="816"/>
                </a:lnTo>
                <a:lnTo>
                  <a:pt x="536" y="816"/>
                </a:lnTo>
                <a:lnTo>
                  <a:pt x="536" y="808"/>
                </a:lnTo>
                <a:lnTo>
                  <a:pt x="536" y="800"/>
                </a:lnTo>
                <a:lnTo>
                  <a:pt x="544" y="800"/>
                </a:lnTo>
                <a:lnTo>
                  <a:pt x="544" y="792"/>
                </a:lnTo>
                <a:lnTo>
                  <a:pt x="552" y="792"/>
                </a:lnTo>
                <a:lnTo>
                  <a:pt x="552" y="784"/>
                </a:lnTo>
                <a:lnTo>
                  <a:pt x="560" y="776"/>
                </a:lnTo>
                <a:lnTo>
                  <a:pt x="560" y="768"/>
                </a:lnTo>
                <a:lnTo>
                  <a:pt x="568" y="768"/>
                </a:lnTo>
                <a:lnTo>
                  <a:pt x="576" y="760"/>
                </a:lnTo>
                <a:lnTo>
                  <a:pt x="584" y="752"/>
                </a:lnTo>
                <a:lnTo>
                  <a:pt x="592" y="744"/>
                </a:lnTo>
                <a:lnTo>
                  <a:pt x="600" y="736"/>
                </a:lnTo>
                <a:lnTo>
                  <a:pt x="608" y="728"/>
                </a:lnTo>
                <a:lnTo>
                  <a:pt x="616" y="720"/>
                </a:lnTo>
                <a:lnTo>
                  <a:pt x="616" y="712"/>
                </a:lnTo>
                <a:lnTo>
                  <a:pt x="624" y="712"/>
                </a:lnTo>
                <a:lnTo>
                  <a:pt x="624" y="704"/>
                </a:lnTo>
                <a:lnTo>
                  <a:pt x="632" y="704"/>
                </a:lnTo>
                <a:lnTo>
                  <a:pt x="632" y="696"/>
                </a:lnTo>
                <a:lnTo>
                  <a:pt x="640" y="696"/>
                </a:lnTo>
                <a:lnTo>
                  <a:pt x="640" y="688"/>
                </a:lnTo>
                <a:lnTo>
                  <a:pt x="648" y="688"/>
                </a:lnTo>
                <a:lnTo>
                  <a:pt x="648" y="680"/>
                </a:lnTo>
                <a:lnTo>
                  <a:pt x="656" y="680"/>
                </a:lnTo>
                <a:lnTo>
                  <a:pt x="656" y="672"/>
                </a:lnTo>
                <a:lnTo>
                  <a:pt x="664" y="672"/>
                </a:lnTo>
                <a:lnTo>
                  <a:pt x="664" y="664"/>
                </a:lnTo>
                <a:lnTo>
                  <a:pt x="672" y="656"/>
                </a:lnTo>
                <a:lnTo>
                  <a:pt x="672" y="648"/>
                </a:lnTo>
                <a:lnTo>
                  <a:pt x="680" y="648"/>
                </a:lnTo>
                <a:lnTo>
                  <a:pt x="680" y="640"/>
                </a:lnTo>
                <a:lnTo>
                  <a:pt x="688" y="640"/>
                </a:lnTo>
                <a:lnTo>
                  <a:pt x="688" y="632"/>
                </a:lnTo>
                <a:lnTo>
                  <a:pt x="688" y="624"/>
                </a:lnTo>
                <a:lnTo>
                  <a:pt x="696" y="624"/>
                </a:lnTo>
                <a:lnTo>
                  <a:pt x="696" y="616"/>
                </a:lnTo>
                <a:lnTo>
                  <a:pt x="704" y="608"/>
                </a:lnTo>
                <a:lnTo>
                  <a:pt x="704" y="600"/>
                </a:lnTo>
                <a:lnTo>
                  <a:pt x="712" y="600"/>
                </a:lnTo>
                <a:lnTo>
                  <a:pt x="712" y="592"/>
                </a:lnTo>
                <a:lnTo>
                  <a:pt x="712" y="584"/>
                </a:lnTo>
                <a:lnTo>
                  <a:pt x="720" y="584"/>
                </a:lnTo>
                <a:lnTo>
                  <a:pt x="720" y="576"/>
                </a:lnTo>
                <a:lnTo>
                  <a:pt x="728" y="568"/>
                </a:lnTo>
                <a:lnTo>
                  <a:pt x="728" y="560"/>
                </a:lnTo>
                <a:lnTo>
                  <a:pt x="736" y="552"/>
                </a:lnTo>
                <a:lnTo>
                  <a:pt x="736" y="544"/>
                </a:lnTo>
                <a:lnTo>
                  <a:pt x="744" y="536"/>
                </a:lnTo>
                <a:lnTo>
                  <a:pt x="744" y="528"/>
                </a:lnTo>
                <a:lnTo>
                  <a:pt x="752" y="520"/>
                </a:lnTo>
                <a:lnTo>
                  <a:pt x="752" y="512"/>
                </a:lnTo>
                <a:lnTo>
                  <a:pt x="760" y="512"/>
                </a:lnTo>
                <a:lnTo>
                  <a:pt x="760" y="504"/>
                </a:lnTo>
                <a:lnTo>
                  <a:pt x="760" y="496"/>
                </a:lnTo>
                <a:lnTo>
                  <a:pt x="768" y="496"/>
                </a:lnTo>
                <a:lnTo>
                  <a:pt x="768" y="488"/>
                </a:lnTo>
                <a:lnTo>
                  <a:pt x="768" y="480"/>
                </a:lnTo>
                <a:lnTo>
                  <a:pt x="776" y="480"/>
                </a:lnTo>
                <a:lnTo>
                  <a:pt x="776" y="472"/>
                </a:lnTo>
                <a:lnTo>
                  <a:pt x="776" y="464"/>
                </a:lnTo>
                <a:lnTo>
                  <a:pt x="784" y="464"/>
                </a:lnTo>
                <a:lnTo>
                  <a:pt x="784" y="456"/>
                </a:lnTo>
                <a:lnTo>
                  <a:pt x="784" y="448"/>
                </a:lnTo>
                <a:lnTo>
                  <a:pt x="792" y="440"/>
                </a:lnTo>
                <a:lnTo>
                  <a:pt x="792" y="432"/>
                </a:lnTo>
                <a:lnTo>
                  <a:pt x="800" y="424"/>
                </a:lnTo>
                <a:lnTo>
                  <a:pt x="800" y="416"/>
                </a:lnTo>
                <a:lnTo>
                  <a:pt x="808" y="408"/>
                </a:lnTo>
                <a:lnTo>
                  <a:pt x="808" y="400"/>
                </a:lnTo>
                <a:lnTo>
                  <a:pt x="816" y="392"/>
                </a:lnTo>
                <a:lnTo>
                  <a:pt x="816" y="384"/>
                </a:lnTo>
                <a:lnTo>
                  <a:pt x="824" y="384"/>
                </a:lnTo>
                <a:lnTo>
                  <a:pt x="824" y="376"/>
                </a:lnTo>
                <a:lnTo>
                  <a:pt x="824" y="368"/>
                </a:lnTo>
                <a:lnTo>
                  <a:pt x="832" y="368"/>
                </a:lnTo>
                <a:lnTo>
                  <a:pt x="832" y="360"/>
                </a:lnTo>
                <a:lnTo>
                  <a:pt x="840" y="360"/>
                </a:lnTo>
                <a:lnTo>
                  <a:pt x="840" y="352"/>
                </a:lnTo>
                <a:lnTo>
                  <a:pt x="848" y="344"/>
                </a:lnTo>
                <a:lnTo>
                  <a:pt x="848" y="336"/>
                </a:lnTo>
                <a:lnTo>
                  <a:pt x="856" y="336"/>
                </a:lnTo>
                <a:lnTo>
                  <a:pt x="856" y="328"/>
                </a:lnTo>
                <a:lnTo>
                  <a:pt x="864" y="328"/>
                </a:lnTo>
                <a:lnTo>
                  <a:pt x="864" y="320"/>
                </a:lnTo>
                <a:lnTo>
                  <a:pt x="872" y="320"/>
                </a:lnTo>
                <a:lnTo>
                  <a:pt x="880" y="312"/>
                </a:lnTo>
                <a:lnTo>
                  <a:pt x="888" y="312"/>
                </a:lnTo>
                <a:lnTo>
                  <a:pt x="896" y="312"/>
                </a:lnTo>
                <a:lnTo>
                  <a:pt x="896" y="304"/>
                </a:lnTo>
                <a:lnTo>
                  <a:pt x="904" y="304"/>
                </a:lnTo>
                <a:lnTo>
                  <a:pt x="912" y="304"/>
                </a:lnTo>
                <a:lnTo>
                  <a:pt x="920" y="304"/>
                </a:lnTo>
                <a:lnTo>
                  <a:pt x="928" y="304"/>
                </a:lnTo>
                <a:lnTo>
                  <a:pt x="936" y="304"/>
                </a:lnTo>
                <a:lnTo>
                  <a:pt x="936" y="296"/>
                </a:lnTo>
                <a:lnTo>
                  <a:pt x="944" y="296"/>
                </a:lnTo>
                <a:lnTo>
                  <a:pt x="952" y="296"/>
                </a:lnTo>
                <a:lnTo>
                  <a:pt x="960" y="296"/>
                </a:lnTo>
                <a:lnTo>
                  <a:pt x="968" y="296"/>
                </a:lnTo>
                <a:lnTo>
                  <a:pt x="976" y="296"/>
                </a:lnTo>
                <a:lnTo>
                  <a:pt x="984" y="296"/>
                </a:lnTo>
                <a:lnTo>
                  <a:pt x="992" y="296"/>
                </a:lnTo>
                <a:lnTo>
                  <a:pt x="1000" y="296"/>
                </a:lnTo>
                <a:lnTo>
                  <a:pt x="1008" y="296"/>
                </a:lnTo>
                <a:lnTo>
                  <a:pt x="1016" y="296"/>
                </a:lnTo>
                <a:lnTo>
                  <a:pt x="1024" y="296"/>
                </a:lnTo>
                <a:lnTo>
                  <a:pt x="1032" y="296"/>
                </a:lnTo>
                <a:lnTo>
                  <a:pt x="1032" y="288"/>
                </a:lnTo>
                <a:lnTo>
                  <a:pt x="1040" y="288"/>
                </a:lnTo>
                <a:lnTo>
                  <a:pt x="1048" y="288"/>
                </a:lnTo>
                <a:lnTo>
                  <a:pt x="1056" y="288"/>
                </a:lnTo>
                <a:lnTo>
                  <a:pt x="1064" y="288"/>
                </a:lnTo>
                <a:lnTo>
                  <a:pt x="1072" y="288"/>
                </a:lnTo>
                <a:lnTo>
                  <a:pt x="1080" y="288"/>
                </a:lnTo>
                <a:lnTo>
                  <a:pt x="1080" y="280"/>
                </a:lnTo>
                <a:lnTo>
                  <a:pt x="1088" y="280"/>
                </a:lnTo>
                <a:lnTo>
                  <a:pt x="1096" y="280"/>
                </a:lnTo>
                <a:lnTo>
                  <a:pt x="1104" y="280"/>
                </a:lnTo>
                <a:lnTo>
                  <a:pt x="1104" y="272"/>
                </a:lnTo>
                <a:lnTo>
                  <a:pt x="1112" y="272"/>
                </a:lnTo>
                <a:lnTo>
                  <a:pt x="1120" y="272"/>
                </a:lnTo>
                <a:lnTo>
                  <a:pt x="1120" y="264"/>
                </a:lnTo>
                <a:lnTo>
                  <a:pt x="1128" y="264"/>
                </a:lnTo>
                <a:lnTo>
                  <a:pt x="1136" y="264"/>
                </a:lnTo>
                <a:lnTo>
                  <a:pt x="1136" y="256"/>
                </a:lnTo>
                <a:lnTo>
                  <a:pt x="1144" y="256"/>
                </a:lnTo>
                <a:lnTo>
                  <a:pt x="1144" y="248"/>
                </a:lnTo>
                <a:lnTo>
                  <a:pt x="1152" y="248"/>
                </a:lnTo>
                <a:lnTo>
                  <a:pt x="1152" y="240"/>
                </a:lnTo>
                <a:lnTo>
                  <a:pt x="1160" y="240"/>
                </a:lnTo>
                <a:lnTo>
                  <a:pt x="1160" y="232"/>
                </a:lnTo>
                <a:lnTo>
                  <a:pt x="1168" y="232"/>
                </a:lnTo>
                <a:lnTo>
                  <a:pt x="1168" y="224"/>
                </a:lnTo>
                <a:lnTo>
                  <a:pt x="1176" y="224"/>
                </a:lnTo>
                <a:lnTo>
                  <a:pt x="1176" y="216"/>
                </a:lnTo>
                <a:lnTo>
                  <a:pt x="1184" y="216"/>
                </a:lnTo>
                <a:lnTo>
                  <a:pt x="1184" y="208"/>
                </a:lnTo>
                <a:lnTo>
                  <a:pt x="1192" y="208"/>
                </a:lnTo>
                <a:lnTo>
                  <a:pt x="1192" y="200"/>
                </a:lnTo>
                <a:lnTo>
                  <a:pt x="1200" y="192"/>
                </a:lnTo>
                <a:lnTo>
                  <a:pt x="1200" y="184"/>
                </a:lnTo>
                <a:lnTo>
                  <a:pt x="1208" y="184"/>
                </a:lnTo>
                <a:lnTo>
                  <a:pt x="1208" y="176"/>
                </a:lnTo>
                <a:lnTo>
                  <a:pt x="1216" y="168"/>
                </a:lnTo>
                <a:lnTo>
                  <a:pt x="1216" y="160"/>
                </a:lnTo>
                <a:lnTo>
                  <a:pt x="1224" y="160"/>
                </a:lnTo>
                <a:lnTo>
                  <a:pt x="1224" y="152"/>
                </a:lnTo>
                <a:lnTo>
                  <a:pt x="1232" y="144"/>
                </a:lnTo>
                <a:lnTo>
                  <a:pt x="1240" y="136"/>
                </a:lnTo>
                <a:lnTo>
                  <a:pt x="1240" y="128"/>
                </a:lnTo>
                <a:lnTo>
                  <a:pt x="1248" y="128"/>
                </a:lnTo>
                <a:lnTo>
                  <a:pt x="1248" y="120"/>
                </a:lnTo>
                <a:lnTo>
                  <a:pt x="1256" y="120"/>
                </a:lnTo>
                <a:lnTo>
                  <a:pt x="1256" y="112"/>
                </a:lnTo>
                <a:lnTo>
                  <a:pt x="1264" y="112"/>
                </a:lnTo>
                <a:lnTo>
                  <a:pt x="1264" y="104"/>
                </a:lnTo>
                <a:lnTo>
                  <a:pt x="1272" y="104"/>
                </a:lnTo>
                <a:lnTo>
                  <a:pt x="1272" y="96"/>
                </a:lnTo>
                <a:lnTo>
                  <a:pt x="1280" y="96"/>
                </a:lnTo>
                <a:lnTo>
                  <a:pt x="1280" y="88"/>
                </a:lnTo>
                <a:lnTo>
                  <a:pt x="1288" y="88"/>
                </a:lnTo>
                <a:lnTo>
                  <a:pt x="1296" y="88"/>
                </a:lnTo>
                <a:lnTo>
                  <a:pt x="1296" y="80"/>
                </a:lnTo>
                <a:lnTo>
                  <a:pt x="1304" y="80"/>
                </a:lnTo>
                <a:lnTo>
                  <a:pt x="1312" y="80"/>
                </a:lnTo>
                <a:lnTo>
                  <a:pt x="1312" y="72"/>
                </a:lnTo>
                <a:lnTo>
                  <a:pt x="1320" y="72"/>
                </a:lnTo>
                <a:lnTo>
                  <a:pt x="1328" y="72"/>
                </a:lnTo>
                <a:lnTo>
                  <a:pt x="1328" y="64"/>
                </a:lnTo>
                <a:lnTo>
                  <a:pt x="1336" y="64"/>
                </a:lnTo>
                <a:lnTo>
                  <a:pt x="1344" y="64"/>
                </a:lnTo>
                <a:lnTo>
                  <a:pt x="1352" y="64"/>
                </a:lnTo>
                <a:lnTo>
                  <a:pt x="1360" y="64"/>
                </a:lnTo>
                <a:lnTo>
                  <a:pt x="1360" y="56"/>
                </a:lnTo>
                <a:lnTo>
                  <a:pt x="1368" y="56"/>
                </a:lnTo>
                <a:lnTo>
                  <a:pt x="1376" y="56"/>
                </a:lnTo>
                <a:lnTo>
                  <a:pt x="1384" y="56"/>
                </a:lnTo>
                <a:lnTo>
                  <a:pt x="1392" y="56"/>
                </a:lnTo>
                <a:lnTo>
                  <a:pt x="1400" y="56"/>
                </a:lnTo>
                <a:lnTo>
                  <a:pt x="1408" y="56"/>
                </a:lnTo>
                <a:lnTo>
                  <a:pt x="1408" y="48"/>
                </a:lnTo>
                <a:lnTo>
                  <a:pt x="1416" y="48"/>
                </a:lnTo>
                <a:lnTo>
                  <a:pt x="1424" y="48"/>
                </a:lnTo>
                <a:lnTo>
                  <a:pt x="1432" y="48"/>
                </a:lnTo>
                <a:lnTo>
                  <a:pt x="1440" y="48"/>
                </a:lnTo>
                <a:lnTo>
                  <a:pt x="1448" y="48"/>
                </a:lnTo>
                <a:lnTo>
                  <a:pt x="1456" y="48"/>
                </a:lnTo>
                <a:lnTo>
                  <a:pt x="1464" y="48"/>
                </a:lnTo>
                <a:lnTo>
                  <a:pt x="1472" y="48"/>
                </a:lnTo>
                <a:lnTo>
                  <a:pt x="1472" y="40"/>
                </a:lnTo>
                <a:lnTo>
                  <a:pt x="1480" y="40"/>
                </a:lnTo>
                <a:lnTo>
                  <a:pt x="1488" y="40"/>
                </a:lnTo>
                <a:lnTo>
                  <a:pt x="1496" y="40"/>
                </a:lnTo>
                <a:lnTo>
                  <a:pt x="1504" y="40"/>
                </a:lnTo>
                <a:lnTo>
                  <a:pt x="1512" y="40"/>
                </a:lnTo>
                <a:lnTo>
                  <a:pt x="1520" y="40"/>
                </a:lnTo>
                <a:lnTo>
                  <a:pt x="1528" y="40"/>
                </a:lnTo>
                <a:lnTo>
                  <a:pt x="1536" y="40"/>
                </a:lnTo>
                <a:lnTo>
                  <a:pt x="1544" y="40"/>
                </a:lnTo>
                <a:lnTo>
                  <a:pt x="1552" y="40"/>
                </a:lnTo>
                <a:lnTo>
                  <a:pt x="1552" y="32"/>
                </a:lnTo>
                <a:lnTo>
                  <a:pt x="1560" y="32"/>
                </a:lnTo>
                <a:lnTo>
                  <a:pt x="1568" y="32"/>
                </a:lnTo>
                <a:lnTo>
                  <a:pt x="1576" y="32"/>
                </a:lnTo>
                <a:lnTo>
                  <a:pt x="1584" y="32"/>
                </a:lnTo>
                <a:lnTo>
                  <a:pt x="1592" y="32"/>
                </a:lnTo>
                <a:lnTo>
                  <a:pt x="1600" y="32"/>
                </a:lnTo>
                <a:lnTo>
                  <a:pt x="1608" y="32"/>
                </a:lnTo>
                <a:lnTo>
                  <a:pt x="1616" y="32"/>
                </a:lnTo>
                <a:lnTo>
                  <a:pt x="1624" y="32"/>
                </a:lnTo>
                <a:lnTo>
                  <a:pt x="1632" y="32"/>
                </a:lnTo>
                <a:lnTo>
                  <a:pt x="1640" y="32"/>
                </a:lnTo>
                <a:lnTo>
                  <a:pt x="1648" y="24"/>
                </a:lnTo>
                <a:lnTo>
                  <a:pt x="1656" y="24"/>
                </a:lnTo>
                <a:lnTo>
                  <a:pt x="1664" y="24"/>
                </a:lnTo>
                <a:lnTo>
                  <a:pt x="1672" y="24"/>
                </a:lnTo>
                <a:lnTo>
                  <a:pt x="1680" y="24"/>
                </a:lnTo>
                <a:lnTo>
                  <a:pt x="1688" y="24"/>
                </a:lnTo>
                <a:lnTo>
                  <a:pt x="1696" y="24"/>
                </a:lnTo>
                <a:lnTo>
                  <a:pt x="1704" y="24"/>
                </a:lnTo>
                <a:lnTo>
                  <a:pt x="1712" y="24"/>
                </a:lnTo>
                <a:lnTo>
                  <a:pt x="1720" y="24"/>
                </a:lnTo>
                <a:lnTo>
                  <a:pt x="1728" y="24"/>
                </a:lnTo>
                <a:lnTo>
                  <a:pt x="1728" y="16"/>
                </a:lnTo>
                <a:lnTo>
                  <a:pt x="1736" y="16"/>
                </a:lnTo>
                <a:lnTo>
                  <a:pt x="1744" y="16"/>
                </a:lnTo>
                <a:lnTo>
                  <a:pt x="1752" y="16"/>
                </a:lnTo>
                <a:lnTo>
                  <a:pt x="1760" y="16"/>
                </a:lnTo>
                <a:lnTo>
                  <a:pt x="1768" y="16"/>
                </a:lnTo>
                <a:lnTo>
                  <a:pt x="1776" y="16"/>
                </a:lnTo>
                <a:lnTo>
                  <a:pt x="1784" y="16"/>
                </a:lnTo>
                <a:lnTo>
                  <a:pt x="1792" y="16"/>
                </a:lnTo>
                <a:lnTo>
                  <a:pt x="1800" y="16"/>
                </a:lnTo>
                <a:lnTo>
                  <a:pt x="1808" y="16"/>
                </a:lnTo>
                <a:lnTo>
                  <a:pt x="1808" y="8"/>
                </a:lnTo>
                <a:lnTo>
                  <a:pt x="1816" y="8"/>
                </a:lnTo>
                <a:lnTo>
                  <a:pt x="1824" y="8"/>
                </a:lnTo>
                <a:lnTo>
                  <a:pt x="1832" y="8"/>
                </a:lnTo>
                <a:lnTo>
                  <a:pt x="1840" y="8"/>
                </a:lnTo>
                <a:lnTo>
                  <a:pt x="1848" y="8"/>
                </a:lnTo>
                <a:lnTo>
                  <a:pt x="1856" y="8"/>
                </a:lnTo>
                <a:lnTo>
                  <a:pt x="1864" y="8"/>
                </a:lnTo>
                <a:lnTo>
                  <a:pt x="1872" y="8"/>
                </a:lnTo>
                <a:lnTo>
                  <a:pt x="1880" y="8"/>
                </a:lnTo>
                <a:lnTo>
                  <a:pt x="1888" y="8"/>
                </a:lnTo>
                <a:lnTo>
                  <a:pt x="1896" y="8"/>
                </a:lnTo>
                <a:lnTo>
                  <a:pt x="1904" y="8"/>
                </a:lnTo>
                <a:lnTo>
                  <a:pt x="1912" y="8"/>
                </a:lnTo>
                <a:lnTo>
                  <a:pt x="1920" y="8"/>
                </a:lnTo>
                <a:lnTo>
                  <a:pt x="1928" y="8"/>
                </a:lnTo>
                <a:lnTo>
                  <a:pt x="1928" y="0"/>
                </a:lnTo>
                <a:lnTo>
                  <a:pt x="1936" y="0"/>
                </a:lnTo>
                <a:lnTo>
                  <a:pt x="1944" y="0"/>
                </a:lnTo>
                <a:lnTo>
                  <a:pt x="1952" y="0"/>
                </a:lnTo>
                <a:lnTo>
                  <a:pt x="1960" y="0"/>
                </a:lnTo>
                <a:lnTo>
                  <a:pt x="1968" y="0"/>
                </a:lnTo>
                <a:lnTo>
                  <a:pt x="1976" y="0"/>
                </a:lnTo>
                <a:lnTo>
                  <a:pt x="1984" y="0"/>
                </a:lnTo>
                <a:lnTo>
                  <a:pt x="1992" y="0"/>
                </a:lnTo>
                <a:lnTo>
                  <a:pt x="2000" y="0"/>
                </a:lnTo>
                <a:lnTo>
                  <a:pt x="2008" y="0"/>
                </a:lnTo>
                <a:lnTo>
                  <a:pt x="2016" y="0"/>
                </a:lnTo>
                <a:lnTo>
                  <a:pt x="2024" y="0"/>
                </a:lnTo>
                <a:lnTo>
                  <a:pt x="2032" y="0"/>
                </a:lnTo>
                <a:lnTo>
                  <a:pt x="2040" y="0"/>
                </a:lnTo>
                <a:lnTo>
                  <a:pt x="2048" y="0"/>
                </a:lnTo>
                <a:lnTo>
                  <a:pt x="2056" y="0"/>
                </a:lnTo>
                <a:lnTo>
                  <a:pt x="2064" y="0"/>
                </a:lnTo>
                <a:lnTo>
                  <a:pt x="2072" y="0"/>
                </a:lnTo>
                <a:lnTo>
                  <a:pt x="2080" y="0"/>
                </a:lnTo>
                <a:lnTo>
                  <a:pt x="2088" y="0"/>
                </a:lnTo>
                <a:lnTo>
                  <a:pt x="2096" y="0"/>
                </a:lnTo>
                <a:lnTo>
                  <a:pt x="2104" y="0"/>
                </a:lnTo>
                <a:lnTo>
                  <a:pt x="2112" y="0"/>
                </a:lnTo>
                <a:lnTo>
                  <a:pt x="2120" y="0"/>
                </a:lnTo>
              </a:path>
            </a:pathLst>
          </a:custGeom>
          <a:noFill/>
          <a:ln w="25400">
            <a:solidFill>
              <a:srgbClr val="C30501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51"/>
          <p:cNvGrpSpPr>
            <a:grpSpLocks/>
          </p:cNvGrpSpPr>
          <p:nvPr/>
        </p:nvGrpSpPr>
        <p:grpSpPr bwMode="auto">
          <a:xfrm>
            <a:off x="1522141" y="1359815"/>
            <a:ext cx="75476" cy="2764782"/>
            <a:chOff x="1743" y="1516"/>
            <a:chExt cx="48" cy="1729"/>
          </a:xfrm>
        </p:grpSpPr>
        <p:sp>
          <p:nvSpPr>
            <p:cNvPr id="118" name="Line 10"/>
            <p:cNvSpPr>
              <a:spLocks noChangeShapeType="1"/>
            </p:cNvSpPr>
            <p:nvPr/>
          </p:nvSpPr>
          <p:spPr bwMode="auto">
            <a:xfrm>
              <a:off x="1743" y="3244"/>
              <a:ext cx="4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11"/>
            <p:cNvSpPr>
              <a:spLocks noChangeShapeType="1"/>
            </p:cNvSpPr>
            <p:nvPr/>
          </p:nvSpPr>
          <p:spPr bwMode="auto">
            <a:xfrm>
              <a:off x="1743" y="3028"/>
              <a:ext cx="4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12"/>
            <p:cNvSpPr>
              <a:spLocks noChangeShapeType="1"/>
            </p:cNvSpPr>
            <p:nvPr/>
          </p:nvSpPr>
          <p:spPr bwMode="auto">
            <a:xfrm>
              <a:off x="1743" y="2812"/>
              <a:ext cx="4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13"/>
            <p:cNvSpPr>
              <a:spLocks noChangeShapeType="1"/>
            </p:cNvSpPr>
            <p:nvPr/>
          </p:nvSpPr>
          <p:spPr bwMode="auto">
            <a:xfrm>
              <a:off x="1743" y="2596"/>
              <a:ext cx="4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14"/>
            <p:cNvSpPr>
              <a:spLocks noChangeShapeType="1"/>
            </p:cNvSpPr>
            <p:nvPr/>
          </p:nvSpPr>
          <p:spPr bwMode="auto">
            <a:xfrm>
              <a:off x="1743" y="2380"/>
              <a:ext cx="4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15"/>
            <p:cNvSpPr>
              <a:spLocks noChangeShapeType="1"/>
            </p:cNvSpPr>
            <p:nvPr/>
          </p:nvSpPr>
          <p:spPr bwMode="auto">
            <a:xfrm>
              <a:off x="1743" y="2164"/>
              <a:ext cx="4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16"/>
            <p:cNvSpPr>
              <a:spLocks noChangeShapeType="1"/>
            </p:cNvSpPr>
            <p:nvPr/>
          </p:nvSpPr>
          <p:spPr bwMode="auto">
            <a:xfrm>
              <a:off x="1743" y="1948"/>
              <a:ext cx="4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17"/>
            <p:cNvSpPr>
              <a:spLocks noChangeShapeType="1"/>
            </p:cNvSpPr>
            <p:nvPr/>
          </p:nvSpPr>
          <p:spPr bwMode="auto">
            <a:xfrm>
              <a:off x="1743" y="1732"/>
              <a:ext cx="4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18"/>
            <p:cNvSpPr>
              <a:spLocks noChangeShapeType="1"/>
            </p:cNvSpPr>
            <p:nvPr/>
          </p:nvSpPr>
          <p:spPr bwMode="auto">
            <a:xfrm>
              <a:off x="1743" y="1516"/>
              <a:ext cx="4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19"/>
            <p:cNvSpPr>
              <a:spLocks noChangeShapeType="1"/>
            </p:cNvSpPr>
            <p:nvPr/>
          </p:nvSpPr>
          <p:spPr bwMode="auto">
            <a:xfrm>
              <a:off x="1743" y="3204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20"/>
            <p:cNvSpPr>
              <a:spLocks noChangeShapeType="1"/>
            </p:cNvSpPr>
            <p:nvPr/>
          </p:nvSpPr>
          <p:spPr bwMode="auto">
            <a:xfrm>
              <a:off x="1743" y="315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21"/>
            <p:cNvSpPr>
              <a:spLocks noChangeShapeType="1"/>
            </p:cNvSpPr>
            <p:nvPr/>
          </p:nvSpPr>
          <p:spPr bwMode="auto">
            <a:xfrm>
              <a:off x="1743" y="311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22"/>
            <p:cNvSpPr>
              <a:spLocks noChangeShapeType="1"/>
            </p:cNvSpPr>
            <p:nvPr/>
          </p:nvSpPr>
          <p:spPr bwMode="auto">
            <a:xfrm>
              <a:off x="1743" y="306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23"/>
            <p:cNvSpPr>
              <a:spLocks noChangeShapeType="1"/>
            </p:cNvSpPr>
            <p:nvPr/>
          </p:nvSpPr>
          <p:spPr bwMode="auto">
            <a:xfrm>
              <a:off x="1743" y="298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24"/>
            <p:cNvSpPr>
              <a:spLocks noChangeShapeType="1"/>
            </p:cNvSpPr>
            <p:nvPr/>
          </p:nvSpPr>
          <p:spPr bwMode="auto">
            <a:xfrm>
              <a:off x="1743" y="2940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25"/>
            <p:cNvSpPr>
              <a:spLocks noChangeShapeType="1"/>
            </p:cNvSpPr>
            <p:nvPr/>
          </p:nvSpPr>
          <p:spPr bwMode="auto">
            <a:xfrm>
              <a:off x="1743" y="2900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26"/>
            <p:cNvSpPr>
              <a:spLocks noChangeShapeType="1"/>
            </p:cNvSpPr>
            <p:nvPr/>
          </p:nvSpPr>
          <p:spPr bwMode="auto">
            <a:xfrm>
              <a:off x="1743" y="2852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27"/>
            <p:cNvSpPr>
              <a:spLocks noChangeShapeType="1"/>
            </p:cNvSpPr>
            <p:nvPr/>
          </p:nvSpPr>
          <p:spPr bwMode="auto">
            <a:xfrm>
              <a:off x="1743" y="2772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28"/>
            <p:cNvSpPr>
              <a:spLocks noChangeShapeType="1"/>
            </p:cNvSpPr>
            <p:nvPr/>
          </p:nvSpPr>
          <p:spPr bwMode="auto">
            <a:xfrm>
              <a:off x="1743" y="2724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29"/>
            <p:cNvSpPr>
              <a:spLocks noChangeShapeType="1"/>
            </p:cNvSpPr>
            <p:nvPr/>
          </p:nvSpPr>
          <p:spPr bwMode="auto">
            <a:xfrm>
              <a:off x="1743" y="2684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30"/>
            <p:cNvSpPr>
              <a:spLocks noChangeShapeType="1"/>
            </p:cNvSpPr>
            <p:nvPr/>
          </p:nvSpPr>
          <p:spPr bwMode="auto">
            <a:xfrm>
              <a:off x="1743" y="263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31"/>
            <p:cNvSpPr>
              <a:spLocks noChangeShapeType="1"/>
            </p:cNvSpPr>
            <p:nvPr/>
          </p:nvSpPr>
          <p:spPr bwMode="auto">
            <a:xfrm>
              <a:off x="1743" y="255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32"/>
            <p:cNvSpPr>
              <a:spLocks noChangeShapeType="1"/>
            </p:cNvSpPr>
            <p:nvPr/>
          </p:nvSpPr>
          <p:spPr bwMode="auto">
            <a:xfrm>
              <a:off x="1743" y="250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33"/>
            <p:cNvSpPr>
              <a:spLocks noChangeShapeType="1"/>
            </p:cNvSpPr>
            <p:nvPr/>
          </p:nvSpPr>
          <p:spPr bwMode="auto">
            <a:xfrm>
              <a:off x="1743" y="246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34"/>
            <p:cNvSpPr>
              <a:spLocks noChangeShapeType="1"/>
            </p:cNvSpPr>
            <p:nvPr/>
          </p:nvSpPr>
          <p:spPr bwMode="auto">
            <a:xfrm>
              <a:off x="1743" y="2420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35"/>
            <p:cNvSpPr>
              <a:spLocks noChangeShapeType="1"/>
            </p:cNvSpPr>
            <p:nvPr/>
          </p:nvSpPr>
          <p:spPr bwMode="auto">
            <a:xfrm>
              <a:off x="1743" y="2340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36"/>
            <p:cNvSpPr>
              <a:spLocks noChangeShapeType="1"/>
            </p:cNvSpPr>
            <p:nvPr/>
          </p:nvSpPr>
          <p:spPr bwMode="auto">
            <a:xfrm>
              <a:off x="1743" y="2292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37"/>
            <p:cNvSpPr>
              <a:spLocks noChangeShapeType="1"/>
            </p:cNvSpPr>
            <p:nvPr/>
          </p:nvSpPr>
          <p:spPr bwMode="auto">
            <a:xfrm>
              <a:off x="1743" y="2252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38"/>
            <p:cNvSpPr>
              <a:spLocks noChangeShapeType="1"/>
            </p:cNvSpPr>
            <p:nvPr/>
          </p:nvSpPr>
          <p:spPr bwMode="auto">
            <a:xfrm>
              <a:off x="1743" y="2204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39"/>
            <p:cNvSpPr>
              <a:spLocks noChangeShapeType="1"/>
            </p:cNvSpPr>
            <p:nvPr/>
          </p:nvSpPr>
          <p:spPr bwMode="auto">
            <a:xfrm>
              <a:off x="1743" y="2124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40"/>
            <p:cNvSpPr>
              <a:spLocks noChangeShapeType="1"/>
            </p:cNvSpPr>
            <p:nvPr/>
          </p:nvSpPr>
          <p:spPr bwMode="auto">
            <a:xfrm>
              <a:off x="1743" y="207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41"/>
            <p:cNvSpPr>
              <a:spLocks noChangeShapeType="1"/>
            </p:cNvSpPr>
            <p:nvPr/>
          </p:nvSpPr>
          <p:spPr bwMode="auto">
            <a:xfrm>
              <a:off x="1743" y="203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42"/>
            <p:cNvSpPr>
              <a:spLocks noChangeShapeType="1"/>
            </p:cNvSpPr>
            <p:nvPr/>
          </p:nvSpPr>
          <p:spPr bwMode="auto">
            <a:xfrm>
              <a:off x="1743" y="198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43"/>
            <p:cNvSpPr>
              <a:spLocks noChangeShapeType="1"/>
            </p:cNvSpPr>
            <p:nvPr/>
          </p:nvSpPr>
          <p:spPr bwMode="auto">
            <a:xfrm>
              <a:off x="1743" y="1908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44"/>
            <p:cNvSpPr>
              <a:spLocks noChangeShapeType="1"/>
            </p:cNvSpPr>
            <p:nvPr/>
          </p:nvSpPr>
          <p:spPr bwMode="auto">
            <a:xfrm>
              <a:off x="1743" y="1860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45"/>
            <p:cNvSpPr>
              <a:spLocks noChangeShapeType="1"/>
            </p:cNvSpPr>
            <p:nvPr/>
          </p:nvSpPr>
          <p:spPr bwMode="auto">
            <a:xfrm>
              <a:off x="1743" y="1820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Line 46"/>
            <p:cNvSpPr>
              <a:spLocks noChangeShapeType="1"/>
            </p:cNvSpPr>
            <p:nvPr/>
          </p:nvSpPr>
          <p:spPr bwMode="auto">
            <a:xfrm>
              <a:off x="1743" y="1772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47"/>
            <p:cNvSpPr>
              <a:spLocks noChangeShapeType="1"/>
            </p:cNvSpPr>
            <p:nvPr/>
          </p:nvSpPr>
          <p:spPr bwMode="auto">
            <a:xfrm>
              <a:off x="1743" y="1692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Line 48"/>
            <p:cNvSpPr>
              <a:spLocks noChangeShapeType="1"/>
            </p:cNvSpPr>
            <p:nvPr/>
          </p:nvSpPr>
          <p:spPr bwMode="auto">
            <a:xfrm>
              <a:off x="1743" y="1644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Line 49"/>
            <p:cNvSpPr>
              <a:spLocks noChangeShapeType="1"/>
            </p:cNvSpPr>
            <p:nvPr/>
          </p:nvSpPr>
          <p:spPr bwMode="auto">
            <a:xfrm>
              <a:off x="1743" y="1604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Line 50"/>
            <p:cNvSpPr>
              <a:spLocks noChangeShapeType="1"/>
            </p:cNvSpPr>
            <p:nvPr/>
          </p:nvSpPr>
          <p:spPr bwMode="auto">
            <a:xfrm>
              <a:off x="1743" y="1556"/>
              <a:ext cx="2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73"/>
          <p:cNvGrpSpPr>
            <a:grpSpLocks/>
          </p:cNvGrpSpPr>
          <p:nvPr/>
        </p:nvGrpSpPr>
        <p:grpSpPr bwMode="auto">
          <a:xfrm>
            <a:off x="5103541" y="1359815"/>
            <a:ext cx="75476" cy="2764782"/>
            <a:chOff x="3999" y="1516"/>
            <a:chExt cx="48" cy="1729"/>
          </a:xfrm>
        </p:grpSpPr>
        <p:sp>
          <p:nvSpPr>
            <p:cNvPr id="97" name="Line 52"/>
            <p:cNvSpPr>
              <a:spLocks noChangeShapeType="1"/>
            </p:cNvSpPr>
            <p:nvPr/>
          </p:nvSpPr>
          <p:spPr bwMode="auto">
            <a:xfrm flipH="1">
              <a:off x="3999" y="3244"/>
              <a:ext cx="48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53"/>
            <p:cNvSpPr>
              <a:spLocks noChangeShapeType="1"/>
            </p:cNvSpPr>
            <p:nvPr/>
          </p:nvSpPr>
          <p:spPr bwMode="auto">
            <a:xfrm flipH="1">
              <a:off x="3999" y="2900"/>
              <a:ext cx="48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54"/>
            <p:cNvSpPr>
              <a:spLocks noChangeShapeType="1"/>
            </p:cNvSpPr>
            <p:nvPr/>
          </p:nvSpPr>
          <p:spPr bwMode="auto">
            <a:xfrm flipH="1">
              <a:off x="3999" y="2556"/>
              <a:ext cx="48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55"/>
            <p:cNvSpPr>
              <a:spLocks noChangeShapeType="1"/>
            </p:cNvSpPr>
            <p:nvPr/>
          </p:nvSpPr>
          <p:spPr bwMode="auto">
            <a:xfrm flipH="1">
              <a:off x="3999" y="2204"/>
              <a:ext cx="48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56"/>
            <p:cNvSpPr>
              <a:spLocks noChangeShapeType="1"/>
            </p:cNvSpPr>
            <p:nvPr/>
          </p:nvSpPr>
          <p:spPr bwMode="auto">
            <a:xfrm flipH="1">
              <a:off x="3999" y="1860"/>
              <a:ext cx="48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57"/>
            <p:cNvSpPr>
              <a:spLocks noChangeShapeType="1"/>
            </p:cNvSpPr>
            <p:nvPr/>
          </p:nvSpPr>
          <p:spPr bwMode="auto">
            <a:xfrm flipH="1">
              <a:off x="3999" y="1516"/>
              <a:ext cx="48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58"/>
            <p:cNvSpPr>
              <a:spLocks noChangeShapeType="1"/>
            </p:cNvSpPr>
            <p:nvPr/>
          </p:nvSpPr>
          <p:spPr bwMode="auto">
            <a:xfrm flipH="1">
              <a:off x="4023" y="3156"/>
              <a:ext cx="24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59"/>
            <p:cNvSpPr>
              <a:spLocks noChangeShapeType="1"/>
            </p:cNvSpPr>
            <p:nvPr/>
          </p:nvSpPr>
          <p:spPr bwMode="auto">
            <a:xfrm flipH="1">
              <a:off x="4023" y="3068"/>
              <a:ext cx="24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60"/>
            <p:cNvSpPr>
              <a:spLocks noChangeShapeType="1"/>
            </p:cNvSpPr>
            <p:nvPr/>
          </p:nvSpPr>
          <p:spPr bwMode="auto">
            <a:xfrm flipH="1">
              <a:off x="4023" y="2988"/>
              <a:ext cx="24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61"/>
            <p:cNvSpPr>
              <a:spLocks noChangeShapeType="1"/>
            </p:cNvSpPr>
            <p:nvPr/>
          </p:nvSpPr>
          <p:spPr bwMode="auto">
            <a:xfrm flipH="1">
              <a:off x="4023" y="2812"/>
              <a:ext cx="24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62"/>
            <p:cNvSpPr>
              <a:spLocks noChangeShapeType="1"/>
            </p:cNvSpPr>
            <p:nvPr/>
          </p:nvSpPr>
          <p:spPr bwMode="auto">
            <a:xfrm flipH="1">
              <a:off x="4023" y="2724"/>
              <a:ext cx="24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63"/>
            <p:cNvSpPr>
              <a:spLocks noChangeShapeType="1"/>
            </p:cNvSpPr>
            <p:nvPr/>
          </p:nvSpPr>
          <p:spPr bwMode="auto">
            <a:xfrm flipH="1">
              <a:off x="4023" y="2636"/>
              <a:ext cx="24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64"/>
            <p:cNvSpPr>
              <a:spLocks noChangeShapeType="1"/>
            </p:cNvSpPr>
            <p:nvPr/>
          </p:nvSpPr>
          <p:spPr bwMode="auto">
            <a:xfrm flipH="1">
              <a:off x="4023" y="2468"/>
              <a:ext cx="24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65"/>
            <p:cNvSpPr>
              <a:spLocks noChangeShapeType="1"/>
            </p:cNvSpPr>
            <p:nvPr/>
          </p:nvSpPr>
          <p:spPr bwMode="auto">
            <a:xfrm flipH="1">
              <a:off x="4023" y="2380"/>
              <a:ext cx="24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66"/>
            <p:cNvSpPr>
              <a:spLocks noChangeShapeType="1"/>
            </p:cNvSpPr>
            <p:nvPr/>
          </p:nvSpPr>
          <p:spPr bwMode="auto">
            <a:xfrm flipH="1">
              <a:off x="4023" y="2292"/>
              <a:ext cx="24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67"/>
            <p:cNvSpPr>
              <a:spLocks noChangeShapeType="1"/>
            </p:cNvSpPr>
            <p:nvPr/>
          </p:nvSpPr>
          <p:spPr bwMode="auto">
            <a:xfrm flipH="1">
              <a:off x="4023" y="2124"/>
              <a:ext cx="24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68"/>
            <p:cNvSpPr>
              <a:spLocks noChangeShapeType="1"/>
            </p:cNvSpPr>
            <p:nvPr/>
          </p:nvSpPr>
          <p:spPr bwMode="auto">
            <a:xfrm flipH="1">
              <a:off x="4023" y="2036"/>
              <a:ext cx="24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69"/>
            <p:cNvSpPr>
              <a:spLocks noChangeShapeType="1"/>
            </p:cNvSpPr>
            <p:nvPr/>
          </p:nvSpPr>
          <p:spPr bwMode="auto">
            <a:xfrm flipH="1">
              <a:off x="4023" y="1948"/>
              <a:ext cx="24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70"/>
            <p:cNvSpPr>
              <a:spLocks noChangeShapeType="1"/>
            </p:cNvSpPr>
            <p:nvPr/>
          </p:nvSpPr>
          <p:spPr bwMode="auto">
            <a:xfrm flipH="1">
              <a:off x="4023" y="1772"/>
              <a:ext cx="24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71"/>
            <p:cNvSpPr>
              <a:spLocks noChangeShapeType="1"/>
            </p:cNvSpPr>
            <p:nvPr/>
          </p:nvSpPr>
          <p:spPr bwMode="auto">
            <a:xfrm flipH="1">
              <a:off x="4023" y="1692"/>
              <a:ext cx="24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72"/>
            <p:cNvSpPr>
              <a:spLocks noChangeShapeType="1"/>
            </p:cNvSpPr>
            <p:nvPr/>
          </p:nvSpPr>
          <p:spPr bwMode="auto">
            <a:xfrm flipH="1">
              <a:off x="4023" y="1604"/>
              <a:ext cx="24" cy="1"/>
            </a:xfrm>
            <a:prstGeom prst="line">
              <a:avLst/>
            </a:prstGeom>
            <a:noFill/>
            <a:ln w="12700">
              <a:solidFill>
                <a:srgbClr val="C3050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0"/>
          <p:cNvGrpSpPr>
            <a:grpSpLocks/>
          </p:cNvGrpSpPr>
          <p:nvPr/>
        </p:nvGrpSpPr>
        <p:grpSpPr bwMode="auto">
          <a:xfrm flipV="1">
            <a:off x="1522141" y="4117008"/>
            <a:ext cx="3624408" cy="76755"/>
            <a:chOff x="1743" y="3196"/>
            <a:chExt cx="2305" cy="48"/>
          </a:xfrm>
        </p:grpSpPr>
        <p:sp>
          <p:nvSpPr>
            <p:cNvPr id="61" name="Line 74"/>
            <p:cNvSpPr>
              <a:spLocks noChangeShapeType="1"/>
            </p:cNvSpPr>
            <p:nvPr/>
          </p:nvSpPr>
          <p:spPr bwMode="auto">
            <a:xfrm flipV="1">
              <a:off x="1743" y="3196"/>
              <a:ext cx="1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75"/>
            <p:cNvSpPr>
              <a:spLocks noChangeShapeType="1"/>
            </p:cNvSpPr>
            <p:nvPr/>
          </p:nvSpPr>
          <p:spPr bwMode="auto">
            <a:xfrm flipV="1">
              <a:off x="2071" y="3196"/>
              <a:ext cx="1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76"/>
            <p:cNvSpPr>
              <a:spLocks noChangeShapeType="1"/>
            </p:cNvSpPr>
            <p:nvPr/>
          </p:nvSpPr>
          <p:spPr bwMode="auto">
            <a:xfrm flipV="1">
              <a:off x="2399" y="3196"/>
              <a:ext cx="1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77"/>
            <p:cNvSpPr>
              <a:spLocks noChangeShapeType="1"/>
            </p:cNvSpPr>
            <p:nvPr/>
          </p:nvSpPr>
          <p:spPr bwMode="auto">
            <a:xfrm flipV="1">
              <a:off x="2727" y="3196"/>
              <a:ext cx="1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78"/>
            <p:cNvSpPr>
              <a:spLocks noChangeShapeType="1"/>
            </p:cNvSpPr>
            <p:nvPr/>
          </p:nvSpPr>
          <p:spPr bwMode="auto">
            <a:xfrm flipV="1">
              <a:off x="3063" y="3196"/>
              <a:ext cx="1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79"/>
            <p:cNvSpPr>
              <a:spLocks noChangeShapeType="1"/>
            </p:cNvSpPr>
            <p:nvPr/>
          </p:nvSpPr>
          <p:spPr bwMode="auto">
            <a:xfrm flipV="1">
              <a:off x="3391" y="3196"/>
              <a:ext cx="1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80"/>
            <p:cNvSpPr>
              <a:spLocks noChangeShapeType="1"/>
            </p:cNvSpPr>
            <p:nvPr/>
          </p:nvSpPr>
          <p:spPr bwMode="auto">
            <a:xfrm flipV="1">
              <a:off x="3719" y="3196"/>
              <a:ext cx="1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81"/>
            <p:cNvSpPr>
              <a:spLocks noChangeShapeType="1"/>
            </p:cNvSpPr>
            <p:nvPr/>
          </p:nvSpPr>
          <p:spPr bwMode="auto">
            <a:xfrm flipV="1">
              <a:off x="4047" y="3196"/>
              <a:ext cx="1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82"/>
            <p:cNvSpPr>
              <a:spLocks noChangeShapeType="1"/>
            </p:cNvSpPr>
            <p:nvPr/>
          </p:nvSpPr>
          <p:spPr bwMode="auto">
            <a:xfrm flipV="1">
              <a:off x="1807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83"/>
            <p:cNvSpPr>
              <a:spLocks noChangeShapeType="1"/>
            </p:cNvSpPr>
            <p:nvPr/>
          </p:nvSpPr>
          <p:spPr bwMode="auto">
            <a:xfrm flipV="1">
              <a:off x="1871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84"/>
            <p:cNvSpPr>
              <a:spLocks noChangeShapeType="1"/>
            </p:cNvSpPr>
            <p:nvPr/>
          </p:nvSpPr>
          <p:spPr bwMode="auto">
            <a:xfrm flipV="1">
              <a:off x="1943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85"/>
            <p:cNvSpPr>
              <a:spLocks noChangeShapeType="1"/>
            </p:cNvSpPr>
            <p:nvPr/>
          </p:nvSpPr>
          <p:spPr bwMode="auto">
            <a:xfrm flipV="1">
              <a:off x="2007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86"/>
            <p:cNvSpPr>
              <a:spLocks noChangeShapeType="1"/>
            </p:cNvSpPr>
            <p:nvPr/>
          </p:nvSpPr>
          <p:spPr bwMode="auto">
            <a:xfrm flipV="1">
              <a:off x="2135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87"/>
            <p:cNvSpPr>
              <a:spLocks noChangeShapeType="1"/>
            </p:cNvSpPr>
            <p:nvPr/>
          </p:nvSpPr>
          <p:spPr bwMode="auto">
            <a:xfrm flipV="1">
              <a:off x="2207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88"/>
            <p:cNvSpPr>
              <a:spLocks noChangeShapeType="1"/>
            </p:cNvSpPr>
            <p:nvPr/>
          </p:nvSpPr>
          <p:spPr bwMode="auto">
            <a:xfrm flipV="1">
              <a:off x="2271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89"/>
            <p:cNvSpPr>
              <a:spLocks noChangeShapeType="1"/>
            </p:cNvSpPr>
            <p:nvPr/>
          </p:nvSpPr>
          <p:spPr bwMode="auto">
            <a:xfrm flipV="1">
              <a:off x="2335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90"/>
            <p:cNvSpPr>
              <a:spLocks noChangeShapeType="1"/>
            </p:cNvSpPr>
            <p:nvPr/>
          </p:nvSpPr>
          <p:spPr bwMode="auto">
            <a:xfrm flipV="1">
              <a:off x="2463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91"/>
            <p:cNvSpPr>
              <a:spLocks noChangeShapeType="1"/>
            </p:cNvSpPr>
            <p:nvPr/>
          </p:nvSpPr>
          <p:spPr bwMode="auto">
            <a:xfrm flipV="1">
              <a:off x="2535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92"/>
            <p:cNvSpPr>
              <a:spLocks noChangeShapeType="1"/>
            </p:cNvSpPr>
            <p:nvPr/>
          </p:nvSpPr>
          <p:spPr bwMode="auto">
            <a:xfrm flipV="1">
              <a:off x="2599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93"/>
            <p:cNvSpPr>
              <a:spLocks noChangeShapeType="1"/>
            </p:cNvSpPr>
            <p:nvPr/>
          </p:nvSpPr>
          <p:spPr bwMode="auto">
            <a:xfrm flipV="1">
              <a:off x="2663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94"/>
            <p:cNvSpPr>
              <a:spLocks noChangeShapeType="1"/>
            </p:cNvSpPr>
            <p:nvPr/>
          </p:nvSpPr>
          <p:spPr bwMode="auto">
            <a:xfrm flipV="1">
              <a:off x="2799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95"/>
            <p:cNvSpPr>
              <a:spLocks noChangeShapeType="1"/>
            </p:cNvSpPr>
            <p:nvPr/>
          </p:nvSpPr>
          <p:spPr bwMode="auto">
            <a:xfrm flipV="1">
              <a:off x="2863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96"/>
            <p:cNvSpPr>
              <a:spLocks noChangeShapeType="1"/>
            </p:cNvSpPr>
            <p:nvPr/>
          </p:nvSpPr>
          <p:spPr bwMode="auto">
            <a:xfrm flipV="1">
              <a:off x="2927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97"/>
            <p:cNvSpPr>
              <a:spLocks noChangeShapeType="1"/>
            </p:cNvSpPr>
            <p:nvPr/>
          </p:nvSpPr>
          <p:spPr bwMode="auto">
            <a:xfrm flipV="1">
              <a:off x="2991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flipV="1">
              <a:off x="3127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99"/>
            <p:cNvSpPr>
              <a:spLocks noChangeShapeType="1"/>
            </p:cNvSpPr>
            <p:nvPr/>
          </p:nvSpPr>
          <p:spPr bwMode="auto">
            <a:xfrm flipV="1">
              <a:off x="3191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flipV="1">
              <a:off x="3255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flipV="1">
              <a:off x="3319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102"/>
            <p:cNvSpPr>
              <a:spLocks noChangeShapeType="1"/>
            </p:cNvSpPr>
            <p:nvPr/>
          </p:nvSpPr>
          <p:spPr bwMode="auto">
            <a:xfrm flipV="1">
              <a:off x="3455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flipV="1">
              <a:off x="3519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flipV="1">
              <a:off x="3583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flipV="1">
              <a:off x="3655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106"/>
            <p:cNvSpPr>
              <a:spLocks noChangeShapeType="1"/>
            </p:cNvSpPr>
            <p:nvPr/>
          </p:nvSpPr>
          <p:spPr bwMode="auto">
            <a:xfrm flipV="1">
              <a:off x="3783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107"/>
            <p:cNvSpPr>
              <a:spLocks noChangeShapeType="1"/>
            </p:cNvSpPr>
            <p:nvPr/>
          </p:nvSpPr>
          <p:spPr bwMode="auto">
            <a:xfrm flipV="1">
              <a:off x="3847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108"/>
            <p:cNvSpPr>
              <a:spLocks noChangeShapeType="1"/>
            </p:cNvSpPr>
            <p:nvPr/>
          </p:nvSpPr>
          <p:spPr bwMode="auto">
            <a:xfrm flipV="1">
              <a:off x="3911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109"/>
            <p:cNvSpPr>
              <a:spLocks noChangeShapeType="1"/>
            </p:cNvSpPr>
            <p:nvPr/>
          </p:nvSpPr>
          <p:spPr bwMode="auto">
            <a:xfrm flipV="1">
              <a:off x="3983" y="3220"/>
              <a:ext cx="1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Line 111"/>
          <p:cNvSpPr>
            <a:spLocks noChangeShapeType="1"/>
          </p:cNvSpPr>
          <p:nvPr/>
        </p:nvSpPr>
        <p:spPr bwMode="auto">
          <a:xfrm flipV="1">
            <a:off x="1522141" y="1359803"/>
            <a:ext cx="1573" cy="276318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12"/>
          <p:cNvSpPr>
            <a:spLocks noChangeShapeType="1"/>
          </p:cNvSpPr>
          <p:nvPr/>
        </p:nvSpPr>
        <p:spPr bwMode="auto">
          <a:xfrm flipV="1">
            <a:off x="5179741" y="1359803"/>
            <a:ext cx="1573" cy="2763184"/>
          </a:xfrm>
          <a:prstGeom prst="line">
            <a:avLst/>
          </a:prstGeom>
          <a:noFill/>
          <a:ln w="12700">
            <a:solidFill>
              <a:srgbClr val="C3050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13"/>
          <p:cNvSpPr>
            <a:spLocks noChangeShapeType="1"/>
          </p:cNvSpPr>
          <p:nvPr/>
        </p:nvSpPr>
        <p:spPr bwMode="auto">
          <a:xfrm>
            <a:off x="1522141" y="4122998"/>
            <a:ext cx="3622835" cy="1599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123"/>
          <p:cNvGrpSpPr>
            <a:grpSpLocks/>
          </p:cNvGrpSpPr>
          <p:nvPr/>
        </p:nvGrpSpPr>
        <p:grpSpPr bwMode="auto">
          <a:xfrm>
            <a:off x="1214174" y="1226157"/>
            <a:ext cx="205986" cy="3011039"/>
            <a:chOff x="1563" y="1464"/>
            <a:chExt cx="131" cy="1883"/>
          </a:xfrm>
        </p:grpSpPr>
        <p:sp>
          <p:nvSpPr>
            <p:cNvPr id="52" name="Rectangle 114"/>
            <p:cNvSpPr>
              <a:spLocks noChangeArrowheads="1"/>
            </p:cNvSpPr>
            <p:nvPr/>
          </p:nvSpPr>
          <p:spPr bwMode="auto">
            <a:xfrm>
              <a:off x="1619" y="3192"/>
              <a:ext cx="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0</a:t>
              </a:r>
              <a:endParaRPr lang="en-US" sz="1600"/>
            </a:p>
          </p:txBody>
        </p:sp>
        <p:sp>
          <p:nvSpPr>
            <p:cNvPr id="53" name="Rectangle 115"/>
            <p:cNvSpPr>
              <a:spLocks noChangeArrowheads="1"/>
            </p:cNvSpPr>
            <p:nvPr/>
          </p:nvSpPr>
          <p:spPr bwMode="auto">
            <a:xfrm>
              <a:off x="1563" y="2976"/>
              <a:ext cx="13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10</a:t>
              </a:r>
              <a:endParaRPr lang="en-US" sz="1600"/>
            </a:p>
          </p:txBody>
        </p:sp>
        <p:sp>
          <p:nvSpPr>
            <p:cNvPr id="54" name="Rectangle 116"/>
            <p:cNvSpPr>
              <a:spLocks noChangeArrowheads="1"/>
            </p:cNvSpPr>
            <p:nvPr/>
          </p:nvSpPr>
          <p:spPr bwMode="auto">
            <a:xfrm>
              <a:off x="1563" y="2760"/>
              <a:ext cx="13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20</a:t>
              </a:r>
              <a:endParaRPr lang="en-US" sz="1600"/>
            </a:p>
          </p:txBody>
        </p:sp>
        <p:sp>
          <p:nvSpPr>
            <p:cNvPr id="55" name="Rectangle 117"/>
            <p:cNvSpPr>
              <a:spLocks noChangeArrowheads="1"/>
            </p:cNvSpPr>
            <p:nvPr/>
          </p:nvSpPr>
          <p:spPr bwMode="auto">
            <a:xfrm>
              <a:off x="1563" y="2544"/>
              <a:ext cx="13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30</a:t>
              </a:r>
              <a:endParaRPr lang="en-US" sz="1600"/>
            </a:p>
          </p:txBody>
        </p:sp>
        <p:sp>
          <p:nvSpPr>
            <p:cNvPr id="56" name="Rectangle 118"/>
            <p:cNvSpPr>
              <a:spLocks noChangeArrowheads="1"/>
            </p:cNvSpPr>
            <p:nvPr/>
          </p:nvSpPr>
          <p:spPr bwMode="auto">
            <a:xfrm>
              <a:off x="1563" y="2328"/>
              <a:ext cx="13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40</a:t>
              </a:r>
              <a:endParaRPr lang="en-US" sz="1600"/>
            </a:p>
          </p:txBody>
        </p:sp>
        <p:sp>
          <p:nvSpPr>
            <p:cNvPr id="57" name="Rectangle 119"/>
            <p:cNvSpPr>
              <a:spLocks noChangeArrowheads="1"/>
            </p:cNvSpPr>
            <p:nvPr/>
          </p:nvSpPr>
          <p:spPr bwMode="auto">
            <a:xfrm>
              <a:off x="1563" y="2112"/>
              <a:ext cx="13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50</a:t>
              </a:r>
              <a:endParaRPr lang="en-US" sz="1600"/>
            </a:p>
          </p:txBody>
        </p:sp>
        <p:sp>
          <p:nvSpPr>
            <p:cNvPr id="58" name="Rectangle 120"/>
            <p:cNvSpPr>
              <a:spLocks noChangeArrowheads="1"/>
            </p:cNvSpPr>
            <p:nvPr/>
          </p:nvSpPr>
          <p:spPr bwMode="auto">
            <a:xfrm>
              <a:off x="1563" y="1896"/>
              <a:ext cx="13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60</a:t>
              </a:r>
              <a:endParaRPr lang="en-US" sz="1600"/>
            </a:p>
          </p:txBody>
        </p:sp>
        <p:sp>
          <p:nvSpPr>
            <p:cNvPr id="59" name="Rectangle 121"/>
            <p:cNvSpPr>
              <a:spLocks noChangeArrowheads="1"/>
            </p:cNvSpPr>
            <p:nvPr/>
          </p:nvSpPr>
          <p:spPr bwMode="auto">
            <a:xfrm>
              <a:off x="1563" y="1680"/>
              <a:ext cx="13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70</a:t>
              </a:r>
              <a:endParaRPr lang="en-US" sz="1600"/>
            </a:p>
          </p:txBody>
        </p:sp>
        <p:sp>
          <p:nvSpPr>
            <p:cNvPr id="60" name="Rectangle 122"/>
            <p:cNvSpPr>
              <a:spLocks noChangeArrowheads="1"/>
            </p:cNvSpPr>
            <p:nvPr/>
          </p:nvSpPr>
          <p:spPr bwMode="auto">
            <a:xfrm>
              <a:off x="1563" y="1464"/>
              <a:ext cx="13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80</a:t>
              </a:r>
              <a:endParaRPr lang="en-US" sz="1600"/>
            </a:p>
          </p:txBody>
        </p:sp>
      </p:grpSp>
      <p:grpSp>
        <p:nvGrpSpPr>
          <p:cNvPr id="17" name="Group 130"/>
          <p:cNvGrpSpPr>
            <a:grpSpLocks/>
          </p:cNvGrpSpPr>
          <p:nvPr/>
        </p:nvGrpSpPr>
        <p:grpSpPr bwMode="auto">
          <a:xfrm>
            <a:off x="5294059" y="1232591"/>
            <a:ext cx="205986" cy="3011039"/>
            <a:chOff x="4091" y="1472"/>
            <a:chExt cx="131" cy="1883"/>
          </a:xfrm>
        </p:grpSpPr>
        <p:sp>
          <p:nvSpPr>
            <p:cNvPr id="46" name="Rectangle 124"/>
            <p:cNvSpPr>
              <a:spLocks noChangeArrowheads="1"/>
            </p:cNvSpPr>
            <p:nvPr/>
          </p:nvSpPr>
          <p:spPr bwMode="auto">
            <a:xfrm>
              <a:off x="4091" y="3200"/>
              <a:ext cx="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C30501"/>
                  </a:solidFill>
                </a:rPr>
                <a:t>0</a:t>
              </a:r>
            </a:p>
          </p:txBody>
        </p:sp>
        <p:sp>
          <p:nvSpPr>
            <p:cNvPr id="47" name="Rectangle 125"/>
            <p:cNvSpPr>
              <a:spLocks noChangeArrowheads="1"/>
            </p:cNvSpPr>
            <p:nvPr/>
          </p:nvSpPr>
          <p:spPr bwMode="auto">
            <a:xfrm>
              <a:off x="4091" y="2856"/>
              <a:ext cx="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C30501"/>
                  </a:solidFill>
                </a:rPr>
                <a:t>2</a:t>
              </a:r>
            </a:p>
          </p:txBody>
        </p:sp>
        <p:sp>
          <p:nvSpPr>
            <p:cNvPr id="48" name="Rectangle 126"/>
            <p:cNvSpPr>
              <a:spLocks noChangeArrowheads="1"/>
            </p:cNvSpPr>
            <p:nvPr/>
          </p:nvSpPr>
          <p:spPr bwMode="auto">
            <a:xfrm>
              <a:off x="4091" y="2512"/>
              <a:ext cx="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C30501"/>
                  </a:solidFill>
                </a:rPr>
                <a:t>4</a:t>
              </a:r>
            </a:p>
          </p:txBody>
        </p:sp>
        <p:sp>
          <p:nvSpPr>
            <p:cNvPr id="49" name="Rectangle 127"/>
            <p:cNvSpPr>
              <a:spLocks noChangeArrowheads="1"/>
            </p:cNvSpPr>
            <p:nvPr/>
          </p:nvSpPr>
          <p:spPr bwMode="auto">
            <a:xfrm>
              <a:off x="4091" y="2160"/>
              <a:ext cx="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C30501"/>
                  </a:solidFill>
                </a:rPr>
                <a:t>6</a:t>
              </a:r>
            </a:p>
          </p:txBody>
        </p:sp>
        <p:sp>
          <p:nvSpPr>
            <p:cNvPr id="50" name="Rectangle 128"/>
            <p:cNvSpPr>
              <a:spLocks noChangeArrowheads="1"/>
            </p:cNvSpPr>
            <p:nvPr/>
          </p:nvSpPr>
          <p:spPr bwMode="auto">
            <a:xfrm>
              <a:off x="4091" y="1816"/>
              <a:ext cx="6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C30501"/>
                  </a:solidFill>
                </a:rPr>
                <a:t>8</a:t>
              </a:r>
            </a:p>
          </p:txBody>
        </p:sp>
        <p:sp>
          <p:nvSpPr>
            <p:cNvPr id="51" name="Rectangle 129"/>
            <p:cNvSpPr>
              <a:spLocks noChangeArrowheads="1"/>
            </p:cNvSpPr>
            <p:nvPr/>
          </p:nvSpPr>
          <p:spPr bwMode="auto">
            <a:xfrm>
              <a:off x="4091" y="1472"/>
              <a:ext cx="13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C30501"/>
                  </a:solidFill>
                </a:rPr>
                <a:t>10</a:t>
              </a:r>
            </a:p>
          </p:txBody>
        </p:sp>
      </p:grpSp>
      <p:grpSp>
        <p:nvGrpSpPr>
          <p:cNvPr id="18" name="Group 139"/>
          <p:cNvGrpSpPr>
            <a:grpSpLocks/>
          </p:cNvGrpSpPr>
          <p:nvPr/>
        </p:nvGrpSpPr>
        <p:grpSpPr bwMode="auto">
          <a:xfrm>
            <a:off x="1325291" y="4246718"/>
            <a:ext cx="3932601" cy="247855"/>
            <a:chOff x="1667" y="3320"/>
            <a:chExt cx="2501" cy="155"/>
          </a:xfrm>
        </p:grpSpPr>
        <p:sp>
          <p:nvSpPr>
            <p:cNvPr id="38" name="Rectangle 131"/>
            <p:cNvSpPr>
              <a:spLocks noChangeArrowheads="1"/>
            </p:cNvSpPr>
            <p:nvPr/>
          </p:nvSpPr>
          <p:spPr bwMode="auto">
            <a:xfrm>
              <a:off x="1667" y="3320"/>
              <a:ext cx="1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200</a:t>
              </a:r>
              <a:endParaRPr lang="en-US" sz="1600"/>
            </a:p>
          </p:txBody>
        </p:sp>
        <p:sp>
          <p:nvSpPr>
            <p:cNvPr id="39" name="Rectangle 132"/>
            <p:cNvSpPr>
              <a:spLocks noChangeArrowheads="1"/>
            </p:cNvSpPr>
            <p:nvPr/>
          </p:nvSpPr>
          <p:spPr bwMode="auto">
            <a:xfrm>
              <a:off x="1995" y="3320"/>
              <a:ext cx="1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300</a:t>
              </a:r>
              <a:endParaRPr lang="en-US" sz="1600"/>
            </a:p>
          </p:txBody>
        </p:sp>
        <p:sp>
          <p:nvSpPr>
            <p:cNvPr id="40" name="Rectangle 133"/>
            <p:cNvSpPr>
              <a:spLocks noChangeArrowheads="1"/>
            </p:cNvSpPr>
            <p:nvPr/>
          </p:nvSpPr>
          <p:spPr bwMode="auto">
            <a:xfrm>
              <a:off x="2323" y="3320"/>
              <a:ext cx="1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400</a:t>
              </a:r>
              <a:endParaRPr lang="en-US" sz="1600"/>
            </a:p>
          </p:txBody>
        </p:sp>
        <p:sp>
          <p:nvSpPr>
            <p:cNvPr id="41" name="Rectangle 134"/>
            <p:cNvSpPr>
              <a:spLocks noChangeArrowheads="1"/>
            </p:cNvSpPr>
            <p:nvPr/>
          </p:nvSpPr>
          <p:spPr bwMode="auto">
            <a:xfrm>
              <a:off x="2651" y="3320"/>
              <a:ext cx="1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500</a:t>
              </a:r>
              <a:endParaRPr lang="en-US" sz="1600"/>
            </a:p>
          </p:txBody>
        </p:sp>
        <p:sp>
          <p:nvSpPr>
            <p:cNvPr id="42" name="Rectangle 135"/>
            <p:cNvSpPr>
              <a:spLocks noChangeArrowheads="1"/>
            </p:cNvSpPr>
            <p:nvPr/>
          </p:nvSpPr>
          <p:spPr bwMode="auto">
            <a:xfrm>
              <a:off x="2987" y="3320"/>
              <a:ext cx="1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600</a:t>
              </a:r>
              <a:endParaRPr lang="en-US" sz="1600"/>
            </a:p>
          </p:txBody>
        </p:sp>
        <p:sp>
          <p:nvSpPr>
            <p:cNvPr id="43" name="Rectangle 136"/>
            <p:cNvSpPr>
              <a:spLocks noChangeArrowheads="1"/>
            </p:cNvSpPr>
            <p:nvPr/>
          </p:nvSpPr>
          <p:spPr bwMode="auto">
            <a:xfrm>
              <a:off x="3315" y="3320"/>
              <a:ext cx="1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700</a:t>
              </a:r>
              <a:endParaRPr lang="en-US" sz="1600"/>
            </a:p>
          </p:txBody>
        </p:sp>
        <p:sp>
          <p:nvSpPr>
            <p:cNvPr id="44" name="Rectangle 137"/>
            <p:cNvSpPr>
              <a:spLocks noChangeArrowheads="1"/>
            </p:cNvSpPr>
            <p:nvPr/>
          </p:nvSpPr>
          <p:spPr bwMode="auto">
            <a:xfrm>
              <a:off x="3643" y="3320"/>
              <a:ext cx="1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800</a:t>
              </a:r>
              <a:endParaRPr lang="en-US" sz="1600"/>
            </a:p>
          </p:txBody>
        </p:sp>
        <p:sp>
          <p:nvSpPr>
            <p:cNvPr id="45" name="Rectangle 138"/>
            <p:cNvSpPr>
              <a:spLocks noChangeArrowheads="1"/>
            </p:cNvSpPr>
            <p:nvPr/>
          </p:nvSpPr>
          <p:spPr bwMode="auto">
            <a:xfrm>
              <a:off x="3971" y="3320"/>
              <a:ext cx="1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900</a:t>
              </a:r>
              <a:endParaRPr lang="en-US" sz="1600"/>
            </a:p>
          </p:txBody>
        </p:sp>
      </p:grpSp>
      <p:sp>
        <p:nvSpPr>
          <p:cNvPr id="19" name="Rectangle 144"/>
          <p:cNvSpPr>
            <a:spLocks noChangeArrowheads="1"/>
          </p:cNvSpPr>
          <p:nvPr/>
        </p:nvSpPr>
        <p:spPr bwMode="auto">
          <a:xfrm rot="16200000">
            <a:off x="-860170" y="2801912"/>
            <a:ext cx="352480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Specific Heat Release Rate, Q</a:t>
            </a:r>
            <a:r>
              <a:rPr lang="en-US" sz="1600" dirty="0">
                <a:solidFill>
                  <a:srgbClr val="000000"/>
                </a:solidFill>
                <a:sym typeface="Symbol" charset="2"/>
              </a:rPr>
              <a:t></a:t>
            </a:r>
            <a:r>
              <a:rPr lang="en-US" sz="1600" dirty="0">
                <a:solidFill>
                  <a:srgbClr val="000000"/>
                </a:solidFill>
              </a:rPr>
              <a:t> (W/g)</a:t>
            </a:r>
            <a:endParaRPr lang="en-US" sz="1600" dirty="0"/>
          </a:p>
        </p:txBody>
      </p:sp>
      <p:sp>
        <p:nvSpPr>
          <p:cNvPr id="20" name="Freeform 154"/>
          <p:cNvSpPr>
            <a:spLocks/>
          </p:cNvSpPr>
          <p:nvPr/>
        </p:nvSpPr>
        <p:spPr bwMode="auto">
          <a:xfrm>
            <a:off x="1966641" y="1524189"/>
            <a:ext cx="138372" cy="10234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88" y="0"/>
              </a:cxn>
              <a:cxn ang="0">
                <a:pos x="88" y="64"/>
              </a:cxn>
              <a:cxn ang="0">
                <a:pos x="0" y="32"/>
              </a:cxn>
            </a:cxnLst>
            <a:rect l="0" t="0" r="r" b="b"/>
            <a:pathLst>
              <a:path w="88" h="64">
                <a:moveTo>
                  <a:pt x="0" y="32"/>
                </a:moveTo>
                <a:lnTo>
                  <a:pt x="88" y="0"/>
                </a:lnTo>
                <a:lnTo>
                  <a:pt x="88" y="64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55"/>
          <p:cNvSpPr>
            <a:spLocks/>
          </p:cNvSpPr>
          <p:nvPr/>
        </p:nvSpPr>
        <p:spPr bwMode="auto">
          <a:xfrm>
            <a:off x="4970191" y="1749385"/>
            <a:ext cx="138372" cy="102340"/>
          </a:xfrm>
          <a:custGeom>
            <a:avLst/>
            <a:gdLst/>
            <a:ahLst/>
            <a:cxnLst>
              <a:cxn ang="0">
                <a:pos x="88" y="32"/>
              </a:cxn>
              <a:cxn ang="0">
                <a:pos x="0" y="64"/>
              </a:cxn>
              <a:cxn ang="0">
                <a:pos x="0" y="0"/>
              </a:cxn>
              <a:cxn ang="0">
                <a:pos x="88" y="32"/>
              </a:cxn>
            </a:cxnLst>
            <a:rect l="0" t="0" r="r" b="b"/>
            <a:pathLst>
              <a:path w="88" h="64">
                <a:moveTo>
                  <a:pt x="88" y="32"/>
                </a:moveTo>
                <a:lnTo>
                  <a:pt x="0" y="64"/>
                </a:lnTo>
                <a:lnTo>
                  <a:pt x="0" y="0"/>
                </a:lnTo>
                <a:lnTo>
                  <a:pt x="88" y="32"/>
                </a:lnTo>
                <a:close/>
              </a:path>
            </a:pathLst>
          </a:custGeom>
          <a:solidFill>
            <a:srgbClr val="C30501"/>
          </a:solidFill>
          <a:ln w="9525">
            <a:solidFill>
              <a:srgbClr val="C3050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156"/>
          <p:cNvSpPr>
            <a:spLocks noChangeShapeType="1"/>
          </p:cNvSpPr>
          <p:nvPr/>
        </p:nvSpPr>
        <p:spPr bwMode="auto">
          <a:xfrm>
            <a:off x="2055541" y="1575067"/>
            <a:ext cx="364799" cy="1599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58"/>
          <p:cNvSpPr>
            <a:spLocks noChangeArrowheads="1"/>
          </p:cNvSpPr>
          <p:nvPr/>
        </p:nvSpPr>
        <p:spPr bwMode="auto">
          <a:xfrm>
            <a:off x="2226991" y="4549663"/>
            <a:ext cx="24022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Temperature, </a:t>
            </a:r>
            <a:r>
              <a:rPr lang="en-US" sz="1600" i="1" dirty="0"/>
              <a:t>T</a:t>
            </a:r>
            <a:r>
              <a:rPr lang="en-US" sz="1600" dirty="0"/>
              <a:t> (°C)</a:t>
            </a:r>
          </a:p>
        </p:txBody>
      </p:sp>
      <p:sp>
        <p:nvSpPr>
          <p:cNvPr id="24" name="Rectangle 159"/>
          <p:cNvSpPr>
            <a:spLocks noChangeArrowheads="1"/>
          </p:cNvSpPr>
          <p:nvPr/>
        </p:nvSpPr>
        <p:spPr bwMode="auto">
          <a:xfrm rot="5400000">
            <a:off x="4820950" y="2943723"/>
            <a:ext cx="1696733" cy="36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30501"/>
                </a:solidFill>
              </a:rPr>
              <a:t>Q </a:t>
            </a:r>
            <a:r>
              <a:rPr lang="en-US" dirty="0">
                <a:solidFill>
                  <a:srgbClr val="C30501"/>
                </a:solidFill>
                <a:sym typeface="Symbol" charset="2"/>
              </a:rPr>
              <a:t>(J/</a:t>
            </a:r>
            <a:r>
              <a:rPr lang="en-US" dirty="0" err="1">
                <a:solidFill>
                  <a:srgbClr val="C30501"/>
                </a:solidFill>
                <a:sym typeface="Symbol" charset="2"/>
              </a:rPr>
              <a:t>g</a:t>
            </a:r>
            <a:r>
              <a:rPr lang="en-US" dirty="0">
                <a:solidFill>
                  <a:srgbClr val="C30501"/>
                </a:solidFill>
                <a:sym typeface="Symbol" charset="2"/>
              </a:rPr>
              <a:t>)</a:t>
            </a:r>
            <a:endParaRPr lang="en-US" dirty="0">
              <a:solidFill>
                <a:srgbClr val="C30501"/>
              </a:solidFill>
            </a:endParaRPr>
          </a:p>
        </p:txBody>
      </p:sp>
      <p:sp>
        <p:nvSpPr>
          <p:cNvPr id="25" name="Oval 160"/>
          <p:cNvSpPr>
            <a:spLocks noChangeArrowheads="1"/>
          </p:cNvSpPr>
          <p:nvPr/>
        </p:nvSpPr>
        <p:spPr bwMode="auto">
          <a:xfrm>
            <a:off x="5109891" y="1730273"/>
            <a:ext cx="132083" cy="134321"/>
          </a:xfrm>
          <a:prstGeom prst="ellipse">
            <a:avLst/>
          </a:prstGeom>
          <a:solidFill>
            <a:schemeClr val="bg1"/>
          </a:solidFill>
          <a:ln w="19050">
            <a:solidFill>
              <a:srgbClr val="C3050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val 161"/>
          <p:cNvSpPr>
            <a:spLocks noChangeArrowheads="1"/>
          </p:cNvSpPr>
          <p:nvPr/>
        </p:nvSpPr>
        <p:spPr bwMode="auto">
          <a:xfrm>
            <a:off x="3706541" y="1852522"/>
            <a:ext cx="132083" cy="134321"/>
          </a:xfrm>
          <a:prstGeom prst="ellipse">
            <a:avLst/>
          </a:prstGeom>
          <a:solidFill>
            <a:schemeClr val="bg1"/>
          </a:solidFill>
          <a:ln w="19050">
            <a:solidFill>
              <a:srgbClr val="C3050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162"/>
          <p:cNvSpPr>
            <a:spLocks noChangeArrowheads="1"/>
          </p:cNvSpPr>
          <p:nvPr/>
        </p:nvSpPr>
        <p:spPr bwMode="auto">
          <a:xfrm>
            <a:off x="2195241" y="3930759"/>
            <a:ext cx="132083" cy="134321"/>
          </a:xfrm>
          <a:prstGeom prst="ellipse">
            <a:avLst/>
          </a:prstGeom>
          <a:solidFill>
            <a:schemeClr val="bg1"/>
          </a:solidFill>
          <a:ln w="19050">
            <a:solidFill>
              <a:srgbClr val="C3050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164"/>
          <p:cNvSpPr>
            <a:spLocks noChangeArrowheads="1"/>
          </p:cNvSpPr>
          <p:nvPr/>
        </p:nvSpPr>
        <p:spPr bwMode="auto">
          <a:xfrm>
            <a:off x="4730478" y="1353674"/>
            <a:ext cx="467122" cy="37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30501"/>
                </a:solidFill>
              </a:rPr>
              <a:t>Q</a:t>
            </a:r>
            <a:r>
              <a:rPr lang="en-US" baseline="-25000" dirty="0">
                <a:solidFill>
                  <a:srgbClr val="C30501"/>
                </a:solidFill>
              </a:rPr>
              <a:t>∞</a:t>
            </a:r>
            <a:endParaRPr lang="en-US" dirty="0">
              <a:solidFill>
                <a:srgbClr val="C30501"/>
              </a:solidFill>
            </a:endParaRPr>
          </a:p>
        </p:txBody>
      </p:sp>
      <p:sp>
        <p:nvSpPr>
          <p:cNvPr id="29" name="Rectangle 165"/>
          <p:cNvSpPr>
            <a:spLocks noChangeArrowheads="1"/>
          </p:cNvSpPr>
          <p:nvPr/>
        </p:nvSpPr>
        <p:spPr bwMode="auto">
          <a:xfrm>
            <a:off x="2288903" y="3636196"/>
            <a:ext cx="697549" cy="37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C30501"/>
                </a:solidFill>
              </a:rPr>
              <a:t>T</a:t>
            </a:r>
            <a:r>
              <a:rPr lang="en-US" baseline="-25000" dirty="0">
                <a:solidFill>
                  <a:srgbClr val="C30501"/>
                </a:solidFill>
              </a:rPr>
              <a:t>1</a:t>
            </a:r>
            <a:endParaRPr lang="en-US" dirty="0">
              <a:solidFill>
                <a:srgbClr val="C30501"/>
              </a:solidFill>
            </a:endParaRPr>
          </a:p>
        </p:txBody>
      </p:sp>
      <p:sp>
        <p:nvSpPr>
          <p:cNvPr id="30" name="Rectangle 166"/>
          <p:cNvSpPr>
            <a:spLocks noChangeArrowheads="1"/>
          </p:cNvSpPr>
          <p:nvPr/>
        </p:nvSpPr>
        <p:spPr bwMode="auto">
          <a:xfrm>
            <a:off x="3579540" y="1976180"/>
            <a:ext cx="465145" cy="37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C30501"/>
                </a:solidFill>
              </a:rPr>
              <a:t>T</a:t>
            </a:r>
            <a:r>
              <a:rPr lang="en-US" baseline="-25000">
                <a:solidFill>
                  <a:srgbClr val="C30501"/>
                </a:solidFill>
              </a:rPr>
              <a:t>2</a:t>
            </a:r>
            <a:endParaRPr lang="en-US">
              <a:solidFill>
                <a:srgbClr val="C30501"/>
              </a:solidFill>
            </a:endParaRPr>
          </a:p>
        </p:txBody>
      </p:sp>
      <p:sp>
        <p:nvSpPr>
          <p:cNvPr id="31" name="Line 171"/>
          <p:cNvSpPr>
            <a:spLocks noChangeShapeType="1"/>
          </p:cNvSpPr>
          <p:nvPr/>
        </p:nvSpPr>
        <p:spPr bwMode="auto">
          <a:xfrm flipV="1">
            <a:off x="4227241" y="1430869"/>
            <a:ext cx="0" cy="3693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172"/>
          <p:cNvSpPr>
            <a:spLocks noChangeShapeType="1"/>
          </p:cNvSpPr>
          <p:nvPr/>
        </p:nvSpPr>
        <p:spPr bwMode="auto">
          <a:xfrm>
            <a:off x="4233591" y="1931210"/>
            <a:ext cx="0" cy="383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173"/>
          <p:cNvSpPr>
            <a:spLocks noChangeArrowheads="1"/>
          </p:cNvSpPr>
          <p:nvPr/>
        </p:nvSpPr>
        <p:spPr bwMode="auto">
          <a:xfrm>
            <a:off x="3573192" y="1097916"/>
            <a:ext cx="1289029" cy="37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-5% Q</a:t>
            </a:r>
            <a:r>
              <a:rPr lang="en-US" baseline="-25000" dirty="0"/>
              <a:t>∞</a:t>
            </a:r>
            <a:endParaRPr lang="en-US" dirty="0"/>
          </a:p>
        </p:txBody>
      </p:sp>
      <p:sp>
        <p:nvSpPr>
          <p:cNvPr id="34" name="Line 175"/>
          <p:cNvSpPr>
            <a:spLocks noChangeShapeType="1"/>
          </p:cNvSpPr>
          <p:nvPr/>
        </p:nvSpPr>
        <p:spPr bwMode="auto">
          <a:xfrm flipV="1">
            <a:off x="1788841" y="3284205"/>
            <a:ext cx="0" cy="6907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176"/>
          <p:cNvSpPr>
            <a:spLocks noChangeArrowheads="1"/>
          </p:cNvSpPr>
          <p:nvPr/>
        </p:nvSpPr>
        <p:spPr bwMode="auto">
          <a:xfrm>
            <a:off x="1570761" y="2621252"/>
            <a:ext cx="712825" cy="65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+5%</a:t>
            </a:r>
          </a:p>
          <a:p>
            <a:pPr algn="ctr"/>
            <a:r>
              <a:rPr lang="en-US" dirty="0"/>
              <a:t>Q</a:t>
            </a:r>
            <a:r>
              <a:rPr lang="en-US" baseline="-25000" dirty="0"/>
              <a:t>∞</a:t>
            </a:r>
            <a:endParaRPr lang="en-US" dirty="0"/>
          </a:p>
        </p:txBody>
      </p:sp>
      <p:sp>
        <p:nvSpPr>
          <p:cNvPr id="36" name="Rectangle 180"/>
          <p:cNvSpPr>
            <a:spLocks noChangeArrowheads="1"/>
          </p:cNvSpPr>
          <p:nvPr/>
        </p:nvSpPr>
        <p:spPr bwMode="auto">
          <a:xfrm>
            <a:off x="235820" y="5168703"/>
            <a:ext cx="2669881" cy="1200329"/>
          </a:xfrm>
          <a:prstGeom prst="rect">
            <a:avLst/>
          </a:prstGeom>
          <a:solidFill>
            <a:schemeClr val="bg2">
              <a:alpha val="21001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sz="1600" i="1" baseline="-25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16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= </a:t>
            </a:r>
            <a:r>
              <a:rPr lang="en-US" sz="16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25°C (298K)</a:t>
            </a:r>
            <a:endParaRPr lang="en-US" sz="16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sz="1600" i="1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=</a:t>
            </a:r>
            <a:r>
              <a:rPr lang="en-US" sz="1600" i="1" dirty="0" smtClean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 </a:t>
            </a:r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Ignition temperature</a:t>
            </a:r>
            <a:endParaRPr lang="en-US" sz="16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sz="16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 = </a:t>
            </a:r>
            <a:r>
              <a:rPr lang="en-US" sz="16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Burning </a:t>
            </a:r>
            <a:r>
              <a:rPr lang="en-US" sz="1600" i="1" dirty="0">
                <a:latin typeface="Helvetica" panose="020B0604020202020204" pitchFamily="34" charset="0"/>
                <a:cs typeface="Helvetica" panose="020B0604020202020204" pitchFamily="34" charset="0"/>
              </a:rPr>
              <a:t>temperature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470462" y="5508812"/>
                <a:ext cx="2820382" cy="6268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𝐹𝐺𝐶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462" y="5508812"/>
                <a:ext cx="2820382" cy="6268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Rectangle 168"/>
          <p:cNvSpPr>
            <a:spLocks noChangeArrowheads="1"/>
          </p:cNvSpPr>
          <p:nvPr/>
        </p:nvSpPr>
        <p:spPr bwMode="auto">
          <a:xfrm>
            <a:off x="6814925" y="1813465"/>
            <a:ext cx="509330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8600" indent="-228600">
              <a:buFont typeface="Arial" charset="0"/>
              <a:buAutoNum type="arabicPeriod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Measure specific heat release rate Q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 versus temperature </a:t>
            </a:r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T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 as per ASTM D7309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(5 replicates)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  <a:sym typeface="Symbol" charset="2"/>
            </a:endParaRPr>
          </a:p>
          <a:p>
            <a:pPr marL="228600" indent="-228600">
              <a:buFont typeface="Arial" charset="0"/>
              <a:buAutoNum type="arabicPeriod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  <a:sym typeface="Symbol" charset="2"/>
            </a:endParaRPr>
          </a:p>
          <a:p>
            <a:pPr marL="228600" indent="-228600">
              <a:buFont typeface="Arial" charset="0"/>
              <a:buAutoNum type="arabicPeriod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Integrate Q/ versus </a:t>
            </a:r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T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to obtain Q versus </a:t>
            </a:r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T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, i.e., Q(</a:t>
            </a:r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T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)</a:t>
            </a:r>
          </a:p>
          <a:p>
            <a:pPr marL="228600" indent="-228600">
              <a:buFont typeface="Arial" charset="0"/>
              <a:buAutoNum type="arabicPeriod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  <a:sym typeface="Symbol" charset="2"/>
            </a:endParaRPr>
          </a:p>
          <a:p>
            <a:pPr marL="228600" indent="-228600">
              <a:buFont typeface="Arial" charset="0"/>
              <a:buAutoNum type="arabicPeriod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Obtain total heat release</a:t>
            </a:r>
          </a:p>
          <a:p>
            <a:pPr marL="228600" indent="-228600"/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	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Q(</a:t>
            </a:r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T</a:t>
            </a:r>
            <a:r>
              <a:rPr lang="en-US" baseline="-25000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∞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) = Q</a:t>
            </a:r>
            <a:r>
              <a:rPr lang="en-US" baseline="-25000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∞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 = </a:t>
            </a:r>
            <a:r>
              <a:rPr lang="en-US" i="1" dirty="0" err="1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h</a:t>
            </a:r>
            <a:r>
              <a:rPr lang="en-US" baseline="-25000" dirty="0" err="1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c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(J/g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)</a:t>
            </a:r>
          </a:p>
          <a:p>
            <a:pPr marL="228600" indent="-228600">
              <a:buFont typeface="Arial" charset="0"/>
              <a:buAutoNum type="arabicPeriod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  <a:sym typeface="Symbol" charset="2"/>
            </a:endParaRPr>
          </a:p>
          <a:p>
            <a:pPr marL="228600" indent="-228600">
              <a:buFont typeface="Arial" charset="0"/>
              <a:buAutoNum type="arabicPeriod" startAt="4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Obtain </a:t>
            </a:r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T</a:t>
            </a:r>
            <a:r>
              <a:rPr lang="en-US" baseline="-25000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1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 at 5% deflection from Q(T) baseline, i.e., at 0.05</a:t>
            </a:r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Q</a:t>
            </a:r>
            <a:r>
              <a:rPr lang="en-US" i="1" baseline="-25000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∞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  <a:sym typeface="Symbol" charset="2"/>
            </a:endParaRPr>
          </a:p>
          <a:p>
            <a:pPr marL="228600" indent="-228600">
              <a:buFont typeface="Arial" charset="0"/>
              <a:buAutoNum type="arabicPeriod" startAt="4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  <a:sym typeface="Symbol" charset="2"/>
            </a:endParaRPr>
          </a:p>
          <a:p>
            <a:pPr marL="228600" indent="-228600">
              <a:buFont typeface="Arial" charset="0"/>
              <a:buAutoNum type="arabicPeriod" startAt="4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Obtain </a:t>
            </a:r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T</a:t>
            </a:r>
            <a:r>
              <a:rPr lang="en-US" baseline="-25000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2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 at Q</a:t>
            </a:r>
            <a:r>
              <a:rPr lang="en-US" baseline="-25000" dirty="0" smtClean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∞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 </a:t>
            </a: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i.e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., 0.95Q</a:t>
            </a:r>
            <a:r>
              <a:rPr lang="en-US" baseline="-25000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∞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.</a:t>
            </a:r>
          </a:p>
          <a:p>
            <a:pPr marL="228600" indent="-228600">
              <a:buFont typeface="Arial" charset="0"/>
              <a:buAutoNum type="arabicPeriod" startAt="4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  <a:sym typeface="Symbol" charset="2"/>
            </a:endParaRPr>
          </a:p>
          <a:p>
            <a:pPr marL="228600" indent="-228600">
              <a:buFont typeface="Arial" charset="0"/>
              <a:buAutoNum type="arabicPeriod" startAt="4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sym typeface="Symbol" charset="2"/>
              </a:rPr>
              <a:t>Calculate Fire Growth capacity (FGC)</a:t>
            </a:r>
          </a:p>
          <a:p>
            <a:pPr marL="228600" indent="-228600">
              <a:buFont typeface="Arial" charset="0"/>
              <a:buAutoNum type="arabicPeriod" startAt="4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  <a:sym typeface="Symbol" charset="2"/>
            </a:endParaRPr>
          </a:p>
        </p:txBody>
      </p:sp>
      <p:sp>
        <p:nvSpPr>
          <p:cNvPr id="163" name="Rectangle 60"/>
          <p:cNvSpPr txBox="1">
            <a:spLocks noChangeArrowheads="1"/>
          </p:cNvSpPr>
          <p:nvPr/>
        </p:nvSpPr>
        <p:spPr bwMode="auto">
          <a:xfrm>
            <a:off x="184637" y="304800"/>
            <a:ext cx="11843239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Helvetica" charset="0"/>
              </a:rPr>
              <a:t>Fire Growth Capacity - FGC</a:t>
            </a:r>
            <a:endParaRPr lang="en-US" sz="3200" b="1" dirty="0">
              <a:latin typeface="Helvetica" charset="0"/>
            </a:endParaRPr>
          </a:p>
        </p:txBody>
      </p:sp>
      <p:pic>
        <p:nvPicPr>
          <p:cNvPr id="164" name="Audio 1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1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26"/>
    </mc:Choice>
    <mc:Fallback xmlns="">
      <p:transition spd="slow" advTm="41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59" x="3721100" y="5010150"/>
          <p14:tracePt t="1023" x="3721100" y="5003800"/>
          <p14:tracePt t="1031" x="3714750" y="5003800"/>
          <p14:tracePt t="1042" x="3708400" y="5003800"/>
          <p14:tracePt t="1071" x="3708400" y="4997450"/>
          <p14:tracePt t="1127" x="3702050" y="4997450"/>
          <p14:tracePt t="1144" x="3702050" y="4991100"/>
          <p14:tracePt t="1151" x="3695700" y="4991100"/>
          <p14:tracePt t="1183" x="3695700" y="4984750"/>
          <p14:tracePt t="1191" x="3689350" y="4984750"/>
          <p14:tracePt t="1199" x="3683000" y="4984750"/>
          <p14:tracePt t="1209" x="3683000" y="4978400"/>
          <p14:tracePt t="1226" x="3676650" y="4978400"/>
          <p14:tracePt t="1242" x="3663950" y="4978400"/>
          <p14:tracePt t="1259" x="3644900" y="4965700"/>
          <p14:tracePt t="1275" x="3619500" y="4959350"/>
          <p14:tracePt t="1293" x="3575050" y="4953000"/>
          <p14:tracePt t="1310" x="3517900" y="4940300"/>
          <p14:tracePt t="1325" x="3441700" y="4927600"/>
          <p14:tracePt t="1342" x="3352800" y="4908550"/>
          <p14:tracePt t="1360" x="3175000" y="4864100"/>
          <p14:tracePt t="1375" x="3035300" y="4845050"/>
          <p14:tracePt t="1393" x="2927350" y="4813300"/>
          <p14:tracePt t="1409" x="2825750" y="4787900"/>
          <p14:tracePt t="1426" x="2724150" y="4768850"/>
          <p14:tracePt t="1442" x="2635250" y="4749800"/>
          <p14:tracePt t="1459" x="2546350" y="4724400"/>
          <p14:tracePt t="1475" x="2476500" y="4711700"/>
          <p14:tracePt t="1492" x="2406650" y="4686300"/>
          <p14:tracePt t="1509" x="2330450" y="4654550"/>
          <p14:tracePt t="1525" x="2247900" y="4610100"/>
          <p14:tracePt t="1542" x="2184400" y="4572000"/>
          <p14:tracePt t="1560" x="2133600" y="4552950"/>
          <p14:tracePt t="1575" x="2114550" y="4546600"/>
          <p14:tracePt t="1592" x="2114550" y="4540250"/>
          <p14:tracePt t="1720" x="2108200" y="4540250"/>
          <p14:tracePt t="1735" x="2108200" y="4533900"/>
          <p14:tracePt t="1744" x="2101850" y="4533900"/>
          <p14:tracePt t="1760" x="2095500" y="4527550"/>
          <p14:tracePt t="1767" x="2095500" y="4521200"/>
          <p14:tracePt t="1775" x="2089150" y="4514850"/>
          <p14:tracePt t="1792" x="2070100" y="4483100"/>
          <p14:tracePt t="1809" x="2044700" y="4438650"/>
          <p14:tracePt t="1825" x="2019300" y="4387850"/>
          <p14:tracePt t="1842" x="1993900" y="4318000"/>
          <p14:tracePt t="1859" x="1962150" y="4235450"/>
          <p14:tracePt t="1876" x="1943100" y="4159250"/>
          <p14:tracePt t="1892" x="1917700" y="4044950"/>
          <p14:tracePt t="1909" x="1898650" y="3937000"/>
          <p14:tracePt t="1927" x="1879600" y="3790950"/>
          <p14:tracePt t="1942" x="1873250" y="3759200"/>
          <p14:tracePt t="1960" x="1841500" y="3670300"/>
          <p14:tracePt t="1976" x="1822450" y="3632200"/>
          <p14:tracePt t="1992" x="1790700" y="3587750"/>
          <p14:tracePt t="2009" x="1758950" y="3549650"/>
          <p14:tracePt t="2027" x="1733550" y="3524250"/>
          <p14:tracePt t="2042" x="1727200" y="3511550"/>
          <p14:tracePt t="2059" x="1714500" y="3505200"/>
          <p14:tracePt t="2159" x="1714500" y="3517900"/>
          <p14:tracePt t="2167" x="1714500" y="3536950"/>
          <p14:tracePt t="2176" x="1720850" y="3549650"/>
          <p14:tracePt t="2192" x="1733550" y="3587750"/>
          <p14:tracePt t="2209" x="1758950" y="3619500"/>
          <p14:tracePt t="2226" x="1784350" y="3657600"/>
          <p14:tracePt t="2242" x="1803400" y="3689350"/>
          <p14:tracePt t="2259" x="1828800" y="3714750"/>
          <p14:tracePt t="2276" x="1854200" y="3746500"/>
          <p14:tracePt t="2292" x="1866900" y="3759200"/>
          <p14:tracePt t="2309" x="1892300" y="3778250"/>
          <p14:tracePt t="2326" x="1898650" y="3784600"/>
          <p14:tracePt t="2342" x="1911350" y="3790950"/>
          <p14:tracePt t="2360" x="1924050" y="3797300"/>
          <p14:tracePt t="2376" x="1930400" y="3803650"/>
          <p14:tracePt t="2392" x="1943100" y="3816350"/>
          <p14:tracePt t="2409" x="1955800" y="3816350"/>
          <p14:tracePt t="2426" x="1962150" y="3822700"/>
          <p14:tracePt t="2442" x="1981200" y="3835400"/>
          <p14:tracePt t="2459" x="1987550" y="3835400"/>
          <p14:tracePt t="2476" x="1993900" y="3841750"/>
          <p14:tracePt t="2493" x="2006600" y="3848100"/>
          <p14:tracePt t="2509" x="2012950" y="3848100"/>
          <p14:tracePt t="2526" x="2032000" y="3860800"/>
          <p14:tracePt t="2542" x="2038350" y="3867150"/>
          <p14:tracePt t="2560" x="2051050" y="3873500"/>
          <p14:tracePt t="2576" x="2063750" y="3873500"/>
          <p14:tracePt t="2592" x="2063750" y="3879850"/>
          <p14:tracePt t="2888" x="2063750" y="3886200"/>
          <p14:tracePt t="2903" x="2063750" y="3892550"/>
          <p14:tracePt t="3943" x="2070100" y="3892550"/>
          <p14:tracePt t="3951" x="2076450" y="3892550"/>
          <p14:tracePt t="4000" x="2082800" y="3892550"/>
          <p14:tracePt t="4007" x="2089150" y="3892550"/>
          <p14:tracePt t="4025" x="2095500" y="3892550"/>
          <p14:tracePt t="4042" x="2120900" y="3892550"/>
          <p14:tracePt t="4058" x="2197100" y="3892550"/>
          <p14:tracePt t="4075" x="2286000" y="3898900"/>
          <p14:tracePt t="4091" x="2406650" y="3905250"/>
          <p14:tracePt t="4108" x="2520950" y="3924300"/>
          <p14:tracePt t="4125" x="2635250" y="3937000"/>
          <p14:tracePt t="4142" x="2730500" y="3962400"/>
          <p14:tracePt t="4158" x="2832100" y="3975100"/>
          <p14:tracePt t="4176" x="2984500" y="3994150"/>
          <p14:tracePt t="4192" x="3092450" y="4000500"/>
          <p14:tracePt t="4207" x="3200400" y="4013200"/>
          <p14:tracePt t="4225" x="3321050" y="4025900"/>
          <p14:tracePt t="4242" x="3441700" y="4038600"/>
          <p14:tracePt t="4258" x="3587750" y="4057650"/>
          <p14:tracePt t="4275" x="3771900" y="4076700"/>
          <p14:tracePt t="4291" x="3949700" y="4083050"/>
          <p14:tracePt t="4308" x="4102100" y="4089400"/>
          <p14:tracePt t="4325" x="4178300" y="4095750"/>
          <p14:tracePt t="4342" x="4184650" y="4095750"/>
          <p14:tracePt t="5287" x="4184650" y="4102100"/>
          <p14:tracePt t="5311" x="4178300" y="4102100"/>
          <p14:tracePt t="5327" x="4171950" y="4102100"/>
          <p14:tracePt t="5335" x="4165600" y="4102100"/>
          <p14:tracePt t="5343" x="4159250" y="4102100"/>
          <p14:tracePt t="5358" x="4152900" y="4102100"/>
          <p14:tracePt t="5376" x="4095750" y="4102100"/>
          <p14:tracePt t="5392" x="4038600" y="4083050"/>
          <p14:tracePt t="5407" x="3956050" y="4051300"/>
          <p14:tracePt t="5424" x="3873500" y="4013200"/>
          <p14:tracePt t="5441" x="3771900" y="3975100"/>
          <p14:tracePt t="5458" x="3657600" y="3924300"/>
          <p14:tracePt t="5475" x="3530600" y="3879850"/>
          <p14:tracePt t="5491" x="3397250" y="3816350"/>
          <p14:tracePt t="5507" x="3263900" y="3740150"/>
          <p14:tracePt t="5525" x="3124200" y="3657600"/>
          <p14:tracePt t="5541" x="3003550" y="3581400"/>
          <p14:tracePt t="5558" x="2901950" y="3517900"/>
          <p14:tracePt t="5575" x="2832100" y="3467100"/>
          <p14:tracePt t="5576" x="2800350" y="3448050"/>
          <p14:tracePt t="5592" x="2749550" y="3409950"/>
          <p14:tracePt t="5608" x="2711450" y="3378200"/>
          <p14:tracePt t="5625" x="2686050" y="3365500"/>
          <p14:tracePt t="5642" x="2679700" y="3346450"/>
          <p14:tracePt t="5658" x="2654300" y="3340100"/>
          <p14:tracePt t="5674" x="2635250" y="3327400"/>
          <p14:tracePt t="5691" x="2616200" y="3308350"/>
          <p14:tracePt t="5707" x="2590800" y="3295650"/>
          <p14:tracePt t="5724" x="2565400" y="3270250"/>
          <p14:tracePt t="5741" x="2520950" y="3244850"/>
          <p14:tracePt t="5757" x="2489200" y="3225800"/>
          <p14:tracePt t="5775" x="2463800" y="3200400"/>
          <p14:tracePt t="5791" x="2438400" y="3181350"/>
          <p14:tracePt t="5807" x="2432050" y="3155950"/>
          <p14:tracePt t="5824" x="2419350" y="3136900"/>
          <p14:tracePt t="5841" x="2413000" y="3124200"/>
          <p14:tracePt t="5857" x="2406650" y="3111500"/>
          <p14:tracePt t="5874" x="2406650" y="3105150"/>
          <p14:tracePt t="5891" x="2413000" y="3105150"/>
          <p14:tracePt t="5907" x="2425700" y="3105150"/>
          <p14:tracePt t="5924" x="2463800" y="3105150"/>
          <p14:tracePt t="5941" x="2501900" y="3111500"/>
          <p14:tracePt t="5958" x="2540000" y="3130550"/>
          <p14:tracePt t="5974" x="2571750" y="3155950"/>
          <p14:tracePt t="5991" x="2616200" y="3187700"/>
          <p14:tracePt t="6007" x="2686050" y="3232150"/>
          <p14:tracePt t="6024" x="2762250" y="3270250"/>
          <p14:tracePt t="6041" x="2844800" y="3314700"/>
          <p14:tracePt t="6057" x="2927350" y="3371850"/>
          <p14:tracePt t="6074" x="2984500" y="3409950"/>
          <p14:tracePt t="6091" x="3048000" y="3460750"/>
          <p14:tracePt t="6107" x="3124200" y="3524250"/>
          <p14:tracePt t="6124" x="3225800" y="3606800"/>
          <p14:tracePt t="6141" x="3308350" y="3676650"/>
          <p14:tracePt t="6157" x="3397250" y="3752850"/>
          <p14:tracePt t="6174" x="3492500" y="3829050"/>
          <p14:tracePt t="6192" x="3587750" y="3892550"/>
          <p14:tracePt t="6207" x="3632200" y="3911600"/>
          <p14:tracePt t="6224" x="3663950" y="3930650"/>
          <p14:tracePt t="6241" x="3702050" y="3943350"/>
          <p14:tracePt t="6258" x="3727450" y="3949700"/>
          <p14:tracePt t="6274" x="3740150" y="3949700"/>
          <p14:tracePt t="6291" x="3752850" y="3949700"/>
          <p14:tracePt t="6383" x="3759200" y="3949700"/>
          <p14:tracePt t="6392" x="3759200" y="3956050"/>
          <p14:tracePt t="6400" x="3765550" y="3956050"/>
          <p14:tracePt t="6415" x="3771900" y="3956050"/>
          <p14:tracePt t="6424" x="3784600" y="3956050"/>
          <p14:tracePt t="6441" x="3816350" y="3968750"/>
          <p14:tracePt t="6457" x="3860800" y="3987800"/>
          <p14:tracePt t="6474" x="3924300" y="4013200"/>
          <p14:tracePt t="6491" x="3962400" y="4025900"/>
          <p14:tracePt t="6507" x="3975100" y="4032250"/>
          <p14:tracePt t="6679" x="3975100" y="4038600"/>
          <p14:tracePt t="6727" x="3975100" y="4044950"/>
          <p14:tracePt t="6743" x="3975100" y="4051300"/>
          <p14:tracePt t="6751" x="3981450" y="4051300"/>
          <p14:tracePt t="6767" x="3981450" y="4057650"/>
          <p14:tracePt t="6775" x="3987800" y="4057650"/>
          <p14:tracePt t="6799" x="3994150" y="4064000"/>
          <p14:tracePt t="6808" x="4000500" y="4070350"/>
          <p14:tracePt t="6824" x="4013200" y="4076700"/>
          <p14:tracePt t="6841" x="4025900" y="4089400"/>
          <p14:tracePt t="6857" x="4032250" y="4089400"/>
          <p14:tracePt t="6874" x="4038600" y="4089400"/>
          <p14:tracePt t="6890" x="4044950" y="4089400"/>
          <p14:tracePt t="7183" x="4044950" y="4095750"/>
          <p14:tracePt t="15055" x="4044950" y="4102100"/>
          <p14:tracePt t="15063" x="4038600" y="4102100"/>
          <p14:tracePt t="15072" x="4032250" y="4108450"/>
          <p14:tracePt t="15119" x="4025900" y="4108450"/>
          <p14:tracePt t="15128" x="4019550" y="4108450"/>
          <p14:tracePt t="15143" x="4006850" y="4108450"/>
          <p14:tracePt t="15154" x="3981450" y="4114800"/>
          <p14:tracePt t="15171" x="3911600" y="4133850"/>
          <p14:tracePt t="15188" x="3810000" y="4159250"/>
          <p14:tracePt t="15205" x="3702050" y="4191000"/>
          <p14:tracePt t="15221" x="3581400" y="4222750"/>
          <p14:tracePt t="15238" x="3460750" y="4254500"/>
          <p14:tracePt t="15255" x="3333750" y="4286250"/>
          <p14:tracePt t="15272" x="3149600" y="4337050"/>
          <p14:tracePt t="15288" x="2997200" y="4368800"/>
          <p14:tracePt t="15304" x="2876550" y="4381500"/>
          <p14:tracePt t="15321" x="2781300" y="4394200"/>
          <p14:tracePt t="15338" x="2705100" y="4394200"/>
          <p14:tracePt t="15354" x="2647950" y="4400550"/>
          <p14:tracePt t="15371" x="2603500" y="4406900"/>
          <p14:tracePt t="15388" x="2571750" y="4419600"/>
          <p14:tracePt t="15404" x="2546350" y="4432300"/>
          <p14:tracePt t="15421" x="2520950" y="4445000"/>
          <p14:tracePt t="15438" x="2482850" y="4457700"/>
          <p14:tracePt t="15454" x="2451100" y="4464050"/>
          <p14:tracePt t="15472" x="2413000" y="4464050"/>
          <p14:tracePt t="15487" x="2400300" y="4464050"/>
          <p14:tracePt t="15521" x="2387600" y="4464050"/>
          <p14:tracePt t="15538" x="2374900" y="4464050"/>
          <p14:tracePt t="15554" x="2330450" y="4464050"/>
          <p14:tracePt t="15571" x="2292350" y="4464050"/>
          <p14:tracePt t="15587" x="2247900" y="4451350"/>
          <p14:tracePt t="15604" x="2216150" y="4438650"/>
          <p14:tracePt t="15621" x="2203450" y="4432300"/>
          <p14:tracePt t="15638" x="2190750" y="4432300"/>
          <p14:tracePt t="15654" x="2184400" y="4432300"/>
          <p14:tracePt t="15672" x="2171700" y="4425950"/>
          <p14:tracePt t="15688" x="2146300" y="4419600"/>
          <p14:tracePt t="15703" x="2133600" y="4406900"/>
          <p14:tracePt t="15721" x="2114550" y="4394200"/>
          <p14:tracePt t="15737" x="2108200" y="4381500"/>
          <p14:tracePt t="15754" x="2101850" y="4375150"/>
          <p14:tracePt t="15771" x="2089150" y="4356100"/>
          <p14:tracePt t="15787" x="2070100" y="4337050"/>
          <p14:tracePt t="15804" x="2057400" y="4318000"/>
          <p14:tracePt t="15821" x="2032000" y="4298950"/>
          <p14:tracePt t="15838" x="2025650" y="4286250"/>
          <p14:tracePt t="15854" x="2025650" y="4267200"/>
          <p14:tracePt t="15872" x="2025650" y="4260850"/>
          <p14:tracePt t="15888" x="2019300" y="4254500"/>
          <p14:tracePt t="15904" x="2019300" y="4248150"/>
          <p14:tracePt t="15921" x="2012950" y="4235450"/>
          <p14:tracePt t="15938" x="2006600" y="4222750"/>
          <p14:tracePt t="15955" x="2006600" y="4210050"/>
          <p14:tracePt t="15971" x="2006600" y="4197350"/>
          <p14:tracePt t="15988" x="2006600" y="4184650"/>
          <p14:tracePt t="16004" x="2012950" y="4178300"/>
          <p14:tracePt t="16021" x="2012950" y="4165600"/>
          <p14:tracePt t="16143" x="2019300" y="4165600"/>
          <p14:tracePt t="16191" x="2025650" y="4165600"/>
          <p14:tracePt t="16207" x="2032000" y="4165600"/>
          <p14:tracePt t="16223" x="2038350" y="4171950"/>
          <p14:tracePt t="16233" x="2044700" y="4171950"/>
          <p14:tracePt t="16255" x="2051050" y="4178300"/>
          <p14:tracePt t="16272" x="2063750" y="4178300"/>
          <p14:tracePt t="16287" x="2070100" y="4178300"/>
          <p14:tracePt t="16304" x="2076450" y="4178300"/>
          <p14:tracePt t="16321" x="2082800" y="4178300"/>
          <p14:tracePt t="16463" x="2082800" y="4171950"/>
          <p14:tracePt t="16567" x="2089150" y="4171950"/>
          <p14:tracePt t="16583" x="2095500" y="4171950"/>
          <p14:tracePt t="16599" x="2101850" y="4171950"/>
          <p14:tracePt t="16607" x="2108200" y="4171950"/>
          <p14:tracePt t="16621" x="2114550" y="4171950"/>
          <p14:tracePt t="16638" x="2133600" y="4171950"/>
          <p14:tracePt t="16655" x="2146300" y="4171950"/>
          <p14:tracePt t="16672" x="2165350" y="4171950"/>
          <p14:tracePt t="16687" x="2171700" y="4171950"/>
          <p14:tracePt t="16704" x="2178050" y="4171950"/>
          <p14:tracePt t="16721" x="2184400" y="4165600"/>
          <p14:tracePt t="16738" x="2184400" y="4159250"/>
          <p14:tracePt t="16754" x="2190750" y="4146550"/>
          <p14:tracePt t="16771" x="2209800" y="4121150"/>
          <p14:tracePt t="16787" x="2216150" y="4102100"/>
          <p14:tracePt t="16804" x="2228850" y="4089400"/>
          <p14:tracePt t="16821" x="2235200" y="4070350"/>
          <p14:tracePt t="16837" x="2241550" y="4057650"/>
          <p14:tracePt t="16854" x="2254250" y="4038600"/>
          <p14:tracePt t="16872" x="2273300" y="4000500"/>
          <p14:tracePt t="16887" x="2292350" y="3975100"/>
          <p14:tracePt t="16904" x="2305050" y="3949700"/>
          <p14:tracePt t="16921" x="2311400" y="3924300"/>
          <p14:tracePt t="16938" x="2330450" y="3905250"/>
          <p14:tracePt t="16954" x="2343150" y="3879850"/>
          <p14:tracePt t="16971" x="2349500" y="3854450"/>
          <p14:tracePt t="16987" x="2362200" y="3829050"/>
          <p14:tracePt t="17004" x="2368550" y="3816350"/>
          <p14:tracePt t="17021" x="2374900" y="3810000"/>
          <p14:tracePt t="17037" x="2374900" y="3803650"/>
          <p14:tracePt t="17055" x="2374900" y="3797300"/>
          <p14:tracePt t="17103" x="2374900" y="3790950"/>
          <p14:tracePt t="17127" x="2381250" y="3790950"/>
          <p14:tracePt t="17151" x="2387600" y="3790950"/>
          <p14:tracePt t="17159" x="2387600" y="3784600"/>
          <p14:tracePt t="17176" x="2393950" y="3778250"/>
          <p14:tracePt t="17188" x="2400300" y="3778250"/>
          <p14:tracePt t="17204" x="2406650" y="3771900"/>
          <p14:tracePt t="17221" x="2419350" y="3759200"/>
          <p14:tracePt t="17237" x="2425700" y="3752850"/>
          <p14:tracePt t="17254" x="2444750" y="3740150"/>
          <p14:tracePt t="17271" x="2444750" y="3721100"/>
          <p14:tracePt t="17288" x="2463800" y="3695700"/>
          <p14:tracePt t="17303" x="2470150" y="3676650"/>
          <p14:tracePt t="17320" x="2476500" y="3651250"/>
          <p14:tracePt t="17336" x="2482850" y="3613150"/>
          <p14:tracePt t="17354" x="2489200" y="3575050"/>
          <p14:tracePt t="17370" x="2495550" y="3543300"/>
          <p14:tracePt t="17386" x="2501900" y="3524250"/>
          <p14:tracePt t="17403" x="2501900" y="3511550"/>
          <p14:tracePt t="17420" x="2508250" y="3492500"/>
          <p14:tracePt t="17437" x="2514600" y="3486150"/>
          <p14:tracePt t="17455" x="2520950" y="3467100"/>
          <p14:tracePt t="17470" x="2527300" y="3441700"/>
          <p14:tracePt t="17487" x="2546350" y="3409950"/>
          <p14:tracePt t="17503" x="2559050" y="3390900"/>
          <p14:tracePt t="17520" x="2571750" y="3359150"/>
          <p14:tracePt t="17537" x="2597150" y="3327400"/>
          <p14:tracePt t="17554" x="2622550" y="3282950"/>
          <p14:tracePt t="17570" x="2647950" y="3244850"/>
          <p14:tracePt t="17587" x="2660650" y="3225800"/>
          <p14:tracePt t="17603" x="2673350" y="3200400"/>
          <p14:tracePt t="17620" x="2686050" y="3187700"/>
          <p14:tracePt t="17637" x="2692400" y="3175000"/>
          <p14:tracePt t="17653" x="2698750" y="3162300"/>
          <p14:tracePt t="17670" x="2705100" y="3149600"/>
          <p14:tracePt t="17687" x="2717800" y="3130550"/>
          <p14:tracePt t="17704" x="2724150" y="3117850"/>
          <p14:tracePt t="17720" x="2743200" y="3092450"/>
          <p14:tracePt t="17737" x="2762250" y="3073400"/>
          <p14:tracePt t="17754" x="2787650" y="3035300"/>
          <p14:tracePt t="17770" x="2806700" y="3003550"/>
          <p14:tracePt t="17787" x="2825750" y="2965450"/>
          <p14:tracePt t="17803" x="2838450" y="2927350"/>
          <p14:tracePt t="17820" x="2857500" y="2895600"/>
          <p14:tracePt t="17837" x="2882900" y="2851150"/>
          <p14:tracePt t="17853" x="2908300" y="2806700"/>
          <p14:tracePt t="17870" x="2921000" y="2781300"/>
          <p14:tracePt t="17887" x="2940050" y="2743200"/>
          <p14:tracePt t="17903" x="2959100" y="2711450"/>
          <p14:tracePt t="17920" x="2978150" y="2686050"/>
          <p14:tracePt t="17936" x="2990850" y="2654300"/>
          <p14:tracePt t="17954" x="3003550" y="2628900"/>
          <p14:tracePt t="17970" x="3028950" y="2597150"/>
          <p14:tracePt t="17987" x="3041650" y="2565400"/>
          <p14:tracePt t="18003" x="3067050" y="2533650"/>
          <p14:tracePt t="18020" x="3098800" y="2501900"/>
          <p14:tracePt t="18036" x="3130550" y="2463800"/>
          <p14:tracePt t="18054" x="3155950" y="2438400"/>
          <p14:tracePt t="18070" x="3187700" y="2400300"/>
          <p14:tracePt t="18086" x="3219450" y="2374900"/>
          <p14:tracePt t="18089" x="3225800" y="2368550"/>
          <p14:tracePt t="18103" x="3263900" y="2343150"/>
          <p14:tracePt t="18120" x="3295650" y="2330450"/>
          <p14:tracePt t="18136" x="3333750" y="2311400"/>
          <p14:tracePt t="18153" x="3378200" y="2298700"/>
          <p14:tracePt t="18170" x="3397250" y="2298700"/>
          <p14:tracePt t="18187" x="3403600" y="2292350"/>
          <p14:tracePt t="18327" x="3409950" y="2292350"/>
          <p14:tracePt t="18335" x="3422650" y="2286000"/>
          <p14:tracePt t="18343" x="3473450" y="2273300"/>
          <p14:tracePt t="18353" x="3587750" y="2222500"/>
          <p14:tracePt t="18370" x="3784600" y="2127250"/>
          <p14:tracePt t="18387" x="3854450" y="2057400"/>
          <p14:tracePt t="18403" x="3911600" y="1974850"/>
          <p14:tracePt t="18420" x="3975100" y="1911350"/>
          <p14:tracePt t="18437" x="4032250" y="1873250"/>
          <p14:tracePt t="18454" x="4076700" y="1854200"/>
          <p14:tracePt t="18470" x="4114800" y="1841500"/>
          <p14:tracePt t="18488" x="4197350" y="1841500"/>
          <p14:tracePt t="18503" x="4254500" y="1841500"/>
          <p14:tracePt t="18520" x="4298950" y="1841500"/>
          <p14:tracePt t="18536" x="4375150" y="1847850"/>
          <p14:tracePt t="18553" x="4464050" y="1854200"/>
          <p14:tracePt t="18570" x="4533900" y="1854200"/>
          <p14:tracePt t="18587" x="4584700" y="1854200"/>
          <p14:tracePt t="18603" x="4616450" y="1854200"/>
          <p14:tracePt t="18620" x="4622800" y="1847850"/>
          <p14:tracePt t="18637" x="4622800" y="1841500"/>
          <p14:tracePt t="18679" x="4616450" y="1841500"/>
          <p14:tracePt t="18688" x="4603750" y="1841500"/>
          <p14:tracePt t="18704" x="4540250" y="1841500"/>
          <p14:tracePt t="18720" x="4400550" y="1860550"/>
          <p14:tracePt t="18737" x="4216400" y="1866900"/>
          <p14:tracePt t="18754" x="3987800" y="1885950"/>
          <p14:tracePt t="18770" x="3746500" y="1924050"/>
          <p14:tracePt t="18786" x="3549650" y="1943100"/>
          <p14:tracePt t="18803" x="3365500" y="1962150"/>
          <p14:tracePt t="18820" x="3206750" y="1974850"/>
          <p14:tracePt t="18837" x="3098800" y="1987550"/>
          <p14:tracePt t="18853" x="3016250" y="2000250"/>
          <p14:tracePt t="18870" x="2959100" y="2012950"/>
          <p14:tracePt t="18886" x="2870200" y="2019300"/>
          <p14:tracePt t="18904" x="2768600" y="2032000"/>
          <p14:tracePt t="18920" x="2736850" y="2038350"/>
          <p14:tracePt t="18936" x="2705100" y="2044700"/>
          <p14:tracePt t="18953" x="2660650" y="2044700"/>
          <p14:tracePt t="18970" x="2584450" y="2044700"/>
          <p14:tracePt t="18987" x="2508250" y="2044700"/>
          <p14:tracePt t="19003" x="2438400" y="2032000"/>
          <p14:tracePt t="19020" x="2425700" y="2032000"/>
          <p14:tracePt t="19036" x="2425700" y="2025650"/>
          <p14:tracePt t="19053" x="2419350" y="2025650"/>
          <p14:tracePt t="19070" x="2413000" y="2025650"/>
          <p14:tracePt t="19087" x="2362200" y="2025650"/>
          <p14:tracePt t="19104" x="2305050" y="2025650"/>
          <p14:tracePt t="19120" x="2286000" y="2032000"/>
          <p14:tracePt t="19136" x="2286000" y="2038350"/>
          <p14:tracePt t="19153" x="2305050" y="2044700"/>
          <p14:tracePt t="19170" x="2368550" y="2057400"/>
          <p14:tracePt t="19186" x="2438400" y="2063750"/>
          <p14:tracePt t="19203" x="2495550" y="2070100"/>
          <p14:tracePt t="19220" x="2520950" y="2070100"/>
          <p14:tracePt t="19237" x="2527300" y="2070100"/>
          <p14:tracePt t="19270" x="2533650" y="2070100"/>
          <p14:tracePt t="19287" x="2540000" y="2044700"/>
          <p14:tracePt t="19304" x="2540000" y="1981200"/>
          <p14:tracePt t="19320" x="2520950" y="1949450"/>
          <p14:tracePt t="19337" x="2495550" y="1936750"/>
          <p14:tracePt t="19353" x="2463800" y="1930400"/>
          <p14:tracePt t="19370" x="2438400" y="1955800"/>
          <p14:tracePt t="19386" x="2425700" y="1993900"/>
          <p14:tracePt t="19404" x="2425700" y="2044700"/>
          <p14:tracePt t="19420" x="2432050" y="2070100"/>
          <p14:tracePt t="19436" x="2432050" y="2076450"/>
          <p14:tracePt t="19471" x="2432050" y="2070100"/>
          <p14:tracePt t="19488" x="2419350" y="2032000"/>
          <p14:tracePt t="19504" x="2400300" y="2006600"/>
          <p14:tracePt t="19519" x="2393950" y="2006600"/>
          <p14:tracePt t="19536" x="2387600" y="2006600"/>
          <p14:tracePt t="19569" x="2387600" y="2019300"/>
          <p14:tracePt t="20095" x="2387600" y="2025650"/>
          <p14:tracePt t="20104" x="2387600" y="2032000"/>
          <p14:tracePt t="20120" x="2387600" y="2044700"/>
          <p14:tracePt t="20127" x="2393950" y="2057400"/>
          <p14:tracePt t="20136" x="2400300" y="2070100"/>
          <p14:tracePt t="20153" x="2406650" y="2114550"/>
          <p14:tracePt t="20170" x="2406650" y="2159000"/>
          <p14:tracePt t="20186" x="2406650" y="2216150"/>
          <p14:tracePt t="20204" x="2406650" y="2292350"/>
          <p14:tracePt t="20219" x="2406650" y="2400300"/>
          <p14:tracePt t="20236" x="2387600" y="2540000"/>
          <p14:tracePt t="20253" x="2368550" y="2641600"/>
          <p14:tracePt t="20270" x="2279650" y="2889250"/>
          <p14:tracePt t="20286" x="2209800" y="3149600"/>
          <p14:tracePt t="20304" x="2139950" y="3435350"/>
          <p14:tracePt t="20319" x="2108200" y="3619500"/>
          <p14:tracePt t="20336" x="2095500" y="3759200"/>
          <p14:tracePt t="20353" x="2089150" y="3905250"/>
          <p14:tracePt t="20370" x="2070100" y="4038600"/>
          <p14:tracePt t="20386" x="2063750" y="4146550"/>
          <p14:tracePt t="20403" x="2051050" y="4222750"/>
          <p14:tracePt t="20420" x="2051050" y="4273550"/>
          <p14:tracePt t="20437" x="2051050" y="4311650"/>
          <p14:tracePt t="20453" x="2051050" y="4337050"/>
          <p14:tracePt t="20469" x="2051050" y="4356100"/>
          <p14:tracePt t="20486" x="2051050" y="4368800"/>
          <p14:tracePt t="20503" x="2051050" y="4394200"/>
          <p14:tracePt t="20520" x="2044700" y="4445000"/>
          <p14:tracePt t="20536" x="2044700" y="4476750"/>
          <p14:tracePt t="20552" x="2044700" y="4527550"/>
          <p14:tracePt t="20569" x="2038350" y="4565650"/>
          <p14:tracePt t="20586" x="2038350" y="4603750"/>
          <p14:tracePt t="20603" x="2032000" y="4629150"/>
          <p14:tracePt t="20619" x="2025650" y="4654550"/>
          <p14:tracePt t="20636" x="2019300" y="4679950"/>
          <p14:tracePt t="20652" x="2012950" y="4699000"/>
          <p14:tracePt t="20669" x="2012950" y="4705350"/>
          <p14:tracePt t="20685" x="2006600" y="4718050"/>
          <p14:tracePt t="20751" x="2006600" y="4711700"/>
          <p14:tracePt t="20776" x="2012950" y="4699000"/>
          <p14:tracePt t="20783" x="2019300" y="4699000"/>
          <p14:tracePt t="20791" x="2025650" y="4686300"/>
          <p14:tracePt t="20803" x="2032000" y="4673600"/>
          <p14:tracePt t="20819" x="2057400" y="4629150"/>
          <p14:tracePt t="20835" x="2082800" y="4584700"/>
          <p14:tracePt t="20853" x="2114550" y="4552950"/>
          <p14:tracePt t="20869" x="2127250" y="4527550"/>
          <p14:tracePt t="20886" x="2133600" y="4521200"/>
          <p14:tracePt t="20904" x="2146300" y="4495800"/>
          <p14:tracePt t="20920" x="2159000" y="4476750"/>
          <p14:tracePt t="20936" x="2165350" y="4470400"/>
          <p14:tracePt t="20953" x="2165350" y="4464050"/>
          <p14:tracePt t="21015" x="2171700" y="4464050"/>
          <p14:tracePt t="21191" x="2178050" y="4464050"/>
          <p14:tracePt t="21207" x="2178050" y="4457700"/>
          <p14:tracePt t="21216" x="2178050" y="4451350"/>
          <p14:tracePt t="21223" x="2184400" y="4451350"/>
          <p14:tracePt t="21236" x="2184400" y="4445000"/>
          <p14:tracePt t="21252" x="2184400" y="4432300"/>
          <p14:tracePt t="21269" x="2184400" y="4419600"/>
          <p14:tracePt t="21286" x="2190750" y="4413250"/>
          <p14:tracePt t="21304" x="2190750" y="4394200"/>
          <p14:tracePt t="21320" x="2197100" y="4381500"/>
          <p14:tracePt t="21336" x="2197100" y="4362450"/>
          <p14:tracePt t="21352" x="2209800" y="4349750"/>
          <p14:tracePt t="21369" x="2216150" y="4337050"/>
          <p14:tracePt t="21386" x="2222500" y="4311650"/>
          <p14:tracePt t="21403" x="2222500" y="4279900"/>
          <p14:tracePt t="21419" x="2228850" y="4248150"/>
          <p14:tracePt t="21435" x="2235200" y="4216400"/>
          <p14:tracePt t="21453" x="2235200" y="4210050"/>
          <p14:tracePt t="21469" x="2241550" y="4197350"/>
          <p14:tracePt t="21486" x="2241550" y="4184650"/>
          <p14:tracePt t="21504" x="2241550" y="4159250"/>
          <p14:tracePt t="21743" x="2241550" y="4152900"/>
          <p14:tracePt t="21752" x="2241550" y="4146550"/>
          <p14:tracePt t="21776" x="2241550" y="4140200"/>
          <p14:tracePt t="21783" x="2247900" y="4140200"/>
          <p14:tracePt t="21791" x="2247900" y="4133850"/>
          <p14:tracePt t="21804" x="2247900" y="4127500"/>
          <p14:tracePt t="21819" x="2247900" y="4114800"/>
          <p14:tracePt t="21836" x="2247900" y="4108450"/>
          <p14:tracePt t="21853" x="2247900" y="4095750"/>
          <p14:tracePt t="21869" x="2247900" y="4089400"/>
          <p14:tracePt t="21887" x="2247900" y="4076700"/>
          <p14:tracePt t="21904" x="2247900" y="4064000"/>
          <p14:tracePt t="22191" x="2254250" y="4064000"/>
          <p14:tracePt t="22199" x="2260600" y="4064000"/>
          <p14:tracePt t="22207" x="2266950" y="4064000"/>
          <p14:tracePt t="22219" x="2273300" y="4064000"/>
          <p14:tracePt t="22236" x="2324100" y="4064000"/>
          <p14:tracePt t="22252" x="2432050" y="4057650"/>
          <p14:tracePt t="22269" x="2597150" y="4000500"/>
          <p14:tracePt t="22286" x="2781300" y="3911600"/>
          <p14:tracePt t="22304" x="2997200" y="3689350"/>
          <p14:tracePt t="22319" x="3092450" y="3498850"/>
          <p14:tracePt t="22336" x="3168650" y="3308350"/>
          <p14:tracePt t="22352" x="3213100" y="3194050"/>
          <p14:tracePt t="22369" x="3251200" y="3111500"/>
          <p14:tracePt t="22386" x="3289300" y="3054350"/>
          <p14:tracePt t="22423" x="3346450" y="2889250"/>
          <p14:tracePt t="22431" x="3365500" y="2851150"/>
          <p14:tracePt t="22439" x="3378200" y="2819400"/>
          <p14:tracePt t="22452" x="3384550" y="2794000"/>
          <p14:tracePt t="22468" x="3397250" y="2743200"/>
          <p14:tracePt t="22486" x="3409950" y="2698750"/>
          <p14:tracePt t="22502" x="3416300" y="2641600"/>
          <p14:tracePt t="22520" x="3448050" y="2520950"/>
          <p14:tracePt t="22536" x="3479800" y="2438400"/>
          <p14:tracePt t="22552" x="3530600" y="2381250"/>
          <p14:tracePt t="22569" x="3606800" y="2317750"/>
          <p14:tracePt t="22586" x="3683000" y="2266950"/>
          <p14:tracePt t="22602" x="3765550" y="2203450"/>
          <p14:tracePt t="22619" x="3879850" y="2139950"/>
          <p14:tracePt t="22636" x="4000500" y="2076450"/>
          <p14:tracePt t="22653" x="4064000" y="2044700"/>
          <p14:tracePt t="23040" x="4057650" y="2044700"/>
          <p14:tracePt t="23056" x="4051300" y="2044700"/>
          <p14:tracePt t="23064" x="4044950" y="2051050"/>
          <p14:tracePt t="23072" x="4032250" y="2057400"/>
          <p14:tracePt t="23086" x="4013200" y="2063750"/>
          <p14:tracePt t="23102" x="3987800" y="2070100"/>
          <p14:tracePt t="23120" x="3956050" y="2082800"/>
          <p14:tracePt t="23136" x="3937000" y="2089150"/>
          <p14:tracePt t="23152" x="3924300" y="2095500"/>
          <p14:tracePt t="23169" x="3905250" y="2095500"/>
          <p14:tracePt t="23186" x="3898900" y="2101850"/>
          <p14:tracePt t="23202" x="3892550" y="2101850"/>
          <p14:tracePt t="23465" x="3886200" y="2101850"/>
          <p14:tracePt t="23496" x="3879850" y="2101850"/>
          <p14:tracePt t="23511" x="3873500" y="2101850"/>
          <p14:tracePt t="23520" x="3867150" y="2101850"/>
          <p14:tracePt t="23536" x="3867150" y="2108200"/>
          <p14:tracePt t="24631" x="3867150" y="2114550"/>
          <p14:tracePt t="24639" x="3860800" y="2114550"/>
          <p14:tracePt t="24655" x="3860800" y="2120900"/>
          <p14:tracePt t="24668" x="3860800" y="2127250"/>
          <p14:tracePt t="24685" x="3860800" y="2133600"/>
          <p14:tracePt t="24702" x="3860800" y="2146300"/>
          <p14:tracePt t="24718" x="3860800" y="2165350"/>
          <p14:tracePt t="24735" x="3860800" y="2203450"/>
          <p14:tracePt t="24752" x="3860800" y="2228850"/>
          <p14:tracePt t="24768" x="3860800" y="2247900"/>
          <p14:tracePt t="24784" x="3867150" y="2286000"/>
          <p14:tracePt t="24801" x="3873500" y="2330450"/>
          <p14:tracePt t="24817" x="3892550" y="2400300"/>
          <p14:tracePt t="24834" x="3930650" y="2514600"/>
          <p14:tracePt t="24851" x="3981450" y="2686050"/>
          <p14:tracePt t="24867" x="4057650" y="2895600"/>
          <p14:tracePt t="24888" x="4248150" y="3371850"/>
          <p14:tracePt t="24901" x="4337050" y="3556000"/>
          <p14:tracePt t="24918" x="4476750" y="3841750"/>
          <p14:tracePt t="24934" x="4584700" y="4140200"/>
          <p14:tracePt t="24952" x="4679950" y="4464050"/>
          <p14:tracePt t="24967" x="4737100" y="4597400"/>
          <p14:tracePt t="24985" x="4768850" y="4699000"/>
          <p14:tracePt t="25000" x="4800600" y="4800600"/>
          <p14:tracePt t="25017" x="4826000" y="4902200"/>
          <p14:tracePt t="25034" x="4851400" y="4991100"/>
          <p14:tracePt t="25051" x="4883150" y="5041900"/>
          <p14:tracePt t="25068" x="4902200" y="5092700"/>
          <p14:tracePt t="25084" x="4927600" y="5156200"/>
          <p14:tracePt t="25102" x="4972050" y="5232400"/>
          <p14:tracePt t="25118" x="5016500" y="5314950"/>
          <p14:tracePt t="25134" x="5054600" y="5378450"/>
          <p14:tracePt t="25152" x="5080000" y="5416550"/>
          <p14:tracePt t="25167" x="5086350" y="5422900"/>
          <p14:tracePt t="25184" x="5092700" y="5422900"/>
          <p14:tracePt t="25223" x="5086350" y="5422900"/>
          <p14:tracePt t="25247" x="5067300" y="5403850"/>
          <p14:tracePt t="25255" x="5048250" y="5384800"/>
          <p14:tracePt t="25268" x="5010150" y="5365750"/>
          <p14:tracePt t="25284" x="4876800" y="5295900"/>
          <p14:tracePt t="25301" x="4730750" y="5226050"/>
          <p14:tracePt t="25317" x="4591050" y="5175250"/>
          <p14:tracePt t="25335" x="4457700" y="5143500"/>
          <p14:tracePt t="25352" x="4235450" y="5130800"/>
          <p14:tracePt t="25367" x="4064000" y="5137150"/>
          <p14:tracePt t="25384" x="3898900" y="5187950"/>
          <p14:tracePt t="25401" x="3727450" y="5245100"/>
          <p14:tracePt t="25417" x="3581400" y="5308600"/>
          <p14:tracePt t="25434" x="3454400" y="5378450"/>
          <p14:tracePt t="25451" x="3365500" y="5461000"/>
          <p14:tracePt t="25468" x="3314700" y="5549900"/>
          <p14:tracePt t="25484" x="3276600" y="5683250"/>
          <p14:tracePt t="25501" x="3270250" y="5835650"/>
          <p14:tracePt t="25517" x="3270250" y="5981700"/>
          <p14:tracePt t="25534" x="3321050" y="6127750"/>
          <p14:tracePt t="25551" x="3448050" y="6267450"/>
          <p14:tracePt t="25567" x="3867150" y="6515100"/>
          <p14:tracePt t="25584" x="4311650" y="6699250"/>
          <p14:tracePt t="25600" x="4756150" y="6851650"/>
          <p14:tracePt t="25618" x="5099050" y="6851650"/>
          <p14:tracePt t="25635" x="5353050" y="6851650"/>
          <p14:tracePt t="25651" x="5537200" y="6851650"/>
          <p14:tracePt t="25667" x="5765800" y="6851650"/>
          <p14:tracePt t="25684" x="6032500" y="6851650"/>
          <p14:tracePt t="25701" x="6350000" y="6826250"/>
          <p14:tracePt t="25717" x="6597650" y="6743700"/>
          <p14:tracePt t="25734" x="6756400" y="6648450"/>
          <p14:tracePt t="25752" x="6851650" y="6464300"/>
          <p14:tracePt t="25767" x="6870700" y="6318250"/>
          <p14:tracePt t="25784" x="6851650" y="6153150"/>
          <p14:tracePt t="25801" x="6781800" y="6000750"/>
          <p14:tracePt t="25817" x="6667500" y="5803900"/>
          <p14:tracePt t="25834" x="6540500" y="5632450"/>
          <p14:tracePt t="25851" x="6394450" y="5524500"/>
          <p14:tracePt t="25867" x="6210300" y="5441950"/>
          <p14:tracePt t="25884" x="6000750" y="5365750"/>
          <p14:tracePt t="25901" x="5778500" y="5302250"/>
          <p14:tracePt t="25918" x="5581650" y="5270500"/>
          <p14:tracePt t="25934" x="5422900" y="5257800"/>
          <p14:tracePt t="25952" x="5226050" y="5295900"/>
          <p14:tracePt t="25967" x="5118100" y="5340350"/>
          <p14:tracePt t="25984" x="5016500" y="5403850"/>
          <p14:tracePt t="26000" x="4972050" y="5454650"/>
          <p14:tracePt t="26017" x="4940300" y="5499100"/>
          <p14:tracePt t="26034" x="4902200" y="5537200"/>
          <p14:tracePt t="26051" x="4864100" y="5568950"/>
          <p14:tracePt t="26067" x="4826000" y="5607050"/>
          <p14:tracePt t="26084" x="4794250" y="5632450"/>
          <p14:tracePt t="26101" x="4756150" y="5670550"/>
          <p14:tracePt t="26118" x="4724400" y="5727700"/>
          <p14:tracePt t="26134" x="4686300" y="5791200"/>
          <p14:tracePt t="26152" x="4648200" y="5892800"/>
          <p14:tracePt t="26167" x="4648200" y="5949950"/>
          <p14:tracePt t="26184" x="4654550" y="5994400"/>
          <p14:tracePt t="26201" x="4724400" y="6045200"/>
          <p14:tracePt t="26217" x="4851400" y="6127750"/>
          <p14:tracePt t="26234" x="4984750" y="6216650"/>
          <p14:tracePt t="26250" x="5092700" y="6267450"/>
          <p14:tracePt t="26267" x="5200650" y="6311900"/>
          <p14:tracePt t="26284" x="5321300" y="6343650"/>
          <p14:tracePt t="26301" x="5454650" y="6350000"/>
          <p14:tracePt t="26317" x="5588000" y="6356350"/>
          <p14:tracePt t="26333" x="5676900" y="6356350"/>
          <p14:tracePt t="26351" x="5740400" y="6343650"/>
          <p14:tracePt t="26368" x="5765800" y="6337300"/>
          <p14:tracePt t="26383" x="5765800" y="6330950"/>
          <p14:tracePt t="26401" x="5772150" y="6324600"/>
          <p14:tracePt t="26417" x="5772150" y="6318250"/>
          <p14:tracePt t="26433" x="5784850" y="6299200"/>
          <p14:tracePt t="26450" x="5791200" y="6280150"/>
          <p14:tracePt t="26467" x="5791200" y="6267450"/>
          <p14:tracePt t="26483" x="5791200" y="6254750"/>
          <p14:tracePt t="26500" x="5791200" y="6248400"/>
          <p14:tracePt t="26519" x="5784850" y="6248400"/>
          <p14:tracePt t="26533" x="5784850" y="6242050"/>
          <p14:tracePt t="27239" x="5778500" y="6242050"/>
          <p14:tracePt t="27247" x="5778500" y="6235700"/>
          <p14:tracePt t="27255" x="5765800" y="6235700"/>
          <p14:tracePt t="27267" x="5759450" y="6229350"/>
          <p14:tracePt t="27284" x="5727700" y="6223000"/>
          <p14:tracePt t="27300" x="5689600" y="6210300"/>
          <p14:tracePt t="27316" x="5657850" y="6191250"/>
          <p14:tracePt t="27333" x="5632450" y="6184900"/>
          <p14:tracePt t="27352" x="5619750" y="6178550"/>
          <p14:tracePt t="27368" x="5613400" y="6178550"/>
          <p14:tracePt t="27384" x="5607050" y="6178550"/>
          <p14:tracePt t="27401" x="5588000" y="6178550"/>
          <p14:tracePt t="27417" x="5556250" y="6172200"/>
          <p14:tracePt t="27433" x="5530850" y="6159500"/>
          <p14:tracePt t="27451" x="5518150" y="6153150"/>
          <p14:tracePt t="27511" x="5511800" y="6153150"/>
          <p14:tracePt t="27535" x="5505450" y="6153150"/>
          <p14:tracePt t="27544" x="5492750" y="6153150"/>
          <p14:tracePt t="27552" x="5492750" y="6146800"/>
          <p14:tracePt t="27568" x="5473700" y="6146800"/>
          <p14:tracePt t="27584" x="5454650" y="6140450"/>
          <p14:tracePt t="27601" x="5422900" y="6134100"/>
          <p14:tracePt t="27617" x="5365750" y="6127750"/>
          <p14:tracePt t="27633" x="5283200" y="6108700"/>
          <p14:tracePt t="27651" x="5175250" y="6089650"/>
          <p14:tracePt t="27667" x="5067300" y="6064250"/>
          <p14:tracePt t="27684" x="4953000" y="6051550"/>
          <p14:tracePt t="27700" x="4845050" y="6032500"/>
          <p14:tracePt t="27716" x="4749800" y="6019800"/>
          <p14:tracePt t="27733" x="4648200" y="6013450"/>
          <p14:tracePt t="27750" x="4572000" y="6013450"/>
          <p14:tracePt t="27767" x="4489450" y="6013450"/>
          <p14:tracePt t="27783" x="4337050" y="6007100"/>
          <p14:tracePt t="27800" x="4216400" y="5994400"/>
          <p14:tracePt t="27816" x="4095750" y="5981700"/>
          <p14:tracePt t="27833" x="3956050" y="5962650"/>
          <p14:tracePt t="27851" x="3797300" y="5930900"/>
          <p14:tracePt t="27866" x="3632200" y="5880100"/>
          <p14:tracePt t="27884" x="3479800" y="5842000"/>
          <p14:tracePt t="27900" x="3346450" y="5803900"/>
          <p14:tracePt t="27917" x="3225800" y="5772150"/>
          <p14:tracePt t="27933" x="3117850" y="5740400"/>
          <p14:tracePt t="27950" x="2984500" y="5715000"/>
          <p14:tracePt t="27966" x="2844800" y="5695950"/>
          <p14:tracePt t="27983" x="2609850" y="5664200"/>
          <p14:tracePt t="27999" x="2451100" y="5638800"/>
          <p14:tracePt t="28016" x="2311400" y="5619750"/>
          <p14:tracePt t="28034" x="2197100" y="5600700"/>
          <p14:tracePt t="28050" x="2101850" y="5581650"/>
          <p14:tracePt t="28066" x="2019300" y="5568950"/>
          <p14:tracePt t="28083" x="1955800" y="5562600"/>
          <p14:tracePt t="28100" x="1898650" y="5556250"/>
          <p14:tracePt t="28116" x="1822450" y="5549900"/>
          <p14:tracePt t="28134" x="1765300" y="5537200"/>
          <p14:tracePt t="28150" x="1714500" y="5530850"/>
          <p14:tracePt t="28166" x="1689100" y="5524500"/>
          <p14:tracePt t="28295" x="1689100" y="5518150"/>
          <p14:tracePt t="28319" x="1701800" y="5518150"/>
          <p14:tracePt t="28327" x="1714500" y="5511800"/>
          <p14:tracePt t="28335" x="1727200" y="5511800"/>
          <p14:tracePt t="28350" x="1746250" y="5511800"/>
          <p14:tracePt t="28366" x="1797050" y="5511800"/>
          <p14:tracePt t="28383" x="2012950" y="5530850"/>
          <p14:tracePt t="28399" x="2286000" y="5562600"/>
          <p14:tracePt t="28417" x="2616200" y="5600700"/>
          <p14:tracePt t="28434" x="2806700" y="5657850"/>
          <p14:tracePt t="28450" x="2908300" y="5676900"/>
          <p14:tracePt t="28466" x="2952750" y="5689600"/>
          <p14:tracePt t="28483" x="2971800" y="5689600"/>
          <p14:tracePt t="28500" x="2990850" y="5689600"/>
          <p14:tracePt t="28516" x="3009900" y="5695950"/>
          <p14:tracePt t="28534" x="3035300" y="5702300"/>
          <p14:tracePt t="28550" x="3067050" y="5715000"/>
          <p14:tracePt t="28566" x="3111500" y="5734050"/>
          <p14:tracePt t="28583" x="3219450" y="5784850"/>
          <p14:tracePt t="28600" x="3314700" y="5822950"/>
          <p14:tracePt t="28616" x="3397250" y="5861050"/>
          <p14:tracePt t="28633" x="3435350" y="5886450"/>
          <p14:tracePt t="28650" x="3441700" y="5892800"/>
          <p14:tracePt t="28666" x="3448050" y="5905500"/>
          <p14:tracePt t="28683" x="3460750" y="5911850"/>
          <p14:tracePt t="28700" x="3486150" y="5943600"/>
          <p14:tracePt t="28717" x="3511550" y="5969000"/>
          <p14:tracePt t="28734" x="3556000" y="6007100"/>
          <p14:tracePt t="28750" x="3606800" y="6057900"/>
          <p14:tracePt t="28767" x="3670300" y="6115050"/>
          <p14:tracePt t="28784" x="3727450" y="6146800"/>
          <p14:tracePt t="28800" x="3803650" y="6178550"/>
          <p14:tracePt t="28817" x="3860800" y="6191250"/>
          <p14:tracePt t="28834" x="3892550" y="6197600"/>
          <p14:tracePt t="28850" x="3911600" y="6197600"/>
          <p14:tracePt t="29247" x="3917950" y="6197600"/>
          <p14:tracePt t="29271" x="3924300" y="6197600"/>
          <p14:tracePt t="29351" x="3930650" y="6197600"/>
          <p14:tracePt t="29423" x="3937000" y="6197600"/>
          <p14:tracePt t="29439" x="3943350" y="6197600"/>
          <p14:tracePt t="29455" x="3943350" y="6203950"/>
          <p14:tracePt t="29463" x="3949700" y="6203950"/>
          <p14:tracePt t="29471" x="3956050" y="6203950"/>
          <p14:tracePt t="29483" x="3956050" y="6210300"/>
          <p14:tracePt t="29500" x="3962400" y="6210300"/>
          <p14:tracePt t="29519" x="3968750" y="6210300"/>
          <p14:tracePt t="29533" x="3975100" y="6210300"/>
          <p14:tracePt t="29549" x="3994150" y="6216650"/>
          <p14:tracePt t="29566" x="4025900" y="6216650"/>
          <p14:tracePt t="29584" x="4057650" y="6223000"/>
          <p14:tracePt t="29600" x="4070350" y="6223000"/>
          <p14:tracePt t="29616" x="4076700" y="6223000"/>
          <p14:tracePt t="29634" x="4083050" y="6223000"/>
          <p14:tracePt t="29649" x="4121150" y="6223000"/>
          <p14:tracePt t="29667" x="4171950" y="6223000"/>
          <p14:tracePt t="29683" x="4241800" y="6229350"/>
          <p14:tracePt t="29700" x="4286250" y="6229350"/>
          <p14:tracePt t="29716" x="4330700" y="6229350"/>
          <p14:tracePt t="29733" x="4368800" y="6229350"/>
          <p14:tracePt t="29750" x="4419600" y="6223000"/>
          <p14:tracePt t="29767" x="4464050" y="6210300"/>
          <p14:tracePt t="29784" x="4508500" y="6191250"/>
          <p14:tracePt t="29800" x="4521200" y="6178550"/>
          <p14:tracePt t="29816" x="4540250" y="6172200"/>
          <p14:tracePt t="29833" x="4552950" y="6159500"/>
          <p14:tracePt t="29850" x="4578350" y="6121400"/>
          <p14:tracePt t="29866" x="4591050" y="6076950"/>
          <p14:tracePt t="29883" x="4629150" y="6026150"/>
          <p14:tracePt t="29900" x="4654550" y="5981700"/>
          <p14:tracePt t="29917" x="4667250" y="5943600"/>
          <p14:tracePt t="29934" x="4679950" y="5911850"/>
          <p14:tracePt t="29950" x="4686300" y="5861050"/>
          <p14:tracePt t="29966" x="4692650" y="5816600"/>
          <p14:tracePt t="29984" x="4711700" y="5753100"/>
          <p14:tracePt t="30000" x="4718050" y="5734050"/>
          <p14:tracePt t="30016" x="4718050" y="5721350"/>
          <p14:tracePt t="30034" x="4718050" y="5702300"/>
          <p14:tracePt t="30050" x="4718050" y="5664200"/>
          <p14:tracePt t="30066" x="4718050" y="5638800"/>
          <p14:tracePt t="30083" x="4718050" y="5626100"/>
          <p14:tracePt t="30100" x="4718050" y="5613400"/>
          <p14:tracePt t="30116" x="4718050" y="5600700"/>
          <p14:tracePt t="30134" x="4718050" y="5588000"/>
          <p14:tracePt t="30150" x="4705350" y="5568950"/>
          <p14:tracePt t="30166" x="4692650" y="5562600"/>
          <p14:tracePt t="30183" x="4692650" y="5556250"/>
          <p14:tracePt t="30200" x="4686300" y="5556250"/>
          <p14:tracePt t="30216" x="4673600" y="5556250"/>
          <p14:tracePt t="30234" x="4641850" y="5549900"/>
          <p14:tracePt t="30250" x="4603750" y="5549900"/>
          <p14:tracePt t="30266" x="4552950" y="5549900"/>
          <p14:tracePt t="30283" x="4521200" y="5549900"/>
          <p14:tracePt t="30300" x="4508500" y="5549900"/>
          <p14:tracePt t="30317" x="4495800" y="5549900"/>
          <p14:tracePt t="30334" x="4489450" y="5562600"/>
          <p14:tracePt t="30349" x="4476750" y="5581650"/>
          <p14:tracePt t="30367" x="4470400" y="5626100"/>
          <p14:tracePt t="30383" x="4470400" y="5664200"/>
          <p14:tracePt t="30400" x="4476750" y="5708650"/>
          <p14:tracePt t="30416" x="4508500" y="5740400"/>
          <p14:tracePt t="30433" x="4533900" y="5772150"/>
          <p14:tracePt t="30449" x="4578350" y="5803900"/>
          <p14:tracePt t="30466" x="4616450" y="5829300"/>
          <p14:tracePt t="30483" x="4654550" y="5848350"/>
          <p14:tracePt t="30499" x="4686300" y="5861050"/>
          <p14:tracePt t="30515" x="4730750" y="5861050"/>
          <p14:tracePt t="30533" x="4781550" y="5861050"/>
          <p14:tracePt t="30550" x="4826000" y="5848350"/>
          <p14:tracePt t="30566" x="4851400" y="5829300"/>
          <p14:tracePt t="30582" x="4857750" y="5791200"/>
          <p14:tracePt t="30584" x="4857750" y="5772150"/>
          <p14:tracePt t="30600" x="4838700" y="5746750"/>
          <p14:tracePt t="30616" x="4819650" y="5727700"/>
          <p14:tracePt t="30632" x="4806950" y="5715000"/>
          <p14:tracePt t="30649" x="4800600" y="5708650"/>
          <p14:tracePt t="30683" x="4787900" y="5708650"/>
          <p14:tracePt t="30699" x="4781550" y="5708650"/>
          <p14:tracePt t="30716" x="4775200" y="5715000"/>
          <p14:tracePt t="30732" x="4762500" y="5734050"/>
          <p14:tracePt t="30749" x="4749800" y="5759450"/>
          <p14:tracePt t="30766" x="4743450" y="5791200"/>
          <p14:tracePt t="30783" x="4743450" y="5816600"/>
          <p14:tracePt t="33119" x="4749800" y="5816600"/>
          <p14:tracePt t="33159" x="4756150" y="5816600"/>
          <p14:tracePt t="33175" x="4762500" y="5816600"/>
          <p14:tracePt t="33279" x="4768850" y="5816600"/>
          <p14:tracePt t="33559" x="4762500" y="5816600"/>
          <p14:tracePt t="33567" x="4756150" y="5816600"/>
          <p14:tracePt t="33582" x="4743450" y="5816600"/>
          <p14:tracePt t="33598" x="4705350" y="5816600"/>
          <p14:tracePt t="33615" x="4641850" y="5816600"/>
          <p14:tracePt t="33631" x="4610100" y="5816600"/>
          <p14:tracePt t="33648" x="4603750" y="5816600"/>
          <p14:tracePt t="33682" x="4597400" y="5816600"/>
          <p14:tracePt t="33703" x="4591050" y="5816600"/>
          <p14:tracePt t="33715" x="4591050" y="5822950"/>
          <p14:tracePt t="33731" x="4584700" y="5822950"/>
          <p14:tracePt t="33767" x="4578350" y="5822950"/>
          <p14:tracePt t="33775" x="4572000" y="5822950"/>
          <p14:tracePt t="33783" x="4572000" y="5829300"/>
          <p14:tracePt t="33798" x="4565650" y="5829300"/>
          <p14:tracePt t="33816" x="4527550" y="5829300"/>
          <p14:tracePt t="33832" x="4508500" y="5835650"/>
          <p14:tracePt t="33848" x="4502150" y="5835650"/>
          <p14:tracePt t="33865" x="4495800" y="5835650"/>
          <p14:tracePt t="33882" x="4476750" y="5835650"/>
          <p14:tracePt t="33898" x="4470400" y="5842000"/>
          <p14:tracePt t="34335" x="4476750" y="5842000"/>
          <p14:tracePt t="34359" x="4483100" y="5842000"/>
          <p14:tracePt t="34799" x="4489450" y="5842000"/>
          <p14:tracePt t="34935" x="4495800" y="5842000"/>
          <p14:tracePt t="35063" x="4502150" y="5842000"/>
          <p14:tracePt t="35175" x="4502150" y="5835650"/>
          <p14:tracePt t="35383" x="4508500" y="5835650"/>
          <p14:tracePt t="35479" x="4514850" y="5835650"/>
          <p14:tracePt t="35618" x="4521200" y="5835650"/>
          <p14:tracePt t="36559" x="4527550" y="5835650"/>
          <p14:tracePt t="36671" x="4533900" y="5835650"/>
          <p14:tracePt t="36872" x="4540250" y="5835650"/>
          <p14:tracePt t="37023" x="4546600" y="5835650"/>
          <p14:tracePt t="38295" x="4552950" y="5835650"/>
          <p14:tracePt t="38335" x="4559300" y="5835650"/>
          <p14:tracePt t="38359" x="4565650" y="5835650"/>
          <p14:tracePt t="39703" x="4572000" y="5816600"/>
          <p14:tracePt t="39711" x="4572000" y="5797550"/>
          <p14:tracePt t="39719" x="4572000" y="5772150"/>
          <p14:tracePt t="39729" x="4572000" y="5753100"/>
          <p14:tracePt t="39747" x="4565650" y="5676900"/>
          <p14:tracePt t="39763" x="4514850" y="5568950"/>
          <p14:tracePt t="39780" x="4438650" y="5435600"/>
          <p14:tracePt t="39797" x="4349750" y="5308600"/>
          <p14:tracePt t="39813" x="4267200" y="5200650"/>
          <p14:tracePt t="39830" x="4197350" y="5111750"/>
          <p14:tracePt t="39846" x="4127500" y="4997450"/>
          <p14:tracePt t="39863" x="4051300" y="4870450"/>
          <p14:tracePt t="39879" x="3968750" y="4629150"/>
          <p14:tracePt t="39896" x="3949700" y="4489450"/>
          <p14:tracePt t="39913" x="3949700" y="4343400"/>
          <p14:tracePt t="39929" x="3937000" y="4184650"/>
          <p14:tracePt t="39946" x="3892550" y="4038600"/>
          <p14:tracePt t="39963" x="3835400" y="3924300"/>
          <p14:tracePt t="39980" x="3790950" y="3841750"/>
          <p14:tracePt t="39996" x="3759200" y="3790950"/>
          <p14:tracePt t="40013" x="3746500" y="3759200"/>
          <p14:tracePt t="40030" x="3727450" y="3727450"/>
          <p14:tracePt t="40046" x="3708400" y="3689350"/>
          <p14:tracePt t="40063" x="3695700" y="3657600"/>
          <p14:tracePt t="40080" x="3670300" y="3587750"/>
          <p14:tracePt t="40096" x="3663950" y="3530600"/>
          <p14:tracePt t="40113" x="3657600" y="3467100"/>
          <p14:tracePt t="40130" x="3657600" y="3390900"/>
          <p14:tracePt t="40146" x="3657600" y="3321050"/>
          <p14:tracePt t="40163" x="3657600" y="3270250"/>
          <p14:tracePt t="40180" x="3651250" y="3225800"/>
          <p14:tracePt t="4108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5914"/>
            <a:ext cx="12039599" cy="6588994"/>
            <a:chOff x="658403" y="232126"/>
            <a:chExt cx="7733959" cy="65209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403" y="232126"/>
              <a:ext cx="5318298" cy="639010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21823" y="731112"/>
              <a:ext cx="26705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2"/>
                  </a:solidFill>
                </a:rPr>
                <a:t>Commodity Plastics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38037" y="1935408"/>
              <a:ext cx="27235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4"/>
                  </a:solidFill>
                </a:rPr>
                <a:t>Engineering Plastics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54251" y="3062736"/>
              <a:ext cx="23499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6">
                      <a:lumMod val="75000"/>
                    </a:schemeClr>
                  </a:solidFill>
                </a:rPr>
                <a:t>Specialty Plastics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26714" y="4292688"/>
              <a:ext cx="30535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3">
                      <a:lumMod val="50000"/>
                    </a:schemeClr>
                  </a:solidFill>
                </a:rPr>
                <a:t>Heat Resistant Plastics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06742" y="5420016"/>
              <a:ext cx="31339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tx2"/>
                  </a:solidFill>
                </a:rPr>
                <a:t>Fire </a:t>
              </a:r>
              <a:r>
                <a:rPr lang="en-US" sz="2400" b="1" i="1" dirty="0" smtClean="0">
                  <a:solidFill>
                    <a:schemeClr val="tx2"/>
                  </a:solidFill>
                </a:rPr>
                <a:t>Resistant </a:t>
              </a:r>
              <a:r>
                <a:rPr lang="en-US" sz="2400" b="1" i="1" dirty="0">
                  <a:solidFill>
                    <a:schemeClr val="tx2"/>
                  </a:solidFill>
                </a:rPr>
                <a:t>Polymers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2747" y="6291374"/>
              <a:ext cx="43820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Fire Growth Capacity, </a:t>
              </a:r>
              <a:r>
                <a:rPr lang="en-US" sz="2400" b="1" i="1" dirty="0"/>
                <a:t>FGC</a:t>
              </a:r>
              <a:r>
                <a:rPr lang="en-US" sz="2400" b="1" dirty="0"/>
                <a:t> (J/g-K)</a:t>
              </a:r>
            </a:p>
          </p:txBody>
        </p: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80"/>
    </mc:Choice>
    <mc:Fallback xmlns="">
      <p:transition spd="slow" advTm="5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49" x="1625600" y="6375400"/>
          <p14:tracePt t="465" x="1625600" y="6369050"/>
          <p14:tracePt t="482" x="1619250" y="6369050"/>
          <p14:tracePt t="489" x="1619250" y="6362700"/>
          <p14:tracePt t="497" x="1619250" y="6356350"/>
          <p14:tracePt t="510" x="1612900" y="6356350"/>
          <p14:tracePt t="526" x="1606550" y="6350000"/>
          <p14:tracePt t="543" x="1587500" y="6343650"/>
          <p14:tracePt t="559" x="1555750" y="6324600"/>
          <p14:tracePt t="576" x="1536700" y="6311900"/>
          <p14:tracePt t="592" x="1517650" y="6311900"/>
          <p14:tracePt t="609" x="1517650" y="6305550"/>
          <p14:tracePt t="626" x="1511300" y="6299200"/>
          <p14:tracePt t="643" x="1504950" y="6299200"/>
          <p14:tracePt t="659" x="1485900" y="6292850"/>
          <p14:tracePt t="676" x="1466850" y="6292850"/>
          <p14:tracePt t="692" x="1460500" y="6292850"/>
          <p14:tracePt t="710" x="1447800" y="6292850"/>
          <p14:tracePt t="726" x="1441450" y="6292850"/>
          <p14:tracePt t="1139" x="1441450" y="6286500"/>
          <p14:tracePt t="1162" x="1441450" y="6280150"/>
          <p14:tracePt t="1177" x="1441450" y="6273800"/>
          <p14:tracePt t="1202" x="1441450" y="6267450"/>
          <p14:tracePt t="1211" x="1441450" y="6261100"/>
          <p14:tracePt t="1234" x="1441450" y="6254750"/>
          <p14:tracePt t="1241" x="1447800" y="6248400"/>
          <p14:tracePt t="1249" x="1447800" y="6242050"/>
          <p14:tracePt t="1258" x="1454150" y="6242050"/>
          <p14:tracePt t="6305" x="1454150" y="6235700"/>
          <p14:tracePt t="6313" x="1454150" y="6229350"/>
          <p14:tracePt t="6345" x="1454150" y="6223000"/>
          <p14:tracePt t="6353" x="1454150" y="6216650"/>
          <p14:tracePt t="6361" x="1454150" y="6210300"/>
          <p14:tracePt t="6378" x="1454150" y="6197600"/>
          <p14:tracePt t="6390" x="1454150" y="6184900"/>
          <p14:tracePt t="6407" x="1454150" y="6153150"/>
          <p14:tracePt t="6424" x="1454150" y="6121400"/>
          <p14:tracePt t="6426" x="1454150" y="6102350"/>
          <p14:tracePt t="6441" x="1454150" y="6070600"/>
          <p14:tracePt t="6458" x="1479550" y="5943600"/>
          <p14:tracePt t="6474" x="1504950" y="5791200"/>
          <p14:tracePt t="6490" x="1543050" y="5543550"/>
          <p14:tracePt t="6507" x="1574800" y="5200650"/>
          <p14:tracePt t="6524" x="1625600" y="4622800"/>
          <p14:tracePt t="6541" x="1657350" y="3949700"/>
          <p14:tracePt t="6558" x="1670050" y="3321050"/>
          <p14:tracePt t="6574" x="1651000" y="2946400"/>
          <p14:tracePt t="6591" x="1625600" y="2679700"/>
          <p14:tracePt t="6607" x="1593850" y="2419350"/>
          <p14:tracePt t="6624" x="1568450" y="2159000"/>
          <p14:tracePt t="6641" x="1568450" y="1974850"/>
          <p14:tracePt t="6658" x="1543050" y="1816100"/>
          <p14:tracePt t="6674" x="1524000" y="1746250"/>
          <p14:tracePt t="6690" x="1498600" y="1695450"/>
          <p14:tracePt t="6707" x="1485900" y="1676400"/>
          <p14:tracePt t="6724" x="1473200" y="1670050"/>
          <p14:tracePt t="6741" x="1466850" y="1663700"/>
          <p14:tracePt t="6757" x="1454150" y="1657350"/>
          <p14:tracePt t="6774" x="1447800" y="1657350"/>
          <p14:tracePt t="6790" x="1447800" y="1651000"/>
          <p14:tracePt t="6807" x="1435100" y="1644650"/>
          <p14:tracePt t="6824" x="1416050" y="1638300"/>
          <p14:tracePt t="6842" x="1358900" y="1631950"/>
          <p14:tracePt t="6858" x="1327150" y="1631950"/>
          <p14:tracePt t="6874" x="1327150" y="1625600"/>
          <p14:tracePt t="6890" x="1339850" y="1612900"/>
          <p14:tracePt t="6907" x="1384300" y="1600200"/>
          <p14:tracePt t="6924" x="1409700" y="1600200"/>
          <p14:tracePt t="6940" x="1479550" y="1574800"/>
          <p14:tracePt t="6957" x="1612900" y="1536700"/>
          <p14:tracePt t="6974" x="1809750" y="1466850"/>
          <p14:tracePt t="6990" x="2025650" y="1352550"/>
          <p14:tracePt t="7007" x="2178050" y="1219200"/>
          <p14:tracePt t="7024" x="2273300" y="1060450"/>
          <p14:tracePt t="7042" x="2317750" y="812800"/>
          <p14:tracePt t="7058" x="2279650" y="673100"/>
          <p14:tracePt t="7074" x="2197100" y="533400"/>
          <p14:tracePt t="7090" x="2089150" y="444500"/>
          <p14:tracePt t="7107" x="1974850" y="381000"/>
          <p14:tracePt t="7124" x="1847850" y="349250"/>
          <p14:tracePt t="7140" x="1752600" y="336550"/>
          <p14:tracePt t="7157" x="1682750" y="336550"/>
          <p14:tracePt t="7174" x="1657350" y="349250"/>
          <p14:tracePt t="7190" x="1631950" y="368300"/>
          <p14:tracePt t="7207" x="1619250" y="381000"/>
          <p14:tracePt t="7224" x="1600200" y="412750"/>
          <p14:tracePt t="7240" x="1581150" y="482600"/>
          <p14:tracePt t="7258" x="1574800" y="577850"/>
          <p14:tracePt t="7274" x="1574800" y="628650"/>
          <p14:tracePt t="7290" x="1600200" y="673100"/>
          <p14:tracePt t="7307" x="1631950" y="711200"/>
          <p14:tracePt t="7323" x="1657350" y="730250"/>
          <p14:tracePt t="7340" x="1701800" y="749300"/>
          <p14:tracePt t="7357" x="1752600" y="762000"/>
          <p14:tracePt t="7374" x="1784350" y="762000"/>
          <p14:tracePt t="7390" x="1809750" y="762000"/>
          <p14:tracePt t="7407" x="1835150" y="749300"/>
          <p14:tracePt t="7424" x="1841500" y="704850"/>
          <p14:tracePt t="7440" x="1828800" y="641350"/>
          <p14:tracePt t="7442" x="1809750" y="590550"/>
          <p14:tracePt t="7458" x="1758950" y="514350"/>
          <p14:tracePt t="7474" x="1689100" y="463550"/>
          <p14:tracePt t="7490" x="1625600" y="431800"/>
          <p14:tracePt t="7507" x="1536700" y="412750"/>
          <p14:tracePt t="7524" x="1441450" y="412750"/>
          <p14:tracePt t="7541" x="1371600" y="419100"/>
          <p14:tracePt t="7557" x="1320800" y="438150"/>
          <p14:tracePt t="7574" x="1289050" y="463550"/>
          <p14:tracePt t="7590" x="1250950" y="495300"/>
          <p14:tracePt t="7607" x="1219200" y="533400"/>
          <p14:tracePt t="7624" x="1187450" y="577850"/>
          <p14:tracePt t="7640" x="1162050" y="615950"/>
          <p14:tracePt t="7657" x="1155700" y="641350"/>
          <p14:tracePt t="7674" x="1143000" y="666750"/>
          <p14:tracePt t="7690" x="1143000" y="673100"/>
          <p14:tracePt t="7707" x="1143000" y="692150"/>
          <p14:tracePt t="7723" x="1143000" y="711200"/>
          <p14:tracePt t="7740" x="1143000" y="723900"/>
          <p14:tracePt t="7757" x="1143000" y="736600"/>
          <p14:tracePt t="7774" x="1149350" y="755650"/>
          <p14:tracePt t="7790" x="1149350" y="768350"/>
          <p14:tracePt t="7808" x="1155700" y="787400"/>
          <p14:tracePt t="7823" x="1162050" y="800100"/>
          <p14:tracePt t="7840" x="1162050" y="812800"/>
          <p14:tracePt t="7858" x="1162050" y="825500"/>
          <p14:tracePt t="7874" x="1162050" y="831850"/>
          <p14:tracePt t="7913" x="1162050" y="838200"/>
          <p14:tracePt t="7923" x="1155700" y="838200"/>
          <p14:tracePt t="7940" x="1143000" y="838200"/>
          <p14:tracePt t="7956" x="1136650" y="838200"/>
          <p14:tracePt t="7974" x="1130300" y="838200"/>
          <p14:tracePt t="7990" x="1098550" y="838200"/>
          <p14:tracePt t="8007" x="1066800" y="838200"/>
          <p14:tracePt t="8024" x="1035050" y="838200"/>
          <p14:tracePt t="8041" x="996950" y="838200"/>
          <p14:tracePt t="8057" x="990600" y="838200"/>
          <p14:tracePt t="8074" x="984250" y="838200"/>
          <p14:tracePt t="8898" x="990600" y="838200"/>
          <p14:tracePt t="8906" x="996950" y="838200"/>
          <p14:tracePt t="8921" x="1016000" y="838200"/>
          <p14:tracePt t="8930" x="1028700" y="831850"/>
          <p14:tracePt t="8940" x="1047750" y="825500"/>
          <p14:tracePt t="8956" x="1104900" y="812800"/>
          <p14:tracePt t="8973" x="1149350" y="806450"/>
          <p14:tracePt t="8990" x="1162050" y="806450"/>
          <p14:tracePt t="9007" x="1162050" y="800100"/>
          <p14:tracePt t="9023" x="1168400" y="793750"/>
          <p14:tracePt t="9040" x="1174750" y="781050"/>
          <p14:tracePt t="9058" x="1193800" y="749300"/>
          <p14:tracePt t="9074" x="1200150" y="730250"/>
          <p14:tracePt t="9090" x="1206500" y="717550"/>
          <p14:tracePt t="9106" x="1206500" y="704850"/>
          <p14:tracePt t="9123" x="1206500" y="692150"/>
          <p14:tracePt t="9140" x="1200150" y="660400"/>
          <p14:tracePt t="9157" x="1181100" y="641350"/>
          <p14:tracePt t="9173" x="1168400" y="622300"/>
          <p14:tracePt t="9190" x="1149350" y="622300"/>
          <p14:tracePt t="9206" x="1136650" y="622300"/>
          <p14:tracePt t="9223" x="1130300" y="622300"/>
          <p14:tracePt t="9240" x="1117600" y="622300"/>
          <p14:tracePt t="9578" x="1111250" y="622300"/>
          <p14:tracePt t="9593" x="1104900" y="628650"/>
          <p14:tracePt t="9617" x="1098550" y="628650"/>
          <p14:tracePt t="9626" x="1092200" y="635000"/>
          <p14:tracePt t="9634" x="1085850" y="641350"/>
          <p14:tracePt t="9649" x="1073150" y="647700"/>
          <p14:tracePt t="9657" x="1066800" y="654050"/>
          <p14:tracePt t="9674" x="1066800" y="660400"/>
          <p14:tracePt t="9690" x="1054100" y="660400"/>
          <p14:tracePt t="9706" x="1047750" y="666750"/>
          <p14:tracePt t="9723" x="1041400" y="673100"/>
          <p14:tracePt t="9740" x="1035050" y="679450"/>
          <p14:tracePt t="9773" x="1035050" y="685800"/>
          <p14:tracePt t="9802" x="1028700" y="685800"/>
          <p14:tracePt t="9809" x="1028700" y="692150"/>
          <p14:tracePt t="9921" x="1022350" y="692150"/>
          <p14:tracePt t="9970" x="1022350" y="698500"/>
          <p14:tracePt t="10169" x="1022350" y="704850"/>
          <p14:tracePt t="10217" x="1022350" y="711200"/>
          <p14:tracePt t="10257" x="1022350" y="717550"/>
          <p14:tracePt t="10593" x="1028700" y="717550"/>
          <p14:tracePt t="10601" x="1028700" y="711200"/>
          <p14:tracePt t="10609" x="1035050" y="711200"/>
          <p14:tracePt t="10623" x="1041400" y="711200"/>
          <p14:tracePt t="10639" x="1047750" y="704850"/>
          <p14:tracePt t="10656" x="1054100" y="698500"/>
          <p14:tracePt t="10673" x="1060450" y="698500"/>
          <p14:tracePt t="14970" x="1066800" y="698500"/>
          <p14:tracePt t="14977" x="1066800" y="692150"/>
          <p14:tracePt t="15001" x="1066800" y="685800"/>
          <p14:tracePt t="15033" x="1066800" y="679450"/>
          <p14:tracePt t="15065" x="1047750" y="666750"/>
          <p14:tracePt t="15073" x="1022350" y="654050"/>
          <p14:tracePt t="15081" x="1009650" y="647700"/>
          <p14:tracePt t="15089" x="984250" y="641350"/>
          <p14:tracePt t="15104" x="946150" y="635000"/>
          <p14:tracePt t="15122" x="869950" y="635000"/>
          <p14:tracePt t="15138" x="787400" y="666750"/>
          <p14:tracePt t="15155" x="692150" y="723900"/>
          <p14:tracePt t="15170" x="577850" y="787400"/>
          <p14:tracePt t="15188" x="463550" y="844550"/>
          <p14:tracePt t="15205" x="387350" y="889000"/>
          <p14:tracePt t="15221" x="336550" y="920750"/>
          <p14:tracePt t="15237" x="298450" y="946150"/>
          <p14:tracePt t="15254" x="266700" y="971550"/>
          <p14:tracePt t="15271" x="241300" y="1009650"/>
          <p14:tracePt t="15287" x="209550" y="1041400"/>
          <p14:tracePt t="15304" x="177800" y="1098550"/>
          <p14:tracePt t="15322" x="139700" y="1155700"/>
          <p14:tracePt t="15338" x="120650" y="1193800"/>
          <p14:tracePt t="15354" x="114300" y="1212850"/>
          <p14:tracePt t="15371" x="107950" y="1231900"/>
          <p14:tracePt t="15388" x="107950" y="1257300"/>
          <p14:tracePt t="15404" x="107950" y="1270000"/>
          <p14:tracePt t="15421" x="107950" y="1289050"/>
          <p14:tracePt t="15438" x="101600" y="1327150"/>
          <p14:tracePt t="15454" x="101600" y="1358900"/>
          <p14:tracePt t="15471" x="95250" y="1397000"/>
          <p14:tracePt t="15490" x="88900" y="1466850"/>
          <p14:tracePt t="15504" x="88900" y="1479550"/>
          <p14:tracePt t="15522" x="88900" y="1536700"/>
          <p14:tracePt t="15538" x="88900" y="1581150"/>
          <p14:tracePt t="15554" x="88900" y="1612900"/>
          <p14:tracePt t="15570" x="95250" y="1663700"/>
          <p14:tracePt t="15587" x="114300" y="1714500"/>
          <p14:tracePt t="15604" x="127000" y="1752600"/>
          <p14:tracePt t="15621" x="146050" y="1778000"/>
          <p14:tracePt t="15638" x="171450" y="1803400"/>
          <p14:tracePt t="15654" x="184150" y="1828800"/>
          <p14:tracePt t="15671" x="203200" y="1841500"/>
          <p14:tracePt t="15687" x="215900" y="1866900"/>
          <p14:tracePt t="15704" x="241300" y="1892300"/>
          <p14:tracePt t="15720" x="266700" y="1917700"/>
          <p14:tracePt t="15737" x="292100" y="1949450"/>
          <p14:tracePt t="15754" x="311150" y="1968500"/>
          <p14:tracePt t="15771" x="330200" y="1987550"/>
          <p14:tracePt t="15788" x="349250" y="2012950"/>
          <p14:tracePt t="15803" x="381000" y="2032000"/>
          <p14:tracePt t="15820" x="412750" y="2057400"/>
          <p14:tracePt t="15838" x="438150" y="2082800"/>
          <p14:tracePt t="15854" x="476250" y="2101850"/>
          <p14:tracePt t="15871" x="520700" y="2120900"/>
          <p14:tracePt t="15887" x="571500" y="2146300"/>
          <p14:tracePt t="15904" x="635000" y="2178050"/>
          <p14:tracePt t="15921" x="673100" y="2197100"/>
          <p14:tracePt t="15938" x="730250" y="2216150"/>
          <p14:tracePt t="15954" x="762000" y="2228850"/>
          <p14:tracePt t="15970" x="806450" y="2241550"/>
          <p14:tracePt t="15987" x="863600" y="2254250"/>
          <p14:tracePt t="16004" x="920750" y="2266950"/>
          <p14:tracePt t="16021" x="958850" y="2279650"/>
          <p14:tracePt t="16038" x="971550" y="2286000"/>
          <p14:tracePt t="16054" x="984250" y="2286000"/>
          <p14:tracePt t="16071" x="996950" y="2292350"/>
          <p14:tracePt t="16088" x="1016000" y="2298700"/>
          <p14:tracePt t="16104" x="1047750" y="2305050"/>
          <p14:tracePt t="16122" x="1098550" y="2317750"/>
          <p14:tracePt t="16138" x="1130300" y="2324100"/>
          <p14:tracePt t="16154" x="1155700" y="2324100"/>
          <p14:tracePt t="16171" x="1181100" y="2324100"/>
          <p14:tracePt t="16187" x="1212850" y="2330450"/>
          <p14:tracePt t="16204" x="1244600" y="2330450"/>
          <p14:tracePt t="16220" x="1263650" y="2330450"/>
          <p14:tracePt t="16237" x="1276350" y="2330450"/>
          <p14:tracePt t="16254" x="1289050" y="2330450"/>
          <p14:tracePt t="16271" x="1301750" y="2330450"/>
          <p14:tracePt t="16287" x="1314450" y="2330450"/>
          <p14:tracePt t="16304" x="1339850" y="2330450"/>
          <p14:tracePt t="16322" x="1371600" y="2330450"/>
          <p14:tracePt t="16338" x="1384300" y="2330450"/>
          <p14:tracePt t="16354" x="1390650" y="2330450"/>
          <p14:tracePt t="16370" x="1403350" y="2330450"/>
          <p14:tracePt t="16403" x="1409700" y="2330450"/>
          <p14:tracePt t="16421" x="1422400" y="2330450"/>
          <p14:tracePt t="16437" x="1428750" y="2330450"/>
          <p14:tracePt t="16454" x="1435100" y="2330450"/>
          <p14:tracePt t="16470" x="1441450" y="2330450"/>
          <p14:tracePt t="16489" x="1447800" y="2330450"/>
          <p14:tracePt t="16514" x="1454150" y="2330450"/>
          <p14:tracePt t="16529" x="1460500" y="2330450"/>
          <p14:tracePt t="16538" x="1466850" y="2330450"/>
          <p14:tracePt t="16555" x="1473200" y="2330450"/>
          <p14:tracePt t="16570" x="1492250" y="2324100"/>
          <p14:tracePt t="16587" x="1511300" y="2324100"/>
          <p14:tracePt t="16604" x="1524000" y="2324100"/>
          <p14:tracePt t="16620" x="1543050" y="2324100"/>
          <p14:tracePt t="16637" x="1555750" y="2324100"/>
          <p14:tracePt t="16654" x="1568450" y="2324100"/>
          <p14:tracePt t="16671" x="1593850" y="2324100"/>
          <p14:tracePt t="16687" x="1619250" y="2324100"/>
          <p14:tracePt t="16703" x="1651000" y="2324100"/>
          <p14:tracePt t="16721" x="1708150" y="2324100"/>
          <p14:tracePt t="16738" x="1746250" y="2324100"/>
          <p14:tracePt t="16754" x="1771650" y="2317750"/>
          <p14:tracePt t="16770" x="1803400" y="2311400"/>
          <p14:tracePt t="16787" x="1835150" y="2305050"/>
          <p14:tracePt t="16804" x="1860550" y="2292350"/>
          <p14:tracePt t="16820" x="1892300" y="2286000"/>
          <p14:tracePt t="16837" x="1905000" y="2273300"/>
          <p14:tracePt t="16854" x="1917700" y="2260600"/>
          <p14:tracePt t="16870" x="1943100" y="2247900"/>
          <p14:tracePt t="16887" x="1974850" y="2209800"/>
          <p14:tracePt t="16904" x="2000250" y="2171700"/>
          <p14:tracePt t="16920" x="2025650" y="2139950"/>
          <p14:tracePt t="16938" x="2057400" y="2095500"/>
          <p14:tracePt t="16954" x="2063750" y="2076450"/>
          <p14:tracePt t="16970" x="2063750" y="2057400"/>
          <p14:tracePt t="16987" x="2063750" y="2019300"/>
          <p14:tracePt t="17004" x="2063750" y="1981200"/>
          <p14:tracePt t="17020" x="2063750" y="1962150"/>
          <p14:tracePt t="17037" x="2063750" y="1949450"/>
          <p14:tracePt t="17054" x="2057400" y="1949450"/>
          <p14:tracePt t="17071" x="2044700" y="1930400"/>
          <p14:tracePt t="17087" x="2019300" y="1917700"/>
          <p14:tracePt t="17103" x="2000250" y="1898650"/>
          <p14:tracePt t="17120" x="1981200" y="1885950"/>
          <p14:tracePt t="17138" x="1974850" y="1885950"/>
          <p14:tracePt t="17154" x="1962150" y="1873250"/>
          <p14:tracePt t="17170" x="1917700" y="1860550"/>
          <p14:tracePt t="17187" x="1841500" y="1816100"/>
          <p14:tracePt t="17204" x="1771650" y="1784350"/>
          <p14:tracePt t="17220" x="1720850" y="1758950"/>
          <p14:tracePt t="17237" x="1676400" y="1746250"/>
          <p14:tracePt t="17254" x="1638300" y="1733550"/>
          <p14:tracePt t="17271" x="1593850" y="1727200"/>
          <p14:tracePt t="17287" x="1543050" y="1720850"/>
          <p14:tracePt t="17304" x="1498600" y="1720850"/>
          <p14:tracePt t="17322" x="1441450" y="1720850"/>
          <p14:tracePt t="17338" x="1416050" y="1727200"/>
          <p14:tracePt t="17354" x="1397000" y="1733550"/>
          <p14:tracePt t="17370" x="1358900" y="1746250"/>
          <p14:tracePt t="17387" x="1295400" y="1765300"/>
          <p14:tracePt t="17403" x="1225550" y="1771650"/>
          <p14:tracePt t="17420" x="1181100" y="1778000"/>
          <p14:tracePt t="17437" x="1136650" y="1778000"/>
          <p14:tracePt t="17454" x="1104900" y="1778000"/>
          <p14:tracePt t="17470" x="1060450" y="1778000"/>
          <p14:tracePt t="17487" x="1022350" y="1778000"/>
          <p14:tracePt t="17504" x="971550" y="1778000"/>
          <p14:tracePt t="17520" x="933450" y="1771650"/>
          <p14:tracePt t="17538" x="895350" y="1771650"/>
          <p14:tracePt t="17554" x="882650" y="1771650"/>
          <p14:tracePt t="17570" x="869950" y="1771650"/>
          <p14:tracePt t="17587" x="869950" y="1765300"/>
          <p14:tracePt t="17604" x="850900" y="1765300"/>
          <p14:tracePt t="17619" x="838200" y="1765300"/>
          <p14:tracePt t="17637" x="831850" y="1765300"/>
          <p14:tracePt t="17654" x="819150" y="1765300"/>
          <p14:tracePt t="17670" x="812800" y="1765300"/>
          <p14:tracePt t="17687" x="800100" y="1765300"/>
          <p14:tracePt t="17703" x="787400" y="1765300"/>
          <p14:tracePt t="17720" x="768350" y="1771650"/>
          <p14:tracePt t="17737" x="755650" y="1771650"/>
          <p14:tracePt t="17753" x="755650" y="1778000"/>
          <p14:tracePt t="17777" x="755650" y="1784350"/>
          <p14:tracePt t="17786" x="749300" y="1784350"/>
          <p14:tracePt t="17804" x="749300" y="1790700"/>
          <p14:tracePt t="17819" x="742950" y="1803400"/>
          <p14:tracePt t="17837" x="742950" y="1816100"/>
          <p14:tracePt t="17854" x="742950" y="1822450"/>
          <p14:tracePt t="17871" x="742950" y="1835150"/>
          <p14:tracePt t="17887" x="742950" y="1841500"/>
          <p14:tracePt t="17903" x="749300" y="1854200"/>
          <p14:tracePt t="17921" x="749300" y="1866900"/>
          <p14:tracePt t="17937" x="749300" y="1879600"/>
          <p14:tracePt t="17954" x="749300" y="1905000"/>
          <p14:tracePt t="17969" x="755650" y="1911350"/>
          <p14:tracePt t="17987" x="755650" y="1924050"/>
          <p14:tracePt t="18003" x="762000" y="1924050"/>
          <p14:tracePt t="18020" x="762000" y="1936750"/>
          <p14:tracePt t="18037" x="762000" y="1962150"/>
          <p14:tracePt t="18054" x="762000" y="1981200"/>
          <p14:tracePt t="18070" x="768350" y="2000250"/>
          <p14:tracePt t="18087" x="768350" y="2019300"/>
          <p14:tracePt t="18103" x="768350" y="2032000"/>
          <p14:tracePt t="18120" x="768350" y="2044700"/>
          <p14:tracePt t="18136" x="768350" y="2057400"/>
          <p14:tracePt t="18154" x="774700" y="2076450"/>
          <p14:tracePt t="18169" x="781050" y="2095500"/>
          <p14:tracePt t="18187" x="787400" y="2095500"/>
          <p14:tracePt t="18203" x="787400" y="2108200"/>
          <p14:tracePt t="18237" x="793750" y="2114550"/>
          <p14:tracePt t="18254" x="800100" y="2114550"/>
          <p14:tracePt t="18270" x="800100" y="2120900"/>
          <p14:tracePt t="18287" x="812800" y="2120900"/>
          <p14:tracePt t="18304" x="819150" y="2120900"/>
          <p14:tracePt t="20618" x="825500" y="2120900"/>
          <p14:tracePt t="20625" x="831850" y="2120900"/>
          <p14:tracePt t="20635" x="838200" y="2120900"/>
          <p14:tracePt t="20653" x="850900" y="2120900"/>
          <p14:tracePt t="20722" x="857250" y="2120900"/>
          <p14:tracePt t="20729" x="863600" y="2120900"/>
          <p14:tracePt t="20754" x="869950" y="2120900"/>
          <p14:tracePt t="20761" x="876300" y="2120900"/>
          <p14:tracePt t="20778" x="882650" y="2120900"/>
          <p14:tracePt t="22026" x="889000" y="2120900"/>
          <p14:tracePt t="22033" x="895350" y="2120900"/>
          <p14:tracePt t="22049" x="901700" y="2120900"/>
          <p14:tracePt t="22058" x="908050" y="2120900"/>
          <p14:tracePt t="22068" x="914400" y="2120900"/>
          <p14:tracePt t="22085" x="927100" y="2120900"/>
          <p14:tracePt t="22102" x="933450" y="2120900"/>
          <p14:tracePt t="22119" x="939800" y="2120900"/>
          <p14:tracePt t="22177" x="933450" y="2120900"/>
          <p14:tracePt t="22194" x="920750" y="2120900"/>
          <p14:tracePt t="22202" x="908050" y="2120900"/>
          <p14:tracePt t="22210" x="889000" y="2120900"/>
          <p14:tracePt t="22218" x="876300" y="2120900"/>
          <p14:tracePt t="22235" x="863600" y="2120900"/>
          <p14:tracePt t="22274" x="863600" y="2127250"/>
          <p14:tracePt t="22289" x="869950" y="2133600"/>
          <p14:tracePt t="22301" x="882650" y="2139950"/>
          <p14:tracePt t="22319" x="895350" y="2139950"/>
          <p14:tracePt t="22336" x="908050" y="2139950"/>
          <p14:tracePt t="22369" x="908050" y="2133600"/>
          <p14:tracePt t="22385" x="914400" y="2133600"/>
          <p14:tracePt t="27978" x="920750" y="2133600"/>
          <p14:tracePt t="28010" x="920750" y="2139950"/>
          <p14:tracePt t="28018" x="920750" y="2146300"/>
          <p14:tracePt t="28297" x="920750" y="2152650"/>
          <p14:tracePt t="28306" x="920750" y="2159000"/>
          <p14:tracePt t="28321" x="920750" y="2165350"/>
          <p14:tracePt t="28333" x="920750" y="2171700"/>
          <p14:tracePt t="28351" x="920750" y="2178050"/>
          <p14:tracePt t="28366" x="920750" y="2190750"/>
          <p14:tracePt t="28384" x="920750" y="2197100"/>
          <p14:tracePt t="28399" x="914400" y="2203450"/>
          <p14:tracePt t="28417" x="914400" y="2222500"/>
          <p14:tracePt t="28434" x="908050" y="2254250"/>
          <p14:tracePt t="28451" x="895350" y="2279650"/>
          <p14:tracePt t="28467" x="889000" y="2305050"/>
          <p14:tracePt t="28483" x="882650" y="2317750"/>
          <p14:tracePt t="28499" x="876300" y="2330450"/>
          <p14:tracePt t="28517" x="869950" y="2349500"/>
          <p14:tracePt t="28533" x="863600" y="2368550"/>
          <p14:tracePt t="28550" x="857250" y="2387600"/>
          <p14:tracePt t="28567" x="844550" y="2406650"/>
          <p14:tracePt t="28583" x="844550" y="2425700"/>
          <p14:tracePt t="28599" x="844550" y="2432050"/>
          <p14:tracePt t="28617" x="844550" y="2444750"/>
          <p14:tracePt t="28634" x="844550" y="2457450"/>
          <p14:tracePt t="28650" x="838200" y="2457450"/>
          <p14:tracePt t="28666" x="838200" y="2470150"/>
          <p14:tracePt t="28684" x="831850" y="2476500"/>
          <p14:tracePt t="28700" x="831850" y="2489200"/>
          <p14:tracePt t="28717" x="831850" y="2501900"/>
          <p14:tracePt t="28733" x="825500" y="2501900"/>
          <p14:tracePt t="28817" x="825500" y="2508250"/>
          <p14:tracePt t="28905" x="825500" y="2514600"/>
          <p14:tracePt t="28994" x="825500" y="2520950"/>
          <p14:tracePt t="29257" x="825500" y="2527300"/>
          <p14:tracePt t="29273" x="825500" y="2533650"/>
          <p14:tracePt t="29297" x="825500" y="2540000"/>
          <p14:tracePt t="29338" x="825500" y="2546350"/>
          <p14:tracePt t="29354" x="825500" y="2552700"/>
          <p14:tracePt t="29361" x="825500" y="2559050"/>
          <p14:tracePt t="29370" x="825500" y="2565400"/>
          <p14:tracePt t="29384" x="831850" y="2571750"/>
          <p14:tracePt t="29399" x="838200" y="2590800"/>
          <p14:tracePt t="29416" x="844550" y="2597150"/>
          <p14:tracePt t="29434" x="844550" y="2616200"/>
          <p14:tracePt t="29466" x="850900" y="2616200"/>
          <p14:tracePt t="30010" x="857250" y="2616200"/>
          <p14:tracePt t="30017" x="863600" y="2616200"/>
          <p14:tracePt t="30025" x="882650" y="2616200"/>
          <p14:tracePt t="30034" x="895350" y="2622550"/>
          <p14:tracePt t="30050" x="901700" y="2628900"/>
          <p14:tracePt t="30066" x="901700" y="2635250"/>
          <p14:tracePt t="30082" x="901700" y="2641600"/>
          <p14:tracePt t="30099" x="901700" y="2647950"/>
          <p14:tracePt t="30116" x="908050" y="2654300"/>
          <p14:tracePt t="30133" x="908050" y="2660650"/>
          <p14:tracePt t="30194" x="908050" y="2667000"/>
          <p14:tracePt t="30209" x="908050" y="2673350"/>
          <p14:tracePt t="30217" x="908050" y="2679700"/>
          <p14:tracePt t="30226" x="908050" y="2686050"/>
          <p14:tracePt t="30234" x="908050" y="2705100"/>
          <p14:tracePt t="30250" x="908050" y="2730500"/>
          <p14:tracePt t="30266" x="901700" y="2755900"/>
          <p14:tracePt t="30282" x="901700" y="2768600"/>
          <p14:tracePt t="30299" x="901700" y="2781300"/>
          <p14:tracePt t="30316" x="895350" y="2794000"/>
          <p14:tracePt t="30333" x="889000" y="2813050"/>
          <p14:tracePt t="30350" x="882650" y="2832100"/>
          <p14:tracePt t="30366" x="876300" y="2844800"/>
          <p14:tracePt t="30383" x="876300" y="2857500"/>
          <p14:tracePt t="30399" x="863600" y="2870200"/>
          <p14:tracePt t="30417" x="857250" y="2895600"/>
          <p14:tracePt t="30433" x="857250" y="2901950"/>
          <p14:tracePt t="30451" x="844550" y="2921000"/>
          <p14:tracePt t="30466" x="838200" y="2933700"/>
          <p14:tracePt t="30482" x="838200" y="2946400"/>
          <p14:tracePt t="30513" x="838200" y="2952750"/>
          <p14:tracePt t="30529" x="838200" y="2959100"/>
          <p14:tracePt t="30537" x="838200" y="2965450"/>
          <p14:tracePt t="30553" x="831850" y="2965450"/>
          <p14:tracePt t="30566" x="831850" y="2971800"/>
          <p14:tracePt t="30582" x="825500" y="2978150"/>
          <p14:tracePt t="30599" x="825500" y="2997200"/>
          <p14:tracePt t="30616" x="825500" y="3009900"/>
          <p14:tracePt t="30633" x="825500" y="3028950"/>
          <p14:tracePt t="30650" x="812800" y="3067050"/>
          <p14:tracePt t="30666" x="800100" y="3105150"/>
          <p14:tracePt t="30682" x="787400" y="3130550"/>
          <p14:tracePt t="30699" x="774700" y="3168650"/>
          <p14:tracePt t="30716" x="774700" y="3187700"/>
          <p14:tracePt t="30732" x="768350" y="3206750"/>
          <p14:tracePt t="30749" x="768350" y="3225800"/>
          <p14:tracePt t="30766" x="762000" y="3238500"/>
          <p14:tracePt t="30782" x="762000" y="3244850"/>
          <p14:tracePt t="30799" x="762000" y="3251200"/>
          <p14:tracePt t="30994" x="762000" y="3257550"/>
          <p14:tracePt t="31001" x="755650" y="3257550"/>
          <p14:tracePt t="31033" x="755650" y="3263900"/>
          <p14:tracePt t="31042" x="755650" y="3270250"/>
          <p14:tracePt t="31050" x="755650" y="3276600"/>
          <p14:tracePt t="31066" x="755650" y="3308350"/>
          <p14:tracePt t="31082" x="755650" y="3333750"/>
          <p14:tracePt t="31099" x="755650" y="3359150"/>
          <p14:tracePt t="31116" x="762000" y="3390900"/>
          <p14:tracePt t="31132" x="768350" y="3403600"/>
          <p14:tracePt t="31149" x="781050" y="3416300"/>
          <p14:tracePt t="31165" x="793750" y="3435350"/>
          <p14:tracePt t="31182" x="806450" y="3441700"/>
          <p14:tracePt t="31200" x="819150" y="3441700"/>
          <p14:tracePt t="31216" x="831850" y="3448050"/>
          <p14:tracePt t="31232" x="863600" y="3448050"/>
          <p14:tracePt t="31250" x="952500" y="3448050"/>
          <p14:tracePt t="31266" x="1022350" y="3441700"/>
          <p14:tracePt t="31282" x="1073150" y="3416300"/>
          <p14:tracePt t="31299" x="1111250" y="3390900"/>
          <p14:tracePt t="31315" x="1130300" y="3365500"/>
          <p14:tracePt t="31332" x="1136650" y="3359150"/>
          <p14:tracePt t="31349" x="1136650" y="3346450"/>
          <p14:tracePt t="31365" x="1136650" y="3333750"/>
          <p14:tracePt t="31382" x="1130300" y="3302000"/>
          <p14:tracePt t="31399" x="1104900" y="3270250"/>
          <p14:tracePt t="31416" x="1079500" y="3257550"/>
          <p14:tracePt t="31432" x="1047750" y="3257550"/>
          <p14:tracePt t="31450" x="996950" y="3257550"/>
          <p14:tracePt t="31466" x="952500" y="3282950"/>
          <p14:tracePt t="31482" x="920750" y="3314700"/>
          <p14:tracePt t="31499" x="901700" y="3359150"/>
          <p14:tracePt t="31516" x="882650" y="3390900"/>
          <p14:tracePt t="31532" x="882650" y="3422650"/>
          <p14:tracePt t="31549" x="882650" y="3441700"/>
          <p14:tracePt t="31594" x="889000" y="3441700"/>
          <p14:tracePt t="31609" x="895350" y="3441700"/>
          <p14:tracePt t="31625" x="908050" y="3441700"/>
          <p14:tracePt t="31634" x="920750" y="3435350"/>
          <p14:tracePt t="31649" x="927100" y="3429000"/>
          <p14:tracePt t="31665" x="939800" y="3422650"/>
          <p14:tracePt t="31705" x="939800" y="3416300"/>
          <p14:tracePt t="31761" x="933450" y="3416300"/>
          <p14:tracePt t="31794" x="920750" y="3422650"/>
          <p14:tracePt t="31801" x="914400" y="3422650"/>
          <p14:tracePt t="31815" x="908050" y="3429000"/>
          <p14:tracePt t="31832" x="882650" y="3441700"/>
          <p14:tracePt t="31849" x="863600" y="3454400"/>
          <p14:tracePt t="31865" x="857250" y="3454400"/>
          <p14:tracePt t="31897" x="857250" y="3460750"/>
          <p14:tracePt t="31921" x="857250" y="3467100"/>
          <p14:tracePt t="31929" x="850900" y="3467100"/>
          <p14:tracePt t="31937" x="844550" y="3467100"/>
          <p14:tracePt t="31948" x="844550" y="3473450"/>
          <p14:tracePt t="31965" x="838200" y="3479800"/>
          <p14:tracePt t="32681" x="844550" y="3479800"/>
          <p14:tracePt t="32689" x="850900" y="3479800"/>
          <p14:tracePt t="32698" x="850900" y="3486150"/>
          <p14:tracePt t="32715" x="869950" y="3486150"/>
          <p14:tracePt t="32732" x="895350" y="3498850"/>
          <p14:tracePt t="32749" x="939800" y="3517900"/>
          <p14:tracePt t="32765" x="977900" y="3543300"/>
          <p14:tracePt t="32782" x="1028700" y="3549650"/>
          <p14:tracePt t="32798" x="1047750" y="3549650"/>
          <p14:tracePt t="32815" x="1060450" y="3549650"/>
          <p14:tracePt t="32848" x="1060450" y="3536950"/>
          <p14:tracePt t="32865" x="1060450" y="3498850"/>
          <p14:tracePt t="32882" x="1028700" y="3429000"/>
          <p14:tracePt t="32898" x="1009650" y="3409950"/>
          <p14:tracePt t="32915" x="1003300" y="3403600"/>
          <p14:tracePt t="32932" x="996950" y="3390900"/>
          <p14:tracePt t="32965" x="990600" y="3390900"/>
          <p14:tracePt t="32981" x="984250" y="3390900"/>
          <p14:tracePt t="33001" x="977900" y="3390900"/>
          <p14:tracePt t="33065" x="977900" y="3397250"/>
          <p14:tracePt t="33585" x="971550" y="3397250"/>
          <p14:tracePt t="33642" x="965200" y="3397250"/>
          <p14:tracePt t="33689" x="958850" y="3397250"/>
          <p14:tracePt t="33705" x="952500" y="3397250"/>
          <p14:tracePt t="33713" x="946150" y="3409950"/>
          <p14:tracePt t="33721" x="939800" y="3429000"/>
          <p14:tracePt t="33731" x="933450" y="3441700"/>
          <p14:tracePt t="33748" x="927100" y="3479800"/>
          <p14:tracePt t="33765" x="927100" y="3505200"/>
          <p14:tracePt t="33781" x="939800" y="3530600"/>
          <p14:tracePt t="33798" x="952500" y="3543300"/>
          <p14:tracePt t="33815" x="971550" y="3556000"/>
          <p14:tracePt t="33831" x="977900" y="3562350"/>
          <p14:tracePt t="33848" x="984250" y="3562350"/>
          <p14:tracePt t="33864" x="1003300" y="3562350"/>
          <p14:tracePt t="33882" x="1047750" y="3549650"/>
          <p14:tracePt t="33897" x="1060450" y="3536950"/>
          <p14:tracePt t="33915" x="1073150" y="3524250"/>
          <p14:tracePt t="33931" x="1085850" y="3511550"/>
          <p14:tracePt t="33948" x="1092200" y="3492500"/>
          <p14:tracePt t="33965" x="1092200" y="3473450"/>
          <p14:tracePt t="33981" x="1092200" y="3454400"/>
          <p14:tracePt t="33998" x="1085850" y="3448050"/>
          <p14:tracePt t="34015" x="1079500" y="3441700"/>
          <p14:tracePt t="34048" x="1073150" y="3441700"/>
          <p14:tracePt t="34065" x="1066800" y="3441700"/>
          <p14:tracePt t="34082" x="1060450" y="3441700"/>
          <p14:tracePt t="34098" x="1054100" y="3441700"/>
          <p14:tracePt t="34114" x="1047750" y="3441700"/>
          <p14:tracePt t="34137" x="1047750" y="3448050"/>
          <p14:tracePt t="34409" x="1035050" y="3448050"/>
          <p14:tracePt t="34418" x="1022350" y="3448050"/>
          <p14:tracePt t="34425" x="996950" y="3448050"/>
          <p14:tracePt t="34705" x="1003300" y="3448050"/>
          <p14:tracePt t="34714" x="1009650" y="3448050"/>
          <p14:tracePt t="34730" x="1016000" y="3448050"/>
          <p14:tracePt t="34850" x="1022350" y="3448050"/>
          <p14:tracePt t="35137" x="1022350" y="3441700"/>
          <p14:tracePt t="35281" x="1016000" y="3441700"/>
          <p14:tracePt t="35298" x="1016000" y="3448050"/>
          <p14:tracePt t="35306" x="1016000" y="3454400"/>
          <p14:tracePt t="35353" x="1009650" y="3454400"/>
          <p14:tracePt t="35377" x="1009650" y="3460750"/>
          <p14:tracePt t="35386" x="1003300" y="3460750"/>
          <p14:tracePt t="35397" x="1003300" y="3467100"/>
          <p14:tracePt t="35414" x="1003300" y="3473450"/>
          <p14:tracePt t="35431" x="1003300" y="3479800"/>
          <p14:tracePt t="35448" x="996950" y="3486150"/>
          <p14:tracePt t="35464" x="996950" y="3492500"/>
          <p14:tracePt t="35481" x="984250" y="3517900"/>
          <p14:tracePt t="35498" x="977900" y="3536950"/>
          <p14:tracePt t="35514" x="971550" y="3562350"/>
          <p14:tracePt t="35531" x="965200" y="3587750"/>
          <p14:tracePt t="35547" x="958850" y="3619500"/>
          <p14:tracePt t="35564" x="952500" y="3663950"/>
          <p14:tracePt t="35581" x="939800" y="3702050"/>
          <p14:tracePt t="35597" x="933450" y="3740150"/>
          <p14:tracePt t="35614" x="927100" y="3765550"/>
          <p14:tracePt t="35631" x="927100" y="3797300"/>
          <p14:tracePt t="35647" x="920750" y="3810000"/>
          <p14:tracePt t="35664" x="920750" y="3822700"/>
          <p14:tracePt t="35681" x="920750" y="3829050"/>
          <p14:tracePt t="35793" x="920750" y="3835400"/>
          <p14:tracePt t="35817" x="920750" y="3841750"/>
          <p14:tracePt t="35873" x="927100" y="3829050"/>
          <p14:tracePt t="36121" x="927100" y="3854450"/>
          <p14:tracePt t="36129" x="927100" y="3867150"/>
          <p14:tracePt t="36138" x="927100" y="3873500"/>
          <p14:tracePt t="36147" x="920750" y="3886200"/>
          <p14:tracePt t="36164" x="908050" y="3911600"/>
          <p14:tracePt t="36180" x="908050" y="3956050"/>
          <p14:tracePt t="36197" x="908050" y="3981450"/>
          <p14:tracePt t="36214" x="908050" y="4006850"/>
          <p14:tracePt t="36230" x="927100" y="4038600"/>
          <p14:tracePt t="36249" x="933450" y="4064000"/>
          <p14:tracePt t="36264" x="939800" y="4095750"/>
          <p14:tracePt t="36281" x="946150" y="4114800"/>
          <p14:tracePt t="36298" x="952500" y="4133850"/>
          <p14:tracePt t="36314" x="952500" y="4140200"/>
          <p14:tracePt t="36347" x="952500" y="4146550"/>
          <p14:tracePt t="36364" x="946150" y="4146550"/>
          <p14:tracePt t="36394" x="939800" y="4146550"/>
          <p14:tracePt t="36401" x="939800" y="4152900"/>
          <p14:tracePt t="36414" x="927100" y="4152900"/>
          <p14:tracePt t="36431" x="914400" y="4159250"/>
          <p14:tracePt t="36447" x="889000" y="4159250"/>
          <p14:tracePt t="36464" x="850900" y="4171950"/>
          <p14:tracePt t="36466" x="825500" y="4178300"/>
          <p14:tracePt t="36480" x="800100" y="4191000"/>
          <p14:tracePt t="36498" x="736600" y="4235450"/>
          <p14:tracePt t="36514" x="704850" y="4267200"/>
          <p14:tracePt t="36531" x="666750" y="4298950"/>
          <p14:tracePt t="36547" x="641350" y="4318000"/>
          <p14:tracePt t="36564" x="609600" y="4349750"/>
          <p14:tracePt t="36581" x="577850" y="4375150"/>
          <p14:tracePt t="36597" x="565150" y="4400550"/>
          <p14:tracePt t="36613" x="546100" y="4425950"/>
          <p14:tracePt t="36630" x="539750" y="4445000"/>
          <p14:tracePt t="36647" x="533400" y="4464050"/>
          <p14:tracePt t="36663" x="527050" y="4476750"/>
          <p14:tracePt t="36682" x="527050" y="4495800"/>
          <p14:tracePt t="36714" x="527050" y="4514850"/>
          <p14:tracePt t="36731" x="546100" y="4540250"/>
          <p14:tracePt t="36747" x="565150" y="4559300"/>
          <p14:tracePt t="36764" x="603250" y="4584700"/>
          <p14:tracePt t="36780" x="622300" y="4597400"/>
          <p14:tracePt t="36797" x="647700" y="4603750"/>
          <p14:tracePt t="36814" x="666750" y="4610100"/>
          <p14:tracePt t="36831" x="679450" y="4616450"/>
          <p14:tracePt t="36847" x="679450" y="4622800"/>
          <p14:tracePt t="38665" x="673100" y="4622800"/>
          <p14:tracePt t="38682" x="666750" y="4622800"/>
          <p14:tracePt t="38690" x="660400" y="4622800"/>
          <p14:tracePt t="38698" x="654050" y="4622800"/>
          <p14:tracePt t="38714" x="641350" y="4616450"/>
          <p14:tracePt t="38730" x="635000" y="4616450"/>
          <p14:tracePt t="38746" x="622300" y="4616450"/>
          <p14:tracePt t="38780" x="615950" y="4622800"/>
          <p14:tracePt t="38796" x="609600" y="4622800"/>
          <p14:tracePt t="38813" x="603250" y="4629150"/>
          <p14:tracePt t="38830" x="603250" y="4635500"/>
          <p14:tracePt t="38846" x="603250" y="4641850"/>
          <p14:tracePt t="38863" x="603250" y="4648200"/>
          <p14:tracePt t="40297" x="609600" y="4648200"/>
          <p14:tracePt t="40306" x="615950" y="4648200"/>
          <p14:tracePt t="40321" x="622300" y="4648200"/>
          <p14:tracePt t="40330" x="628650" y="4648200"/>
          <p14:tracePt t="40353" x="635000" y="4648200"/>
          <p14:tracePt t="40362" x="641350" y="4648200"/>
          <p14:tracePt t="40380" x="647700" y="4654550"/>
          <p14:tracePt t="40396" x="654050" y="4654550"/>
          <p14:tracePt t="40412" x="666750" y="4654550"/>
          <p14:tracePt t="40429" x="698500" y="4654550"/>
          <p14:tracePt t="40446" x="717550" y="4660900"/>
          <p14:tracePt t="40462" x="736600" y="4667250"/>
          <p14:tracePt t="40480" x="749300" y="4667250"/>
          <p14:tracePt t="40496" x="755650" y="4667250"/>
          <p14:tracePt t="40512" x="762000" y="4667250"/>
          <p14:tracePt t="40530" x="781050" y="4667250"/>
          <p14:tracePt t="40545" x="793750" y="4660900"/>
          <p14:tracePt t="40562" x="800100" y="4648200"/>
          <p14:tracePt t="40580" x="800100" y="4641850"/>
          <p14:tracePt t="40596" x="800100" y="4629150"/>
          <p14:tracePt t="40612" x="800100" y="4616450"/>
          <p14:tracePt t="40629" x="781050" y="4584700"/>
          <p14:tracePt t="40646" x="749300" y="4559300"/>
          <p14:tracePt t="40662" x="711200" y="4540250"/>
          <p14:tracePt t="40680" x="685800" y="4527550"/>
          <p14:tracePt t="40696" x="654050" y="4521200"/>
          <p14:tracePt t="40712" x="615950" y="4521200"/>
          <p14:tracePt t="40728" x="571500" y="4527550"/>
          <p14:tracePt t="40746" x="520700" y="4540250"/>
          <p14:tracePt t="40762" x="508000" y="4552950"/>
          <p14:tracePt t="40779" x="501650" y="4552950"/>
          <p14:tracePt t="40796" x="501650" y="4559300"/>
          <p14:tracePt t="40833" x="508000" y="4559300"/>
          <p14:tracePt t="40846" x="514350" y="4559300"/>
          <p14:tracePt t="40862" x="552450" y="4565650"/>
          <p14:tracePt t="40879" x="596900" y="4565650"/>
          <p14:tracePt t="40896" x="647700" y="4565650"/>
          <p14:tracePt t="40913" x="666750" y="4565650"/>
          <p14:tracePt t="40929" x="673100" y="4565650"/>
          <p14:tracePt t="40954" x="673100" y="4559300"/>
          <p14:tracePt t="40970" x="666750" y="4559300"/>
          <p14:tracePt t="40978" x="654050" y="4559300"/>
          <p14:tracePt t="40996" x="628650" y="4552950"/>
          <p14:tracePt t="41012" x="584200" y="4552950"/>
          <p14:tracePt t="41029" x="533400" y="4552950"/>
          <p14:tracePt t="41046" x="514350" y="4552950"/>
          <p14:tracePt t="41062" x="508000" y="4552950"/>
          <p14:tracePt t="41079" x="514350" y="4552950"/>
          <p14:tracePt t="41096" x="533400" y="4552950"/>
          <p14:tracePt t="41113" x="584200" y="4540250"/>
          <p14:tracePt t="41129" x="609600" y="4533900"/>
          <p14:tracePt t="41146" x="615950" y="4533900"/>
          <p14:tracePt t="41298" x="609600" y="4533900"/>
          <p14:tracePt t="41354" x="603250" y="4533900"/>
          <p14:tracePt t="41434" x="596900" y="4533900"/>
          <p14:tracePt t="42817" x="596900" y="4527550"/>
          <p14:tracePt t="42825" x="603250" y="4521200"/>
          <p14:tracePt t="42833" x="609600" y="4514850"/>
          <p14:tracePt t="42845" x="628650" y="4502150"/>
          <p14:tracePt t="42861" x="647700" y="4476750"/>
          <p14:tracePt t="42878" x="654050" y="4457700"/>
          <p14:tracePt t="42895" x="666750" y="4425950"/>
          <p14:tracePt t="42911" x="692150" y="4375150"/>
          <p14:tracePt t="42928" x="730250" y="4311650"/>
          <p14:tracePt t="42946" x="762000" y="4267200"/>
          <p14:tracePt t="43129" x="762000" y="4260850"/>
          <p14:tracePt t="43138" x="768350" y="4260850"/>
          <p14:tracePt t="43146" x="768350" y="4254500"/>
          <p14:tracePt t="43161" x="781050" y="4241800"/>
          <p14:tracePt t="43178" x="800100" y="4210050"/>
          <p14:tracePt t="43195" x="844550" y="4159250"/>
          <p14:tracePt t="43211" x="895350" y="4102100"/>
          <p14:tracePt t="43228" x="914400" y="4070350"/>
          <p14:tracePt t="43246" x="920750" y="4070350"/>
          <p14:tracePt t="43457" x="920750" y="4076700"/>
          <p14:tracePt t="43481" x="920750" y="4083050"/>
          <p14:tracePt t="43825" x="927100" y="4083050"/>
          <p14:tracePt t="43833" x="927100" y="4076700"/>
          <p14:tracePt t="43970" x="920750" y="4076700"/>
          <p14:tracePt t="43986" x="914400" y="4076700"/>
          <p14:tracePt t="43994" x="908050" y="4076700"/>
          <p14:tracePt t="44002" x="901700" y="4076700"/>
          <p14:tracePt t="44010" x="889000" y="4076700"/>
          <p14:tracePt t="44028" x="838200" y="4089400"/>
          <p14:tracePt t="44045" x="781050" y="4114800"/>
          <p14:tracePt t="44061" x="736600" y="4146550"/>
          <p14:tracePt t="44078" x="704850" y="4171950"/>
          <p14:tracePt t="44095" x="685800" y="4197350"/>
          <p14:tracePt t="44111" x="673100" y="4222750"/>
          <p14:tracePt t="44127" x="660400" y="4241800"/>
          <p14:tracePt t="44144" x="647700" y="4254500"/>
          <p14:tracePt t="44162" x="647700" y="4273550"/>
          <p14:tracePt t="44178" x="647700" y="4286250"/>
          <p14:tracePt t="44195" x="647700" y="4305300"/>
          <p14:tracePt t="44211" x="660400" y="4324350"/>
          <p14:tracePt t="44227" x="666750" y="4330700"/>
          <p14:tracePt t="44245" x="685800" y="4330700"/>
          <p14:tracePt t="44513" x="685800" y="4337050"/>
          <p14:tracePt t="44529" x="666750" y="4362450"/>
          <p14:tracePt t="44537" x="654050" y="4387850"/>
          <p14:tracePt t="44546" x="635000" y="4400550"/>
          <p14:tracePt t="44562" x="590550" y="4445000"/>
          <p14:tracePt t="44578" x="533400" y="4514850"/>
          <p14:tracePt t="44595" x="469900" y="4603750"/>
          <p14:tracePt t="44611" x="425450" y="4673600"/>
          <p14:tracePt t="44627" x="393700" y="4749800"/>
          <p14:tracePt t="44644" x="381000" y="4813300"/>
          <p14:tracePt t="44661" x="374650" y="4864100"/>
          <p14:tracePt t="44677" x="381000" y="4921250"/>
          <p14:tracePt t="44695" x="425450" y="4984750"/>
          <p14:tracePt t="44711" x="476250" y="5054600"/>
          <p14:tracePt t="44728" x="552450" y="5105400"/>
          <p14:tracePt t="44744" x="660400" y="5162550"/>
          <p14:tracePt t="44762" x="800100" y="5194300"/>
          <p14:tracePt t="44778" x="857250" y="5194300"/>
          <p14:tracePt t="44850" x="965200" y="4978400"/>
          <p14:tracePt t="44857" x="939800" y="4895850"/>
          <p14:tracePt t="44865" x="908050" y="4826000"/>
          <p14:tracePt t="44878" x="857250" y="4768850"/>
          <p14:tracePt t="44894" x="787400" y="4718050"/>
          <p14:tracePt t="44911" x="749300" y="4705350"/>
          <p14:tracePt t="44929" x="717550" y="4705350"/>
          <p14:tracePt t="44944" x="679450" y="4711700"/>
          <p14:tracePt t="44961" x="641350" y="4787900"/>
          <p14:tracePt t="44978" x="635000" y="4838700"/>
          <p14:tracePt t="44994" x="635000" y="4864100"/>
          <p14:tracePt t="45011" x="635000" y="4870450"/>
          <p14:tracePt t="45028" x="641350" y="4876800"/>
          <p14:tracePt t="45090" x="647700" y="4876800"/>
          <p14:tracePt t="45105" x="654050" y="4876800"/>
          <p14:tracePt t="45113" x="660400" y="4876800"/>
          <p14:tracePt t="45122" x="666750" y="4876800"/>
          <p14:tracePt t="45138" x="673100" y="4876800"/>
          <p14:tracePt t="45162" x="679450" y="4876800"/>
          <p14:tracePt t="45169" x="679450" y="4883150"/>
          <p14:tracePt t="45193" x="679450" y="4889500"/>
          <p14:tracePt t="45202" x="685800" y="4889500"/>
          <p14:tracePt t="45211" x="698500" y="4895850"/>
          <p14:tracePt t="45228" x="717550" y="4927600"/>
          <p14:tracePt t="45244" x="736600" y="4946650"/>
          <p14:tracePt t="45260" x="749300" y="4965700"/>
          <p14:tracePt t="45278" x="749300" y="4984750"/>
          <p14:tracePt t="45294" x="762000" y="5003800"/>
          <p14:tracePt t="45311" x="768350" y="5016500"/>
          <p14:tracePt t="45328" x="774700" y="5022850"/>
          <p14:tracePt t="45570" x="774700" y="5029200"/>
          <p14:tracePt t="45578" x="768350" y="5029200"/>
          <p14:tracePt t="45585" x="762000" y="5029200"/>
          <p14:tracePt t="45593" x="762000" y="5035550"/>
          <p14:tracePt t="45611" x="749300" y="5041900"/>
          <p14:tracePt t="45628" x="723900" y="5054600"/>
          <p14:tracePt t="45643" x="711200" y="5060950"/>
          <p14:tracePt t="45661" x="698500" y="5067300"/>
          <p14:tracePt t="45677" x="692150" y="5073650"/>
          <p14:tracePt t="45694" x="685800" y="5073650"/>
          <p14:tracePt t="45711" x="679450" y="5080000"/>
          <p14:tracePt t="45727" x="673100" y="5092700"/>
          <p14:tracePt t="45743" x="660400" y="5105400"/>
          <p14:tracePt t="45760" x="647700" y="5130800"/>
          <p14:tracePt t="45778" x="615950" y="5168900"/>
          <p14:tracePt t="45793" x="603250" y="5200650"/>
          <p14:tracePt t="45811" x="584200" y="5232400"/>
          <p14:tracePt t="45827" x="565150" y="5276850"/>
          <p14:tracePt t="45844" x="546100" y="5321300"/>
          <p14:tracePt t="45861" x="533400" y="5365750"/>
          <p14:tracePt t="45877" x="527050" y="5403850"/>
          <p14:tracePt t="45894" x="527050" y="5416550"/>
          <p14:tracePt t="45911" x="527050" y="5422900"/>
          <p14:tracePt t="45993" x="533400" y="5422900"/>
          <p14:tracePt t="46313" x="533400" y="5429250"/>
          <p14:tracePt t="46329" x="533400" y="5435600"/>
          <p14:tracePt t="46337" x="533400" y="5441950"/>
          <p14:tracePt t="46345" x="533400" y="5448300"/>
          <p14:tracePt t="46361" x="539750" y="5467350"/>
          <p14:tracePt t="46378" x="539750" y="5511800"/>
          <p14:tracePt t="46394" x="539750" y="5537200"/>
          <p14:tracePt t="46411" x="546100" y="5575300"/>
          <p14:tracePt t="46427" x="546100" y="5600700"/>
          <p14:tracePt t="46444" x="546100" y="5619750"/>
          <p14:tracePt t="46461" x="546100" y="5632450"/>
          <p14:tracePt t="46477" x="546100" y="5651500"/>
          <p14:tracePt t="46494" x="552450" y="5651500"/>
          <p14:tracePt t="46511" x="558800" y="5664200"/>
          <p14:tracePt t="46528" x="571500" y="5670550"/>
          <p14:tracePt t="46544" x="577850" y="5676900"/>
          <p14:tracePt t="46561" x="590550" y="5676900"/>
          <p14:tracePt t="46578" x="609600" y="5676900"/>
          <p14:tracePt t="46594" x="622300" y="5676900"/>
          <p14:tracePt t="46611" x="647700" y="5676900"/>
          <p14:tracePt t="46627" x="679450" y="5670550"/>
          <p14:tracePt t="46644" x="685800" y="5657850"/>
          <p14:tracePt t="46661" x="692150" y="5626100"/>
          <p14:tracePt t="46677" x="692150" y="5588000"/>
          <p14:tracePt t="46694" x="692150" y="5549900"/>
          <p14:tracePt t="46710" x="692150" y="5518150"/>
          <p14:tracePt t="46727" x="685800" y="5518150"/>
          <p14:tracePt t="46760" x="673100" y="5511800"/>
          <p14:tracePt t="46778" x="628650" y="5511800"/>
          <p14:tracePt t="46794" x="615950" y="5511800"/>
          <p14:tracePt t="46811" x="609600" y="5511800"/>
          <p14:tracePt t="47481" x="603250" y="5511800"/>
          <p14:tracePt t="47498" x="603250" y="5518150"/>
          <p14:tracePt t="47505" x="596900" y="5518150"/>
          <p14:tracePt t="47514" x="596900" y="5524500"/>
          <p14:tracePt t="47526" x="590550" y="5524500"/>
          <p14:tracePt t="47544" x="590550" y="5543550"/>
          <p14:tracePt t="47561" x="584200" y="5549900"/>
          <p14:tracePt t="47578" x="577850" y="5568950"/>
          <p14:tracePt t="47594" x="577850" y="5581650"/>
          <p14:tracePt t="47609" x="577850" y="5594350"/>
          <p14:tracePt t="47627" x="577850" y="5600700"/>
          <p14:tracePt t="47644" x="577850" y="5607050"/>
          <p14:tracePt t="47660" x="577850" y="5613400"/>
          <p14:tracePt t="47677" x="577850" y="5619750"/>
          <p14:tracePt t="47694" x="577850" y="5626100"/>
          <p14:tracePt t="47728" x="584200" y="5638800"/>
          <p14:tracePt t="47743" x="609600" y="5645150"/>
          <p14:tracePt t="47760" x="628650" y="5645150"/>
          <p14:tracePt t="47777" x="654050" y="5645150"/>
          <p14:tracePt t="47794" x="685800" y="5645150"/>
          <p14:tracePt t="47810" x="698500" y="5645150"/>
          <p14:tracePt t="47889" x="698500" y="5638800"/>
          <p14:tracePt t="47914" x="698500" y="5632450"/>
          <p14:tracePt t="48017" x="698500" y="5626100"/>
          <p14:tracePt t="49194" x="692150" y="5619750"/>
          <p14:tracePt t="49225" x="685800" y="5619750"/>
          <p14:tracePt t="49234" x="685800" y="5613400"/>
          <p14:tracePt t="49242" x="679450" y="5613400"/>
          <p14:tracePt t="49260" x="673100" y="5607050"/>
          <p14:tracePt t="49276" x="673100" y="5600700"/>
          <p14:tracePt t="49293" x="654050" y="5594350"/>
          <p14:tracePt t="49310" x="641350" y="5581650"/>
          <p14:tracePt t="49328" x="622300" y="5568950"/>
          <p14:tracePt t="49343" x="603250" y="5562600"/>
          <p14:tracePt t="49360" x="590550" y="5556250"/>
          <p14:tracePt t="49376" x="577850" y="5556250"/>
          <p14:tracePt t="49394" x="565150" y="5549900"/>
          <p14:tracePt t="49410" x="546100" y="5549900"/>
          <p14:tracePt t="49428" x="539750" y="5549900"/>
          <p14:tracePt t="49443" x="527050" y="5549900"/>
          <p14:tracePt t="49460" x="514350" y="5549900"/>
          <p14:tracePt t="49477" x="501650" y="5549900"/>
          <p14:tracePt t="49493" x="495300" y="5549900"/>
          <p14:tracePt t="49509" x="488950" y="5556250"/>
          <p14:tracePt t="49526" x="482600" y="5562600"/>
          <p14:tracePt t="49559" x="482600" y="5568950"/>
          <p14:tracePt t="49602" x="482600" y="5575300"/>
          <p14:tracePt t="49649" x="482600" y="5581650"/>
          <p14:tracePt t="49721" x="482600" y="5588000"/>
          <p14:tracePt t="49730" x="488950" y="5588000"/>
          <p14:tracePt t="49753" x="488950" y="5594350"/>
          <p14:tracePt t="49762" x="495300" y="5594350"/>
          <p14:tracePt t="49769" x="501650" y="5594350"/>
          <p14:tracePt t="49777" x="508000" y="5600700"/>
          <p14:tracePt t="49794" x="520700" y="5607050"/>
          <p14:tracePt t="49810" x="533400" y="5613400"/>
          <p14:tracePt t="49827" x="539750" y="5619750"/>
          <p14:tracePt t="49843" x="546100" y="5626100"/>
          <p14:tracePt t="49859" x="558800" y="5626100"/>
          <p14:tracePt t="49876" x="565150" y="5626100"/>
          <p14:tracePt t="49892" x="571500" y="5632450"/>
          <p14:tracePt t="49910" x="577850" y="5632450"/>
          <p14:tracePt t="49927" x="584200" y="5638800"/>
          <p14:tracePt t="49942" x="590550" y="5645150"/>
          <p14:tracePt t="49960" x="603250" y="5645150"/>
          <p14:tracePt t="49976" x="615950" y="5645150"/>
          <p14:tracePt t="49979" x="628650" y="5645150"/>
          <p14:tracePt t="49994" x="641350" y="5651500"/>
          <p14:tracePt t="50010" x="647700" y="5657850"/>
          <p14:tracePt t="50026" x="660400" y="5664200"/>
          <p14:tracePt t="50042" x="673100" y="5664200"/>
          <p14:tracePt t="50060" x="685800" y="5664200"/>
          <p14:tracePt t="50076" x="704850" y="5670550"/>
          <p14:tracePt t="50093" x="717550" y="5670550"/>
          <p14:tracePt t="50109" x="723900" y="5676900"/>
          <p14:tracePt t="50146" x="730250" y="5676900"/>
          <p14:tracePt t="50159" x="736600" y="5676900"/>
          <p14:tracePt t="50176" x="742950" y="5676900"/>
          <p14:tracePt t="50193" x="749300" y="5676900"/>
          <p14:tracePt t="50234" x="755650" y="5676900"/>
          <p14:tracePt t="50242" x="755650" y="5670550"/>
          <p14:tracePt t="50282" x="762000" y="5670550"/>
          <p14:tracePt t="50353" x="762000" y="5664200"/>
          <p14:tracePt t="50362" x="762000" y="5657850"/>
          <p14:tracePt t="50370" x="768350" y="5657850"/>
          <p14:tracePt t="50385" x="768350" y="5651500"/>
          <p14:tracePt t="50394" x="768350" y="5645150"/>
          <p14:tracePt t="50411" x="768350" y="5638800"/>
          <p14:tracePt t="50442" x="768350" y="5632450"/>
          <p14:tracePt t="50458" x="762000" y="5626100"/>
          <p14:tracePt t="50474" x="762000" y="5619750"/>
          <p14:tracePt t="50483" x="762000" y="5613400"/>
          <p14:tracePt t="50492" x="755650" y="5613400"/>
          <p14:tracePt t="50525" x="749300" y="5607050"/>
          <p14:tracePt t="50542" x="742950" y="5607050"/>
          <p14:tracePt t="50560" x="730250" y="5607050"/>
          <p14:tracePt t="50576" x="711200" y="5607050"/>
          <p14:tracePt t="50592" x="685800" y="5607050"/>
          <p14:tracePt t="50610" x="647700" y="5607050"/>
          <p14:tracePt t="50626" x="635000" y="5613400"/>
          <p14:tracePt t="50642" x="628650" y="5613400"/>
          <p14:tracePt t="50682" x="628650" y="5619750"/>
          <p14:tracePt t="50692" x="635000" y="5619750"/>
          <p14:tracePt t="50709" x="647700" y="5619750"/>
          <p14:tracePt t="50725" x="660400" y="5626100"/>
          <p14:tracePt t="50742" x="666750" y="5626100"/>
          <p14:tracePt t="50760" x="692150" y="5632450"/>
          <p14:tracePt t="50775" x="742950" y="5632450"/>
          <p14:tracePt t="50792" x="850900" y="5632450"/>
          <p14:tracePt t="50810" x="1054100" y="5664200"/>
          <p14:tracePt t="50826" x="1168400" y="5683250"/>
          <p14:tracePt t="50842" x="1263650" y="5695950"/>
          <p14:tracePt t="50859" x="1339850" y="5702300"/>
          <p14:tracePt t="50876" x="1416050" y="5702300"/>
          <p14:tracePt t="50892" x="1517650" y="5702300"/>
          <p14:tracePt t="50909" x="1644650" y="5702300"/>
          <p14:tracePt t="50925" x="1771650" y="5702300"/>
          <p14:tracePt t="50942" x="1911350" y="5702300"/>
          <p14:tracePt t="50959" x="2038350" y="5702300"/>
          <p14:tracePt t="50976" x="2152650" y="5702300"/>
          <p14:tracePt t="50978" x="2203450" y="5702300"/>
          <p14:tracePt t="50992" x="2260600" y="5702300"/>
          <p14:tracePt t="51010" x="2400300" y="5702300"/>
          <p14:tracePt t="51026" x="2463800" y="5695950"/>
          <p14:tracePt t="51042" x="2520950" y="5695950"/>
          <p14:tracePt t="51059" x="2578100" y="5689600"/>
          <p14:tracePt t="51075" x="2609850" y="5689600"/>
          <p14:tracePt t="51092" x="2641600" y="5689600"/>
          <p14:tracePt t="51109" x="2654300" y="5689600"/>
          <p14:tracePt t="51125" x="2660650" y="5689600"/>
          <p14:tracePt t="51249" x="2654300" y="5689600"/>
          <p14:tracePt t="51265" x="2654300" y="5683250"/>
          <p14:tracePt t="51273" x="2635250" y="5683250"/>
          <p14:tracePt t="51281" x="2628900" y="5683250"/>
          <p14:tracePt t="51292" x="2609850" y="5683250"/>
          <p14:tracePt t="51309" x="2552700" y="5683250"/>
          <p14:tracePt t="51325" x="2470150" y="5683250"/>
          <p14:tracePt t="51342" x="2349500" y="5676900"/>
          <p14:tracePt t="51359" x="2203450" y="5676900"/>
          <p14:tracePt t="51375" x="2051050" y="5676900"/>
          <p14:tracePt t="51392" x="1917700" y="5676900"/>
          <p14:tracePt t="51409" x="1727200" y="5676900"/>
          <p14:tracePt t="51426" x="1593850" y="5676900"/>
          <p14:tracePt t="51442" x="1454150" y="5695950"/>
          <p14:tracePt t="51459" x="1327150" y="5702300"/>
          <p14:tracePt t="51476" x="1219200" y="5715000"/>
          <p14:tracePt t="51492" x="1130300" y="5727700"/>
          <p14:tracePt t="51509" x="1054100" y="5727700"/>
          <p14:tracePt t="51525" x="971550" y="5727700"/>
          <p14:tracePt t="51542" x="901700" y="5715000"/>
          <p14:tracePt t="51559" x="825500" y="5708650"/>
          <p14:tracePt t="51575" x="755650" y="5708650"/>
          <p14:tracePt t="51592" x="711200" y="5702300"/>
          <p14:tracePt t="51610" x="660400" y="5695950"/>
          <p14:tracePt t="52130" x="660400" y="5689600"/>
          <p14:tracePt t="52418" x="660400" y="5683250"/>
          <p14:tracePt t="52489" x="654050" y="5683250"/>
          <p14:tracePt t="52506" x="654050" y="5676900"/>
          <p14:tracePt t="52513" x="647700" y="5676900"/>
          <p14:tracePt t="52530" x="641350" y="5670550"/>
          <p14:tracePt t="52541" x="635000" y="5664200"/>
          <p14:tracePt t="52558" x="628650" y="5657850"/>
          <p14:tracePt t="52575" x="622300" y="5657850"/>
          <p14:tracePt t="52608" x="615950" y="5651500"/>
          <p14:tracePt t="52626" x="609600" y="5651500"/>
          <p14:tracePt t="52642" x="596900" y="5638800"/>
          <p14:tracePt t="52658" x="584200" y="5632450"/>
          <p14:tracePt t="53961" x="584200" y="5626100"/>
          <p14:tracePt t="56657" x="590550" y="5626100"/>
          <p14:tracePt t="56738" x="590550" y="5619750"/>
          <p14:tracePt t="56746" x="596900" y="5619750"/>
          <p14:tracePt t="56874" x="603250" y="5619750"/>
          <p14:tracePt t="57089" x="609600" y="5619750"/>
          <p14:tracePt t="57122" x="615950" y="5619750"/>
          <p14:tracePt t="57169" x="622300" y="5619750"/>
          <p14:tracePt t="57193" x="628650" y="5619750"/>
          <p14:tracePt t="57201" x="635000" y="5619750"/>
          <p14:tracePt t="57209" x="641350" y="5619750"/>
          <p14:tracePt t="57223" x="666750" y="5613400"/>
          <p14:tracePt t="57241" x="768350" y="5594350"/>
          <p14:tracePt t="57257" x="838200" y="5581650"/>
          <p14:tracePt t="57275" x="889000" y="5562600"/>
          <p14:tracePt t="57290" x="933450" y="5530850"/>
          <p14:tracePt t="57307" x="1009650" y="5480050"/>
          <p14:tracePt t="57324" x="1079500" y="5429250"/>
          <p14:tracePt t="57340" x="1143000" y="5391150"/>
          <p14:tracePt t="57357" x="1206500" y="5372100"/>
          <p14:tracePt t="57374" x="1250950" y="5359400"/>
          <p14:tracePt t="59205" x="2095500" y="51308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45018" y="1305965"/>
            <a:ext cx="607408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000" b="1" kern="0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Small changes </a:t>
            </a:r>
            <a:r>
              <a:rPr lang="en-US" sz="2000" kern="0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in the composition of certified aircraft cabin materials are often needed due to unavailability of the original components or environmental regulations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US" sz="2000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Recertification of the entire constructions are costly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US" sz="2000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Aircraft </a:t>
            </a:r>
            <a:r>
              <a:rPr lang="en-US" sz="2000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manufacture</a:t>
            </a:r>
            <a:r>
              <a:rPr lang="en-US" sz="2000" kern="0" dirty="0" smtClean="0">
                <a:latin typeface="Helvetica"/>
                <a:ea typeface="ＭＳ Ｐゴシック"/>
                <a:cs typeface="Helvetica"/>
              </a:rPr>
              <a:t>rs</a:t>
            </a:r>
            <a:r>
              <a:rPr lang="en-US" sz="2000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en-US" sz="2000" kern="0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and </a:t>
            </a:r>
            <a:r>
              <a:rPr lang="en-US" sz="2000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supplie</a:t>
            </a:r>
            <a:r>
              <a:rPr lang="en-US" sz="2000" kern="0" dirty="0" smtClean="0">
                <a:latin typeface="Helvetica"/>
                <a:ea typeface="ＭＳ Ｐゴシック"/>
                <a:cs typeface="Helvetica"/>
              </a:rPr>
              <a:t>rs</a:t>
            </a:r>
            <a:r>
              <a:rPr lang="en-US" sz="2000" kern="0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asked </a:t>
            </a:r>
            <a:r>
              <a:rPr lang="en-US" sz="2000" kern="0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the FAA to </a:t>
            </a:r>
            <a:r>
              <a:rPr lang="en-US" sz="2000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explore </a:t>
            </a:r>
            <a:r>
              <a:rPr lang="en-US" sz="2000" kern="0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alternative means of </a:t>
            </a:r>
            <a:r>
              <a:rPr lang="en-US" sz="2000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complying with the FAR in 2015.</a:t>
            </a:r>
            <a:endParaRPr lang="en-US" sz="2000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en-US" sz="2000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en-US" sz="2000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The Material </a:t>
            </a:r>
            <a:r>
              <a:rPr lang="en-US" sz="2000" kern="0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Similarity Task Group was </a:t>
            </a:r>
            <a:r>
              <a:rPr lang="en-US" sz="2000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created</a:t>
            </a:r>
            <a:r>
              <a:rPr lang="en-US" sz="2000" kern="0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to develop a </a:t>
            </a:r>
            <a:r>
              <a:rPr lang="en-US" sz="2000" kern="0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method and criterion for comparing </a:t>
            </a:r>
            <a:r>
              <a:rPr lang="en-US" sz="2000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flammability of samples at micro-scale using </a:t>
            </a:r>
            <a:r>
              <a:rPr lang="en-US" sz="2000" kern="0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ASTM </a:t>
            </a:r>
            <a:r>
              <a:rPr lang="en-US" sz="2000" kern="0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D7309 (MCC).</a:t>
            </a:r>
            <a:endParaRPr lang="en-US" sz="2000" kern="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90027" y="288741"/>
            <a:ext cx="6211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en-US" sz="3600" dirty="0" smtClean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Similarity Project Background</a:t>
            </a:r>
            <a:endParaRPr lang="en-US" sz="3600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2" y="1075940"/>
            <a:ext cx="2057400" cy="2772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32" y="1075939"/>
            <a:ext cx="2079287" cy="2772383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55" y="3922210"/>
            <a:ext cx="2057400" cy="275865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06"/>
    </mc:Choice>
    <mc:Fallback xmlns="">
      <p:transition spd="slow" advTm="55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5042" y="262225"/>
            <a:ext cx="9536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Similarity Criterion</a:t>
            </a:r>
            <a:endParaRPr lang="en-US" sz="3600" strike="sngStrike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4669493" y="5899831"/>
            <a:ext cx="2996119" cy="29183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605062" y="1065324"/>
                <a:ext cx="8229599" cy="9722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𝐹𝐺𝐶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𝐹𝐺𝐶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lang="en-US" sz="2800" i="0">
                          <a:latin typeface="Cambria Math" panose="02040503050406030204" pitchFamily="18" charset="0"/>
                        </a:rPr>
                        <m:t>≤ 0.3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062" y="1065324"/>
                <a:ext cx="8229599" cy="9722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14036" y="2234725"/>
            <a:ext cx="111944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no-effect level of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 material change at micro-scale is equal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relative uncertainty of bench-scale FAR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fire test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results at the 95% confidence level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, i.e., 30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%, as determined by testing.</a:t>
            </a:r>
          </a:p>
          <a:p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__________________________________________</a:t>
            </a:r>
          </a:p>
          <a:p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Next </a:t>
            </a:r>
            <a:r>
              <a:rPr lang="en-US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steps:</a:t>
            </a:r>
          </a:p>
          <a:p>
            <a:endParaRPr lang="en-US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Jeff </a:t>
            </a:r>
            <a:r>
              <a:rPr lang="en-US" sz="24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Gardlin’s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presentation on Transport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Airplane Issue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List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(TAIL).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ASTM D7309-21 inter-laboratory study to-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Determine repeatability and reproducibility of FGC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Include ultra-low heat release aircraft phenolic resin.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73"/>
    </mc:Choice>
    <mc:Fallback xmlns="">
      <p:transition spd="slow" advTm="37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8317</TotalTime>
  <Words>1062</Words>
  <Application>Microsoft Office PowerPoint</Application>
  <PresentationFormat>Widescreen</PresentationFormat>
  <Paragraphs>239</Paragraphs>
  <Slides>21</Slides>
  <Notes>3</Notes>
  <HiddenSlides>0</HiddenSlides>
  <MMClips>21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ＭＳ Ｐゴシック</vt:lpstr>
      <vt:lpstr>ＭＳ Ｐゴシック</vt:lpstr>
      <vt:lpstr>Arial</vt:lpstr>
      <vt:lpstr>Calibri</vt:lpstr>
      <vt:lpstr>Calibri Light</vt:lpstr>
      <vt:lpstr>Cambria Math</vt:lpstr>
      <vt:lpstr>Courier New</vt:lpstr>
      <vt:lpstr>Helvetica</vt:lpstr>
      <vt:lpstr>Symbol</vt:lpstr>
      <vt:lpstr>Times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Standard Test ASTM D 7309 (Method 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ASTM E691</vt:lpstr>
      <vt:lpstr>Measured Values</vt:lpstr>
      <vt:lpstr>Inter-Laboratory Study – Round 1</vt:lpstr>
      <vt:lpstr>Lab Comparison – Peak Heat Release Rate</vt:lpstr>
      <vt:lpstr>Lab Comparison – Total Heat Release</vt:lpstr>
      <vt:lpstr>Lab Comparison – Fire Growth Capacity</vt:lpstr>
      <vt:lpstr>Lab Comparison – Peak Temperature</vt:lpstr>
      <vt:lpstr>Sources of Error</vt:lpstr>
      <vt:lpstr>Future Work</vt:lpstr>
      <vt:lpstr>FAA Reports - https://www.fire.tc.faa.gov/</vt:lpstr>
      <vt:lpstr>Contact Info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Walters, Richard (FAA)</dc:creator>
  <cp:lastModifiedBy>Walters, Richard (FAA)</cp:lastModifiedBy>
  <cp:revision>102</cp:revision>
  <dcterms:created xsi:type="dcterms:W3CDTF">2023-04-13T16:53:35Z</dcterms:created>
  <dcterms:modified xsi:type="dcterms:W3CDTF">2023-06-08T17:12:35Z</dcterms:modified>
</cp:coreProperties>
</file>