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73" r:id="rId3"/>
    <p:sldId id="274" r:id="rId4"/>
    <p:sldId id="275" r:id="rId5"/>
    <p:sldId id="284" r:id="rId6"/>
    <p:sldId id="281" r:id="rId7"/>
    <p:sldId id="282" r:id="rId8"/>
    <p:sldId id="283" r:id="rId9"/>
    <p:sldId id="27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84"/>
            <p14:sldId id="281"/>
            <p14:sldId id="282"/>
            <p14:sldId id="28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4705" autoAdjust="0"/>
  </p:normalViewPr>
  <p:slideViewPr>
    <p:cSldViewPr snapToGrid="0">
      <p:cViewPr varScale="1">
        <p:scale>
          <a:sx n="105" d="100"/>
          <a:sy n="105" d="100"/>
        </p:scale>
        <p:origin x="-402" y="-8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Presented to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 mtg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22-23, 2013</a:t>
            </a:r>
          </a:p>
          <a:p>
            <a:r>
              <a:rPr lang="en-US" dirty="0" smtClean="0"/>
              <a:t>Koeln, Germany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Battery Heat Release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May 22-23, 2013 Koeln, Germany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Battery Heat Release Data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312738"/>
            <a:ext cx="5563312" cy="139541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Battery Heat Release Data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04202" y="4497365"/>
            <a:ext cx="4715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	      International Aircraft Systems Fire Protection Working Group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88988" y="5237401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Dave Blake, FAA Fire Safety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000125" y="5611117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May 22-23, 2013. Koeln, Germany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8" y="936088"/>
            <a:ext cx="4465638" cy="33527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549" y="570369"/>
            <a:ext cx="8655113" cy="1566250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en-US" sz="3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lang="en-US" sz="3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testing was conducted in a standard cone calorimeter. The  </a:t>
            </a:r>
            <a:r>
              <a:rPr lang="en-US" sz="3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testing was directed at three </a:t>
            </a:r>
            <a:r>
              <a:rPr lang="en-US" sz="3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main </a:t>
            </a:r>
            <a:r>
              <a:rPr lang="en-US" sz="3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areas.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31875" y="2424113"/>
            <a:ext cx="71024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Heat release of lithium, lithium-ion, and lithium polymer batteries under varied incident heat flux.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Heat release of lithium-ion 18650 cells at varied states of charge (SOC).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Heat release of AA sized batteries of differing chemistries.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2738"/>
            <a:ext cx="4983163" cy="1395412"/>
          </a:xfrm>
        </p:spPr>
        <p:txBody>
          <a:bodyPr/>
          <a:lstStyle/>
          <a:p>
            <a:r>
              <a:rPr lang="en-US" dirty="0"/>
              <a:t>&lt;Slide Title&gt;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64" y="767279"/>
            <a:ext cx="5332491" cy="53324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 bwMode="auto">
          <a:xfrm>
            <a:off x="1681589" y="172014"/>
            <a:ext cx="5956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Typical Lithium-ion battery heat release</a:t>
            </a:r>
            <a:endParaRPr lang="en-US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2738"/>
            <a:ext cx="4983163" cy="1395412"/>
          </a:xfrm>
        </p:spPr>
        <p:txBody>
          <a:bodyPr/>
          <a:lstStyle/>
          <a:p>
            <a:r>
              <a:rPr lang="en-US" dirty="0"/>
              <a:t>&lt;Slide Title&gt;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681589" y="172014"/>
            <a:ext cx="5956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Typical Lithium-ion battery heat release</a:t>
            </a:r>
            <a:endParaRPr lang="en-US" b="1" dirty="0">
              <a:solidFill>
                <a:srgbClr val="C0C0C0"/>
              </a:solidFill>
            </a:endParaRPr>
          </a:p>
        </p:txBody>
      </p:sp>
      <p:pic>
        <p:nvPicPr>
          <p:cNvPr id="5" name="Cone 18650 shor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15938" y="9525"/>
            <a:ext cx="8070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Heat Release of Lithium, Lithium-Ion, and Lithium Polymer Batteries at Varied Incident Heat Fluxes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55650"/>
            <a:ext cx="710406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42913" y="163513"/>
            <a:ext cx="829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Heat Release of Lithium-Ion 18650 Batteries at Varied SOC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625475"/>
            <a:ext cx="6657975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011363"/>
            <a:ext cx="76581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15938" y="760413"/>
            <a:ext cx="789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Heat Release of AA Batteries of Different Chemistries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2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2738"/>
            <a:ext cx="4983163" cy="1395412"/>
          </a:xfrm>
        </p:spPr>
        <p:txBody>
          <a:bodyPr/>
          <a:lstStyle/>
          <a:p>
            <a:r>
              <a:rPr lang="en-US" dirty="0"/>
              <a:t>&lt;Slide Title&gt;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9298" y="6364585"/>
            <a:ext cx="2084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Battery Heat Release Data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95461" y="6226085"/>
            <a:ext cx="1364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May 22-23, 2013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Koeln, Germany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53496" y="497941"/>
            <a:ext cx="84921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3200" b="1" dirty="0" smtClean="0">
                <a:solidFill>
                  <a:srgbClr val="C0C0C0"/>
                </a:solidFill>
              </a:rPr>
              <a:t>This data will be submitted for publishing as an FAA Technical Note.</a:t>
            </a:r>
            <a:endParaRPr lang="en-US" sz="3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Office2010_powerpoint_slide_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 body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FAA_Office2010_powerpoint_slide_template</Template>
  <TotalTime>346</TotalTime>
  <Words>232</Words>
  <Application>Microsoft Office PowerPoint</Application>
  <PresentationFormat>On-screen Show (4:3)</PresentationFormat>
  <Paragraphs>47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FAA_Office2010_powerpoint_slide_template</vt:lpstr>
      <vt:lpstr>2_Presentation body</vt:lpstr>
      <vt:lpstr>Battery Heat Release Data</vt:lpstr>
      <vt:lpstr>The testing was conducted in a standard cone calorimeter. The  testing was directed at three main areas.</vt:lpstr>
      <vt:lpstr>&lt;Slide Title&gt;</vt:lpstr>
      <vt:lpstr>&lt;Slide Title&gt;</vt:lpstr>
      <vt:lpstr>PowerPoint Presentation</vt:lpstr>
      <vt:lpstr>PowerPoint Presentation</vt:lpstr>
      <vt:lpstr>PowerPoint Presentation</vt:lpstr>
      <vt:lpstr>&lt;Slide Title&gt;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Heat Release Data</dc:title>
  <dc:creator>Dave Blake</dc:creator>
  <cp:lastModifiedBy>Dave Blake</cp:lastModifiedBy>
  <cp:revision>16</cp:revision>
  <dcterms:created xsi:type="dcterms:W3CDTF">2013-05-07T12:18:30Z</dcterms:created>
  <dcterms:modified xsi:type="dcterms:W3CDTF">2013-05-07T18:29:14Z</dcterms:modified>
</cp:coreProperties>
</file>