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</p:sldMasterIdLst>
  <p:notesMasterIdLst>
    <p:notesMasterId r:id="rId21"/>
  </p:notesMasterIdLst>
  <p:handoutMasterIdLst>
    <p:handoutMasterId r:id="rId22"/>
  </p:handoutMasterIdLst>
  <p:sldIdLst>
    <p:sldId id="273" r:id="rId2"/>
    <p:sldId id="353" r:id="rId3"/>
    <p:sldId id="313" r:id="rId4"/>
    <p:sldId id="354" r:id="rId5"/>
    <p:sldId id="344" r:id="rId6"/>
    <p:sldId id="351" r:id="rId7"/>
    <p:sldId id="347" r:id="rId8"/>
    <p:sldId id="345" r:id="rId9"/>
    <p:sldId id="346" r:id="rId10"/>
    <p:sldId id="332" r:id="rId11"/>
    <p:sldId id="341" r:id="rId12"/>
    <p:sldId id="342" r:id="rId13"/>
    <p:sldId id="343" r:id="rId14"/>
    <p:sldId id="348" r:id="rId15"/>
    <p:sldId id="352" r:id="rId16"/>
    <p:sldId id="350" r:id="rId17"/>
    <p:sldId id="329" r:id="rId18"/>
    <p:sldId id="355" r:id="rId19"/>
    <p:sldId id="349" r:id="rId20"/>
  </p:sldIdLst>
  <p:sldSz cx="9144000" cy="6858000" type="screen4x3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DDDDDD"/>
    <a:srgbClr val="FFFF99"/>
    <a:srgbClr val="000066"/>
    <a:srgbClr val="FFCC00"/>
    <a:srgbClr val="C0C0C0"/>
    <a:srgbClr val="1D2F68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6562" autoAdjust="0"/>
    <p:restoredTop sz="94717" autoAdjust="0"/>
  </p:normalViewPr>
  <p:slideViewPr>
    <p:cSldViewPr snapToGrid="0">
      <p:cViewPr>
        <p:scale>
          <a:sx n="70" d="100"/>
          <a:sy n="70" d="100"/>
        </p:scale>
        <p:origin x="-130" y="-461"/>
      </p:cViewPr>
      <p:guideLst>
        <p:guide orient="horz" pos="536"/>
        <p:guide pos="339"/>
      </p:guideLst>
    </p:cSldViewPr>
  </p:slideViewPr>
  <p:outlineViewPr>
    <p:cViewPr>
      <p:scale>
        <a:sx n="33" d="100"/>
        <a:sy n="33" d="100"/>
      </p:scale>
      <p:origin x="0" y="154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13" d="100"/>
          <a:sy n="113" d="100"/>
        </p:scale>
        <p:origin x="-546" y="-108"/>
      </p:cViewPr>
      <p:guideLst>
        <p:guide orient="horz" pos="2208"/>
        <p:guide pos="29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05_03_16_LCO_single_heater_5to10Cmin_repeat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05_03_16_LCO_single_heater_5to10Cmin_repeat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'05_03_16_LCO_single_heater_5to1'!$D$1:$D$2</c:f>
              <c:strCache>
                <c:ptCount val="1"/>
                <c:pt idx="0">
                  <c:v>PD1_A07 ｰC</c:v>
                </c:pt>
              </c:strCache>
            </c:strRef>
          </c:tx>
          <c:marker>
            <c:symbol val="none"/>
          </c:marker>
          <c:xVal>
            <c:numRef>
              <c:f>'05_03_16_LCO_single_heater_5to1'!$A$3:$A$15597</c:f>
              <c:numCache>
                <c:formatCode>General</c:formatCode>
                <c:ptCount val="1559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  <c:pt idx="1100">
                  <c:v>1101</c:v>
                </c:pt>
                <c:pt idx="1101">
                  <c:v>1102</c:v>
                </c:pt>
                <c:pt idx="1102">
                  <c:v>1103</c:v>
                </c:pt>
                <c:pt idx="1103">
                  <c:v>1104</c:v>
                </c:pt>
                <c:pt idx="1104">
                  <c:v>1105</c:v>
                </c:pt>
                <c:pt idx="1105">
                  <c:v>1106</c:v>
                </c:pt>
                <c:pt idx="1106">
                  <c:v>1107</c:v>
                </c:pt>
                <c:pt idx="1107">
                  <c:v>1108</c:v>
                </c:pt>
                <c:pt idx="1108">
                  <c:v>1109</c:v>
                </c:pt>
                <c:pt idx="1109">
                  <c:v>1110</c:v>
                </c:pt>
                <c:pt idx="1110">
                  <c:v>1111</c:v>
                </c:pt>
                <c:pt idx="1111">
                  <c:v>1112</c:v>
                </c:pt>
                <c:pt idx="1112">
                  <c:v>1113</c:v>
                </c:pt>
                <c:pt idx="1113">
                  <c:v>1114</c:v>
                </c:pt>
                <c:pt idx="1114">
                  <c:v>1115</c:v>
                </c:pt>
                <c:pt idx="1115">
                  <c:v>1116</c:v>
                </c:pt>
                <c:pt idx="1116">
                  <c:v>1117</c:v>
                </c:pt>
                <c:pt idx="1117">
                  <c:v>1118</c:v>
                </c:pt>
                <c:pt idx="1118">
                  <c:v>1119</c:v>
                </c:pt>
                <c:pt idx="1119">
                  <c:v>1120</c:v>
                </c:pt>
                <c:pt idx="1120">
                  <c:v>1121</c:v>
                </c:pt>
                <c:pt idx="1121">
                  <c:v>1122</c:v>
                </c:pt>
                <c:pt idx="1122">
                  <c:v>1123</c:v>
                </c:pt>
                <c:pt idx="1123">
                  <c:v>1124</c:v>
                </c:pt>
                <c:pt idx="1124">
                  <c:v>1125</c:v>
                </c:pt>
                <c:pt idx="1125">
                  <c:v>1126</c:v>
                </c:pt>
                <c:pt idx="1126">
                  <c:v>1127</c:v>
                </c:pt>
                <c:pt idx="1127">
                  <c:v>1128</c:v>
                </c:pt>
                <c:pt idx="1128">
                  <c:v>1129</c:v>
                </c:pt>
                <c:pt idx="1129">
                  <c:v>1130</c:v>
                </c:pt>
                <c:pt idx="1130">
                  <c:v>1131</c:v>
                </c:pt>
                <c:pt idx="1131">
                  <c:v>1132</c:v>
                </c:pt>
                <c:pt idx="1132">
                  <c:v>1133</c:v>
                </c:pt>
                <c:pt idx="1133">
                  <c:v>1134</c:v>
                </c:pt>
                <c:pt idx="1134">
                  <c:v>1135</c:v>
                </c:pt>
                <c:pt idx="1135">
                  <c:v>1136</c:v>
                </c:pt>
                <c:pt idx="1136">
                  <c:v>1137</c:v>
                </c:pt>
                <c:pt idx="1137">
                  <c:v>1138</c:v>
                </c:pt>
                <c:pt idx="1138">
                  <c:v>1139</c:v>
                </c:pt>
                <c:pt idx="1139">
                  <c:v>1140</c:v>
                </c:pt>
                <c:pt idx="1140">
                  <c:v>1141</c:v>
                </c:pt>
                <c:pt idx="1141">
                  <c:v>1142</c:v>
                </c:pt>
                <c:pt idx="1142">
                  <c:v>1143</c:v>
                </c:pt>
                <c:pt idx="1143">
                  <c:v>1144</c:v>
                </c:pt>
                <c:pt idx="1144">
                  <c:v>1145</c:v>
                </c:pt>
                <c:pt idx="1145">
                  <c:v>1146</c:v>
                </c:pt>
                <c:pt idx="1146">
                  <c:v>1147</c:v>
                </c:pt>
                <c:pt idx="1147">
                  <c:v>1148</c:v>
                </c:pt>
                <c:pt idx="1148">
                  <c:v>1149</c:v>
                </c:pt>
                <c:pt idx="1149">
                  <c:v>1150</c:v>
                </c:pt>
                <c:pt idx="1150">
                  <c:v>1151</c:v>
                </c:pt>
                <c:pt idx="1151">
                  <c:v>1152</c:v>
                </c:pt>
                <c:pt idx="1152">
                  <c:v>1153</c:v>
                </c:pt>
                <c:pt idx="1153">
                  <c:v>1154</c:v>
                </c:pt>
                <c:pt idx="1154">
                  <c:v>1155</c:v>
                </c:pt>
                <c:pt idx="1155">
                  <c:v>1156</c:v>
                </c:pt>
                <c:pt idx="1156">
                  <c:v>1157</c:v>
                </c:pt>
                <c:pt idx="1157">
                  <c:v>1158</c:v>
                </c:pt>
                <c:pt idx="1158">
                  <c:v>1159</c:v>
                </c:pt>
                <c:pt idx="1159">
                  <c:v>1160</c:v>
                </c:pt>
                <c:pt idx="1160">
                  <c:v>1161</c:v>
                </c:pt>
                <c:pt idx="1161">
                  <c:v>1162</c:v>
                </c:pt>
                <c:pt idx="1162">
                  <c:v>1163</c:v>
                </c:pt>
                <c:pt idx="1163">
                  <c:v>1164</c:v>
                </c:pt>
                <c:pt idx="1164">
                  <c:v>1165</c:v>
                </c:pt>
                <c:pt idx="1165">
                  <c:v>1166</c:v>
                </c:pt>
                <c:pt idx="1166">
                  <c:v>1167</c:v>
                </c:pt>
                <c:pt idx="1167">
                  <c:v>1168</c:v>
                </c:pt>
                <c:pt idx="1168">
                  <c:v>1169</c:v>
                </c:pt>
                <c:pt idx="1169">
                  <c:v>1170</c:v>
                </c:pt>
                <c:pt idx="1170">
                  <c:v>1171</c:v>
                </c:pt>
                <c:pt idx="1171">
                  <c:v>1172</c:v>
                </c:pt>
                <c:pt idx="1172">
                  <c:v>1173</c:v>
                </c:pt>
                <c:pt idx="1173">
                  <c:v>1174</c:v>
                </c:pt>
                <c:pt idx="1174">
                  <c:v>1175</c:v>
                </c:pt>
                <c:pt idx="1175">
                  <c:v>1176</c:v>
                </c:pt>
                <c:pt idx="1176">
                  <c:v>1177</c:v>
                </c:pt>
                <c:pt idx="1177">
                  <c:v>1178</c:v>
                </c:pt>
                <c:pt idx="1178">
                  <c:v>1179</c:v>
                </c:pt>
                <c:pt idx="1179">
                  <c:v>1180</c:v>
                </c:pt>
                <c:pt idx="1180">
                  <c:v>1181</c:v>
                </c:pt>
                <c:pt idx="1181">
                  <c:v>1182</c:v>
                </c:pt>
                <c:pt idx="1182">
                  <c:v>1183</c:v>
                </c:pt>
                <c:pt idx="1183">
                  <c:v>1184</c:v>
                </c:pt>
                <c:pt idx="1184">
                  <c:v>1185</c:v>
                </c:pt>
                <c:pt idx="1185">
                  <c:v>1186</c:v>
                </c:pt>
                <c:pt idx="1186">
                  <c:v>1187</c:v>
                </c:pt>
                <c:pt idx="1187">
                  <c:v>1188</c:v>
                </c:pt>
                <c:pt idx="1188">
                  <c:v>1189</c:v>
                </c:pt>
                <c:pt idx="1189">
                  <c:v>1190</c:v>
                </c:pt>
                <c:pt idx="1190">
                  <c:v>1191</c:v>
                </c:pt>
                <c:pt idx="1191">
                  <c:v>1192</c:v>
                </c:pt>
                <c:pt idx="1192">
                  <c:v>1193</c:v>
                </c:pt>
                <c:pt idx="1193">
                  <c:v>1194</c:v>
                </c:pt>
                <c:pt idx="1194">
                  <c:v>1195</c:v>
                </c:pt>
                <c:pt idx="1195">
                  <c:v>1196</c:v>
                </c:pt>
                <c:pt idx="1196">
                  <c:v>1197</c:v>
                </c:pt>
                <c:pt idx="1197">
                  <c:v>1198</c:v>
                </c:pt>
                <c:pt idx="1198">
                  <c:v>1199</c:v>
                </c:pt>
                <c:pt idx="1199">
                  <c:v>1200</c:v>
                </c:pt>
                <c:pt idx="1200">
                  <c:v>1201</c:v>
                </c:pt>
                <c:pt idx="1201">
                  <c:v>1202</c:v>
                </c:pt>
                <c:pt idx="1202">
                  <c:v>1203</c:v>
                </c:pt>
                <c:pt idx="1203">
                  <c:v>1204</c:v>
                </c:pt>
                <c:pt idx="1204">
                  <c:v>1205</c:v>
                </c:pt>
                <c:pt idx="1205">
                  <c:v>1206</c:v>
                </c:pt>
                <c:pt idx="1206">
                  <c:v>1207</c:v>
                </c:pt>
                <c:pt idx="1207">
                  <c:v>1208</c:v>
                </c:pt>
                <c:pt idx="1208">
                  <c:v>1209</c:v>
                </c:pt>
                <c:pt idx="1209">
                  <c:v>1210</c:v>
                </c:pt>
                <c:pt idx="1210">
                  <c:v>1211</c:v>
                </c:pt>
                <c:pt idx="1211">
                  <c:v>1212</c:v>
                </c:pt>
                <c:pt idx="1212">
                  <c:v>1213</c:v>
                </c:pt>
                <c:pt idx="1213">
                  <c:v>1214</c:v>
                </c:pt>
                <c:pt idx="1214">
                  <c:v>1215</c:v>
                </c:pt>
                <c:pt idx="1215">
                  <c:v>1216</c:v>
                </c:pt>
                <c:pt idx="1216">
                  <c:v>1217</c:v>
                </c:pt>
                <c:pt idx="1217">
                  <c:v>1218</c:v>
                </c:pt>
                <c:pt idx="1218">
                  <c:v>1219</c:v>
                </c:pt>
                <c:pt idx="1219">
                  <c:v>1220</c:v>
                </c:pt>
                <c:pt idx="1220">
                  <c:v>1221</c:v>
                </c:pt>
                <c:pt idx="1221">
                  <c:v>1222</c:v>
                </c:pt>
                <c:pt idx="1222">
                  <c:v>1223</c:v>
                </c:pt>
                <c:pt idx="1223">
                  <c:v>1224</c:v>
                </c:pt>
                <c:pt idx="1224">
                  <c:v>1225</c:v>
                </c:pt>
                <c:pt idx="1225">
                  <c:v>1226</c:v>
                </c:pt>
                <c:pt idx="1226">
                  <c:v>1227</c:v>
                </c:pt>
                <c:pt idx="1227">
                  <c:v>1228</c:v>
                </c:pt>
                <c:pt idx="1228">
                  <c:v>1229</c:v>
                </c:pt>
                <c:pt idx="1229">
                  <c:v>1230</c:v>
                </c:pt>
                <c:pt idx="1230">
                  <c:v>1231</c:v>
                </c:pt>
                <c:pt idx="1231">
                  <c:v>1232</c:v>
                </c:pt>
                <c:pt idx="1232">
                  <c:v>1233</c:v>
                </c:pt>
                <c:pt idx="1233">
                  <c:v>1234</c:v>
                </c:pt>
                <c:pt idx="1234">
                  <c:v>1235</c:v>
                </c:pt>
                <c:pt idx="1235">
                  <c:v>1236</c:v>
                </c:pt>
                <c:pt idx="1236">
                  <c:v>1237</c:v>
                </c:pt>
                <c:pt idx="1237">
                  <c:v>1238</c:v>
                </c:pt>
                <c:pt idx="1238">
                  <c:v>1239</c:v>
                </c:pt>
                <c:pt idx="1239">
                  <c:v>1240</c:v>
                </c:pt>
                <c:pt idx="1240">
                  <c:v>1241</c:v>
                </c:pt>
                <c:pt idx="1241">
                  <c:v>1242</c:v>
                </c:pt>
                <c:pt idx="1242">
                  <c:v>1243</c:v>
                </c:pt>
                <c:pt idx="1243">
                  <c:v>1244</c:v>
                </c:pt>
                <c:pt idx="1244">
                  <c:v>1245</c:v>
                </c:pt>
                <c:pt idx="1245">
                  <c:v>1246</c:v>
                </c:pt>
                <c:pt idx="1246">
                  <c:v>1247</c:v>
                </c:pt>
                <c:pt idx="1247">
                  <c:v>1248</c:v>
                </c:pt>
                <c:pt idx="1248">
                  <c:v>1249</c:v>
                </c:pt>
                <c:pt idx="1249">
                  <c:v>1250</c:v>
                </c:pt>
                <c:pt idx="1250">
                  <c:v>1251</c:v>
                </c:pt>
                <c:pt idx="1251">
                  <c:v>1252</c:v>
                </c:pt>
                <c:pt idx="1252">
                  <c:v>1253</c:v>
                </c:pt>
                <c:pt idx="1253">
                  <c:v>1254</c:v>
                </c:pt>
                <c:pt idx="1254">
                  <c:v>1255</c:v>
                </c:pt>
                <c:pt idx="1255">
                  <c:v>1256</c:v>
                </c:pt>
                <c:pt idx="1256">
                  <c:v>1257</c:v>
                </c:pt>
                <c:pt idx="1257">
                  <c:v>1258</c:v>
                </c:pt>
                <c:pt idx="1258">
                  <c:v>1259</c:v>
                </c:pt>
                <c:pt idx="1259">
                  <c:v>1260</c:v>
                </c:pt>
                <c:pt idx="1260">
                  <c:v>1261</c:v>
                </c:pt>
                <c:pt idx="1261">
                  <c:v>1262</c:v>
                </c:pt>
                <c:pt idx="1262">
                  <c:v>1263</c:v>
                </c:pt>
                <c:pt idx="1263">
                  <c:v>1264</c:v>
                </c:pt>
                <c:pt idx="1264">
                  <c:v>1265</c:v>
                </c:pt>
                <c:pt idx="1265">
                  <c:v>1266</c:v>
                </c:pt>
                <c:pt idx="1266">
                  <c:v>1267</c:v>
                </c:pt>
                <c:pt idx="1267">
                  <c:v>1268</c:v>
                </c:pt>
                <c:pt idx="1268">
                  <c:v>1269</c:v>
                </c:pt>
                <c:pt idx="1269">
                  <c:v>1270</c:v>
                </c:pt>
                <c:pt idx="1270">
                  <c:v>1271</c:v>
                </c:pt>
                <c:pt idx="1271">
                  <c:v>1272</c:v>
                </c:pt>
                <c:pt idx="1272">
                  <c:v>1273</c:v>
                </c:pt>
                <c:pt idx="1273">
                  <c:v>1274</c:v>
                </c:pt>
                <c:pt idx="1274">
                  <c:v>1275</c:v>
                </c:pt>
                <c:pt idx="1275">
                  <c:v>1276</c:v>
                </c:pt>
                <c:pt idx="1276">
                  <c:v>1277</c:v>
                </c:pt>
                <c:pt idx="1277">
                  <c:v>1278</c:v>
                </c:pt>
                <c:pt idx="1278">
                  <c:v>1279</c:v>
                </c:pt>
                <c:pt idx="1279">
                  <c:v>1280</c:v>
                </c:pt>
                <c:pt idx="1280">
                  <c:v>1281</c:v>
                </c:pt>
                <c:pt idx="1281">
                  <c:v>1282</c:v>
                </c:pt>
                <c:pt idx="1282">
                  <c:v>1283</c:v>
                </c:pt>
                <c:pt idx="1283">
                  <c:v>1284</c:v>
                </c:pt>
                <c:pt idx="1284">
                  <c:v>1285</c:v>
                </c:pt>
                <c:pt idx="1285">
                  <c:v>1286</c:v>
                </c:pt>
                <c:pt idx="1286">
                  <c:v>1287</c:v>
                </c:pt>
                <c:pt idx="1287">
                  <c:v>1288</c:v>
                </c:pt>
                <c:pt idx="1288">
                  <c:v>1289</c:v>
                </c:pt>
                <c:pt idx="1289">
                  <c:v>1290</c:v>
                </c:pt>
                <c:pt idx="1290">
                  <c:v>1291</c:v>
                </c:pt>
                <c:pt idx="1291">
                  <c:v>1292</c:v>
                </c:pt>
                <c:pt idx="1292">
                  <c:v>1293</c:v>
                </c:pt>
                <c:pt idx="1293">
                  <c:v>1294</c:v>
                </c:pt>
                <c:pt idx="1294">
                  <c:v>1295</c:v>
                </c:pt>
                <c:pt idx="1295">
                  <c:v>1296</c:v>
                </c:pt>
                <c:pt idx="1296">
                  <c:v>1297</c:v>
                </c:pt>
                <c:pt idx="1297">
                  <c:v>1298</c:v>
                </c:pt>
                <c:pt idx="1298">
                  <c:v>1299</c:v>
                </c:pt>
                <c:pt idx="1299">
                  <c:v>1300</c:v>
                </c:pt>
                <c:pt idx="1300">
                  <c:v>1301</c:v>
                </c:pt>
                <c:pt idx="1301">
                  <c:v>1302</c:v>
                </c:pt>
                <c:pt idx="1302">
                  <c:v>1303</c:v>
                </c:pt>
                <c:pt idx="1303">
                  <c:v>1304</c:v>
                </c:pt>
                <c:pt idx="1304">
                  <c:v>1305</c:v>
                </c:pt>
                <c:pt idx="1305">
                  <c:v>1306</c:v>
                </c:pt>
                <c:pt idx="1306">
                  <c:v>1307</c:v>
                </c:pt>
                <c:pt idx="1307">
                  <c:v>1308</c:v>
                </c:pt>
                <c:pt idx="1308">
                  <c:v>1309</c:v>
                </c:pt>
                <c:pt idx="1309">
                  <c:v>1310</c:v>
                </c:pt>
                <c:pt idx="1310">
                  <c:v>1311</c:v>
                </c:pt>
                <c:pt idx="1311">
                  <c:v>1312</c:v>
                </c:pt>
                <c:pt idx="1312">
                  <c:v>1313</c:v>
                </c:pt>
                <c:pt idx="1313">
                  <c:v>1314</c:v>
                </c:pt>
                <c:pt idx="1314">
                  <c:v>1315</c:v>
                </c:pt>
                <c:pt idx="1315">
                  <c:v>1316</c:v>
                </c:pt>
                <c:pt idx="1316">
                  <c:v>1317</c:v>
                </c:pt>
                <c:pt idx="1317">
                  <c:v>1318</c:v>
                </c:pt>
                <c:pt idx="1318">
                  <c:v>1319</c:v>
                </c:pt>
                <c:pt idx="1319">
                  <c:v>1320</c:v>
                </c:pt>
                <c:pt idx="1320">
                  <c:v>1321</c:v>
                </c:pt>
                <c:pt idx="1321">
                  <c:v>1322</c:v>
                </c:pt>
                <c:pt idx="1322">
                  <c:v>1323</c:v>
                </c:pt>
                <c:pt idx="1323">
                  <c:v>1324</c:v>
                </c:pt>
                <c:pt idx="1324">
                  <c:v>1325</c:v>
                </c:pt>
                <c:pt idx="1325">
                  <c:v>1326</c:v>
                </c:pt>
                <c:pt idx="1326">
                  <c:v>1327</c:v>
                </c:pt>
                <c:pt idx="1327">
                  <c:v>1328</c:v>
                </c:pt>
                <c:pt idx="1328">
                  <c:v>1329</c:v>
                </c:pt>
                <c:pt idx="1329">
                  <c:v>1330</c:v>
                </c:pt>
                <c:pt idx="1330">
                  <c:v>1331</c:v>
                </c:pt>
                <c:pt idx="1331">
                  <c:v>1332</c:v>
                </c:pt>
                <c:pt idx="1332">
                  <c:v>1333</c:v>
                </c:pt>
                <c:pt idx="1333">
                  <c:v>1334</c:v>
                </c:pt>
                <c:pt idx="1334">
                  <c:v>1335</c:v>
                </c:pt>
                <c:pt idx="1335">
                  <c:v>1336</c:v>
                </c:pt>
                <c:pt idx="1336">
                  <c:v>1337</c:v>
                </c:pt>
                <c:pt idx="1337">
                  <c:v>1338</c:v>
                </c:pt>
                <c:pt idx="1338">
                  <c:v>1339</c:v>
                </c:pt>
                <c:pt idx="1339">
                  <c:v>1340</c:v>
                </c:pt>
                <c:pt idx="1340">
                  <c:v>1341</c:v>
                </c:pt>
                <c:pt idx="1341">
                  <c:v>1342</c:v>
                </c:pt>
                <c:pt idx="1342">
                  <c:v>1343</c:v>
                </c:pt>
                <c:pt idx="1343">
                  <c:v>1344</c:v>
                </c:pt>
                <c:pt idx="1344">
                  <c:v>1345</c:v>
                </c:pt>
                <c:pt idx="1345">
                  <c:v>1346</c:v>
                </c:pt>
                <c:pt idx="1346">
                  <c:v>1347</c:v>
                </c:pt>
                <c:pt idx="1347">
                  <c:v>1348</c:v>
                </c:pt>
                <c:pt idx="1348">
                  <c:v>1349</c:v>
                </c:pt>
                <c:pt idx="1349">
                  <c:v>1350</c:v>
                </c:pt>
                <c:pt idx="1350">
                  <c:v>1351</c:v>
                </c:pt>
                <c:pt idx="1351">
                  <c:v>1352</c:v>
                </c:pt>
                <c:pt idx="1352">
                  <c:v>1353</c:v>
                </c:pt>
                <c:pt idx="1353">
                  <c:v>1354</c:v>
                </c:pt>
                <c:pt idx="1354">
                  <c:v>1355</c:v>
                </c:pt>
                <c:pt idx="1355">
                  <c:v>1356</c:v>
                </c:pt>
                <c:pt idx="1356">
                  <c:v>1357</c:v>
                </c:pt>
                <c:pt idx="1357">
                  <c:v>1358</c:v>
                </c:pt>
                <c:pt idx="1358">
                  <c:v>1359</c:v>
                </c:pt>
                <c:pt idx="1359">
                  <c:v>1360</c:v>
                </c:pt>
                <c:pt idx="1360">
                  <c:v>1361</c:v>
                </c:pt>
                <c:pt idx="1361">
                  <c:v>1362</c:v>
                </c:pt>
                <c:pt idx="1362">
                  <c:v>1363</c:v>
                </c:pt>
                <c:pt idx="1363">
                  <c:v>1364</c:v>
                </c:pt>
                <c:pt idx="1364">
                  <c:v>1365</c:v>
                </c:pt>
                <c:pt idx="1365">
                  <c:v>1366</c:v>
                </c:pt>
                <c:pt idx="1366">
                  <c:v>1367</c:v>
                </c:pt>
                <c:pt idx="1367">
                  <c:v>1368</c:v>
                </c:pt>
                <c:pt idx="1368">
                  <c:v>1369</c:v>
                </c:pt>
                <c:pt idx="1369">
                  <c:v>1370</c:v>
                </c:pt>
                <c:pt idx="1370">
                  <c:v>1371</c:v>
                </c:pt>
                <c:pt idx="1371">
                  <c:v>1372</c:v>
                </c:pt>
                <c:pt idx="1372">
                  <c:v>1373</c:v>
                </c:pt>
                <c:pt idx="1373">
                  <c:v>1374</c:v>
                </c:pt>
                <c:pt idx="1374">
                  <c:v>1375</c:v>
                </c:pt>
                <c:pt idx="1375">
                  <c:v>1376</c:v>
                </c:pt>
                <c:pt idx="1376">
                  <c:v>1377</c:v>
                </c:pt>
                <c:pt idx="1377">
                  <c:v>1378</c:v>
                </c:pt>
                <c:pt idx="1378">
                  <c:v>1379</c:v>
                </c:pt>
                <c:pt idx="1379">
                  <c:v>1380</c:v>
                </c:pt>
                <c:pt idx="1380">
                  <c:v>1381</c:v>
                </c:pt>
                <c:pt idx="1381">
                  <c:v>1382</c:v>
                </c:pt>
                <c:pt idx="1382">
                  <c:v>1383</c:v>
                </c:pt>
                <c:pt idx="1383">
                  <c:v>1384</c:v>
                </c:pt>
                <c:pt idx="1384">
                  <c:v>1385</c:v>
                </c:pt>
                <c:pt idx="1385">
                  <c:v>1386</c:v>
                </c:pt>
                <c:pt idx="1386">
                  <c:v>1387</c:v>
                </c:pt>
                <c:pt idx="1387">
                  <c:v>1388</c:v>
                </c:pt>
                <c:pt idx="1388">
                  <c:v>1389</c:v>
                </c:pt>
                <c:pt idx="1389">
                  <c:v>1390</c:v>
                </c:pt>
                <c:pt idx="1390">
                  <c:v>1391</c:v>
                </c:pt>
                <c:pt idx="1391">
                  <c:v>1392</c:v>
                </c:pt>
                <c:pt idx="1392">
                  <c:v>1393</c:v>
                </c:pt>
                <c:pt idx="1393">
                  <c:v>1394</c:v>
                </c:pt>
                <c:pt idx="1394">
                  <c:v>1395</c:v>
                </c:pt>
                <c:pt idx="1395">
                  <c:v>1396</c:v>
                </c:pt>
                <c:pt idx="1396">
                  <c:v>1397</c:v>
                </c:pt>
                <c:pt idx="1397">
                  <c:v>1398</c:v>
                </c:pt>
                <c:pt idx="1398">
                  <c:v>1399</c:v>
                </c:pt>
                <c:pt idx="1399">
                  <c:v>1400</c:v>
                </c:pt>
                <c:pt idx="1400">
                  <c:v>1401</c:v>
                </c:pt>
                <c:pt idx="1401">
                  <c:v>1402</c:v>
                </c:pt>
                <c:pt idx="1402">
                  <c:v>1403</c:v>
                </c:pt>
                <c:pt idx="1403">
                  <c:v>1404</c:v>
                </c:pt>
                <c:pt idx="1404">
                  <c:v>1405</c:v>
                </c:pt>
                <c:pt idx="1405">
                  <c:v>1406</c:v>
                </c:pt>
                <c:pt idx="1406">
                  <c:v>1407</c:v>
                </c:pt>
                <c:pt idx="1407">
                  <c:v>1408</c:v>
                </c:pt>
                <c:pt idx="1408">
                  <c:v>1409</c:v>
                </c:pt>
                <c:pt idx="1409">
                  <c:v>1410</c:v>
                </c:pt>
                <c:pt idx="1410">
                  <c:v>1411</c:v>
                </c:pt>
                <c:pt idx="1411">
                  <c:v>1412</c:v>
                </c:pt>
                <c:pt idx="1412">
                  <c:v>1413</c:v>
                </c:pt>
                <c:pt idx="1413">
                  <c:v>1414</c:v>
                </c:pt>
                <c:pt idx="1414">
                  <c:v>1415</c:v>
                </c:pt>
                <c:pt idx="1415">
                  <c:v>1416</c:v>
                </c:pt>
                <c:pt idx="1416">
                  <c:v>1417</c:v>
                </c:pt>
                <c:pt idx="1417">
                  <c:v>1418</c:v>
                </c:pt>
                <c:pt idx="1418">
                  <c:v>1419</c:v>
                </c:pt>
                <c:pt idx="1419">
                  <c:v>1420</c:v>
                </c:pt>
                <c:pt idx="1420">
                  <c:v>1421</c:v>
                </c:pt>
                <c:pt idx="1421">
                  <c:v>1422</c:v>
                </c:pt>
                <c:pt idx="1422">
                  <c:v>1423</c:v>
                </c:pt>
                <c:pt idx="1423">
                  <c:v>1424</c:v>
                </c:pt>
                <c:pt idx="1424">
                  <c:v>1425</c:v>
                </c:pt>
                <c:pt idx="1425">
                  <c:v>1426</c:v>
                </c:pt>
                <c:pt idx="1426">
                  <c:v>1427</c:v>
                </c:pt>
                <c:pt idx="1427">
                  <c:v>1428</c:v>
                </c:pt>
                <c:pt idx="1428">
                  <c:v>1429</c:v>
                </c:pt>
                <c:pt idx="1429">
                  <c:v>1430</c:v>
                </c:pt>
                <c:pt idx="1430">
                  <c:v>1431</c:v>
                </c:pt>
                <c:pt idx="1431">
                  <c:v>1432</c:v>
                </c:pt>
                <c:pt idx="1432">
                  <c:v>1433</c:v>
                </c:pt>
                <c:pt idx="1433">
                  <c:v>1434</c:v>
                </c:pt>
                <c:pt idx="1434">
                  <c:v>1435</c:v>
                </c:pt>
                <c:pt idx="1435">
                  <c:v>1436</c:v>
                </c:pt>
                <c:pt idx="1436">
                  <c:v>1437</c:v>
                </c:pt>
                <c:pt idx="1437">
                  <c:v>1438</c:v>
                </c:pt>
                <c:pt idx="1438">
                  <c:v>1439</c:v>
                </c:pt>
                <c:pt idx="1439">
                  <c:v>1440</c:v>
                </c:pt>
                <c:pt idx="1440">
                  <c:v>1441</c:v>
                </c:pt>
                <c:pt idx="1441">
                  <c:v>1442</c:v>
                </c:pt>
                <c:pt idx="1442">
                  <c:v>1443</c:v>
                </c:pt>
                <c:pt idx="1443">
                  <c:v>1444</c:v>
                </c:pt>
                <c:pt idx="1444">
                  <c:v>1445</c:v>
                </c:pt>
                <c:pt idx="1445">
                  <c:v>1446</c:v>
                </c:pt>
                <c:pt idx="1446">
                  <c:v>1447</c:v>
                </c:pt>
                <c:pt idx="1447">
                  <c:v>1448</c:v>
                </c:pt>
                <c:pt idx="1448">
                  <c:v>1449</c:v>
                </c:pt>
                <c:pt idx="1449">
                  <c:v>1450</c:v>
                </c:pt>
                <c:pt idx="1450">
                  <c:v>1451</c:v>
                </c:pt>
                <c:pt idx="1451">
                  <c:v>1452</c:v>
                </c:pt>
                <c:pt idx="1452">
                  <c:v>1453</c:v>
                </c:pt>
                <c:pt idx="1453">
                  <c:v>1454</c:v>
                </c:pt>
                <c:pt idx="1454">
                  <c:v>1455</c:v>
                </c:pt>
                <c:pt idx="1455">
                  <c:v>1456</c:v>
                </c:pt>
                <c:pt idx="1456">
                  <c:v>1457</c:v>
                </c:pt>
                <c:pt idx="1457">
                  <c:v>1458</c:v>
                </c:pt>
                <c:pt idx="1458">
                  <c:v>1459</c:v>
                </c:pt>
                <c:pt idx="1459">
                  <c:v>1460</c:v>
                </c:pt>
                <c:pt idx="1460">
                  <c:v>1461</c:v>
                </c:pt>
                <c:pt idx="1461">
                  <c:v>1462</c:v>
                </c:pt>
                <c:pt idx="1462">
                  <c:v>1463</c:v>
                </c:pt>
                <c:pt idx="1463">
                  <c:v>1464</c:v>
                </c:pt>
                <c:pt idx="1464">
                  <c:v>1465</c:v>
                </c:pt>
                <c:pt idx="1465">
                  <c:v>1466</c:v>
                </c:pt>
                <c:pt idx="1466">
                  <c:v>1467</c:v>
                </c:pt>
                <c:pt idx="1467">
                  <c:v>1468</c:v>
                </c:pt>
                <c:pt idx="1468">
                  <c:v>1469</c:v>
                </c:pt>
                <c:pt idx="1469">
                  <c:v>1470</c:v>
                </c:pt>
                <c:pt idx="1470">
                  <c:v>1471</c:v>
                </c:pt>
                <c:pt idx="1471">
                  <c:v>1472</c:v>
                </c:pt>
                <c:pt idx="1472">
                  <c:v>1473</c:v>
                </c:pt>
                <c:pt idx="1473">
                  <c:v>1474</c:v>
                </c:pt>
                <c:pt idx="1474">
                  <c:v>1475</c:v>
                </c:pt>
                <c:pt idx="1475">
                  <c:v>1476</c:v>
                </c:pt>
                <c:pt idx="1476">
                  <c:v>1477</c:v>
                </c:pt>
                <c:pt idx="1477">
                  <c:v>1478</c:v>
                </c:pt>
                <c:pt idx="1478">
                  <c:v>1479</c:v>
                </c:pt>
                <c:pt idx="1479">
                  <c:v>1480</c:v>
                </c:pt>
                <c:pt idx="1480">
                  <c:v>1481</c:v>
                </c:pt>
                <c:pt idx="1481">
                  <c:v>1482</c:v>
                </c:pt>
                <c:pt idx="1482">
                  <c:v>1483</c:v>
                </c:pt>
                <c:pt idx="1483">
                  <c:v>1484</c:v>
                </c:pt>
                <c:pt idx="1484">
                  <c:v>1485</c:v>
                </c:pt>
                <c:pt idx="1485">
                  <c:v>1486</c:v>
                </c:pt>
                <c:pt idx="1486">
                  <c:v>1487</c:v>
                </c:pt>
                <c:pt idx="1487">
                  <c:v>1488</c:v>
                </c:pt>
                <c:pt idx="1488">
                  <c:v>1489</c:v>
                </c:pt>
                <c:pt idx="1489">
                  <c:v>1490</c:v>
                </c:pt>
                <c:pt idx="1490">
                  <c:v>1491</c:v>
                </c:pt>
                <c:pt idx="1491">
                  <c:v>1492</c:v>
                </c:pt>
                <c:pt idx="1492">
                  <c:v>1493</c:v>
                </c:pt>
                <c:pt idx="1493">
                  <c:v>1494</c:v>
                </c:pt>
                <c:pt idx="1494">
                  <c:v>1495</c:v>
                </c:pt>
                <c:pt idx="1495">
                  <c:v>1496</c:v>
                </c:pt>
                <c:pt idx="1496">
                  <c:v>1497</c:v>
                </c:pt>
                <c:pt idx="1497">
                  <c:v>1498</c:v>
                </c:pt>
                <c:pt idx="1498">
                  <c:v>1499</c:v>
                </c:pt>
                <c:pt idx="1499">
                  <c:v>1500</c:v>
                </c:pt>
                <c:pt idx="1500">
                  <c:v>1501</c:v>
                </c:pt>
                <c:pt idx="1501">
                  <c:v>1502</c:v>
                </c:pt>
                <c:pt idx="1502">
                  <c:v>1503</c:v>
                </c:pt>
                <c:pt idx="1503">
                  <c:v>1504</c:v>
                </c:pt>
                <c:pt idx="1504">
                  <c:v>1505</c:v>
                </c:pt>
                <c:pt idx="1505">
                  <c:v>1506</c:v>
                </c:pt>
                <c:pt idx="1506">
                  <c:v>1507</c:v>
                </c:pt>
                <c:pt idx="1507">
                  <c:v>1508</c:v>
                </c:pt>
                <c:pt idx="1508">
                  <c:v>1509</c:v>
                </c:pt>
                <c:pt idx="1509">
                  <c:v>1510</c:v>
                </c:pt>
                <c:pt idx="1510">
                  <c:v>1511</c:v>
                </c:pt>
                <c:pt idx="1511">
                  <c:v>1512</c:v>
                </c:pt>
                <c:pt idx="1512">
                  <c:v>1513</c:v>
                </c:pt>
                <c:pt idx="1513">
                  <c:v>1514</c:v>
                </c:pt>
                <c:pt idx="1514">
                  <c:v>1515</c:v>
                </c:pt>
                <c:pt idx="1515">
                  <c:v>1516</c:v>
                </c:pt>
                <c:pt idx="1516">
                  <c:v>1517</c:v>
                </c:pt>
                <c:pt idx="1517">
                  <c:v>1518</c:v>
                </c:pt>
                <c:pt idx="1518">
                  <c:v>1519</c:v>
                </c:pt>
                <c:pt idx="1519">
                  <c:v>1520</c:v>
                </c:pt>
                <c:pt idx="1520">
                  <c:v>1521</c:v>
                </c:pt>
                <c:pt idx="1521">
                  <c:v>1522</c:v>
                </c:pt>
                <c:pt idx="1522">
                  <c:v>1523</c:v>
                </c:pt>
                <c:pt idx="1523">
                  <c:v>1524</c:v>
                </c:pt>
                <c:pt idx="1524">
                  <c:v>1525</c:v>
                </c:pt>
                <c:pt idx="1525">
                  <c:v>1526</c:v>
                </c:pt>
                <c:pt idx="1526">
                  <c:v>1527</c:v>
                </c:pt>
                <c:pt idx="1527">
                  <c:v>1528</c:v>
                </c:pt>
                <c:pt idx="1528">
                  <c:v>1529</c:v>
                </c:pt>
                <c:pt idx="1529">
                  <c:v>1530</c:v>
                </c:pt>
                <c:pt idx="1530">
                  <c:v>1531</c:v>
                </c:pt>
                <c:pt idx="1531">
                  <c:v>1532</c:v>
                </c:pt>
                <c:pt idx="1532">
                  <c:v>1533</c:v>
                </c:pt>
                <c:pt idx="1533">
                  <c:v>1534</c:v>
                </c:pt>
                <c:pt idx="1534">
                  <c:v>1535</c:v>
                </c:pt>
                <c:pt idx="1535">
                  <c:v>1536</c:v>
                </c:pt>
                <c:pt idx="1536">
                  <c:v>1537</c:v>
                </c:pt>
                <c:pt idx="1537">
                  <c:v>1538</c:v>
                </c:pt>
                <c:pt idx="1538">
                  <c:v>1539</c:v>
                </c:pt>
                <c:pt idx="1539">
                  <c:v>1540</c:v>
                </c:pt>
                <c:pt idx="1540">
                  <c:v>1541</c:v>
                </c:pt>
                <c:pt idx="1541">
                  <c:v>1542</c:v>
                </c:pt>
                <c:pt idx="1542">
                  <c:v>1543</c:v>
                </c:pt>
                <c:pt idx="1543">
                  <c:v>1544</c:v>
                </c:pt>
                <c:pt idx="1544">
                  <c:v>1545</c:v>
                </c:pt>
                <c:pt idx="1545">
                  <c:v>1546</c:v>
                </c:pt>
                <c:pt idx="1546">
                  <c:v>1547</c:v>
                </c:pt>
                <c:pt idx="1547">
                  <c:v>1548</c:v>
                </c:pt>
                <c:pt idx="1548">
                  <c:v>1549</c:v>
                </c:pt>
                <c:pt idx="1549">
                  <c:v>1550</c:v>
                </c:pt>
                <c:pt idx="1550">
                  <c:v>1551</c:v>
                </c:pt>
                <c:pt idx="1551">
                  <c:v>1552</c:v>
                </c:pt>
                <c:pt idx="1552">
                  <c:v>1553</c:v>
                </c:pt>
                <c:pt idx="1553">
                  <c:v>1554</c:v>
                </c:pt>
                <c:pt idx="1554">
                  <c:v>1555</c:v>
                </c:pt>
                <c:pt idx="1555">
                  <c:v>1556</c:v>
                </c:pt>
                <c:pt idx="1556">
                  <c:v>1557</c:v>
                </c:pt>
                <c:pt idx="1557">
                  <c:v>1558</c:v>
                </c:pt>
                <c:pt idx="1558">
                  <c:v>1559</c:v>
                </c:pt>
                <c:pt idx="1559">
                  <c:v>1560</c:v>
                </c:pt>
                <c:pt idx="1560">
                  <c:v>1561</c:v>
                </c:pt>
                <c:pt idx="1561">
                  <c:v>1562</c:v>
                </c:pt>
                <c:pt idx="1562">
                  <c:v>1563</c:v>
                </c:pt>
                <c:pt idx="1563">
                  <c:v>1564</c:v>
                </c:pt>
                <c:pt idx="1564">
                  <c:v>1565</c:v>
                </c:pt>
                <c:pt idx="1565">
                  <c:v>1566</c:v>
                </c:pt>
                <c:pt idx="1566">
                  <c:v>1567</c:v>
                </c:pt>
                <c:pt idx="1567">
                  <c:v>1568</c:v>
                </c:pt>
                <c:pt idx="1568">
                  <c:v>1569</c:v>
                </c:pt>
                <c:pt idx="1569">
                  <c:v>1570</c:v>
                </c:pt>
                <c:pt idx="1570">
                  <c:v>1571</c:v>
                </c:pt>
                <c:pt idx="1571">
                  <c:v>1572</c:v>
                </c:pt>
                <c:pt idx="1572">
                  <c:v>1573</c:v>
                </c:pt>
                <c:pt idx="1573">
                  <c:v>1574</c:v>
                </c:pt>
                <c:pt idx="1574">
                  <c:v>1575</c:v>
                </c:pt>
                <c:pt idx="1575">
                  <c:v>1576</c:v>
                </c:pt>
                <c:pt idx="1576">
                  <c:v>1577</c:v>
                </c:pt>
                <c:pt idx="1577">
                  <c:v>1578</c:v>
                </c:pt>
                <c:pt idx="1578">
                  <c:v>1579</c:v>
                </c:pt>
                <c:pt idx="1579">
                  <c:v>1580</c:v>
                </c:pt>
                <c:pt idx="1580">
                  <c:v>1581</c:v>
                </c:pt>
                <c:pt idx="1581">
                  <c:v>1582</c:v>
                </c:pt>
                <c:pt idx="1582">
                  <c:v>1583</c:v>
                </c:pt>
                <c:pt idx="1583">
                  <c:v>1584</c:v>
                </c:pt>
                <c:pt idx="1584">
                  <c:v>1585</c:v>
                </c:pt>
                <c:pt idx="1585">
                  <c:v>1586</c:v>
                </c:pt>
                <c:pt idx="1586">
                  <c:v>1587</c:v>
                </c:pt>
                <c:pt idx="1587">
                  <c:v>1588</c:v>
                </c:pt>
                <c:pt idx="1588">
                  <c:v>1589</c:v>
                </c:pt>
                <c:pt idx="1589">
                  <c:v>1590</c:v>
                </c:pt>
                <c:pt idx="1590">
                  <c:v>1591</c:v>
                </c:pt>
                <c:pt idx="1591">
                  <c:v>1592</c:v>
                </c:pt>
                <c:pt idx="1592">
                  <c:v>1593</c:v>
                </c:pt>
                <c:pt idx="1593">
                  <c:v>1594</c:v>
                </c:pt>
                <c:pt idx="1594">
                  <c:v>1595</c:v>
                </c:pt>
                <c:pt idx="1595">
                  <c:v>1596</c:v>
                </c:pt>
                <c:pt idx="1596">
                  <c:v>1597</c:v>
                </c:pt>
                <c:pt idx="1597">
                  <c:v>1598</c:v>
                </c:pt>
                <c:pt idx="1598">
                  <c:v>1599</c:v>
                </c:pt>
                <c:pt idx="1599">
                  <c:v>1600</c:v>
                </c:pt>
                <c:pt idx="1600">
                  <c:v>1601</c:v>
                </c:pt>
                <c:pt idx="1601">
                  <c:v>1602</c:v>
                </c:pt>
                <c:pt idx="1602">
                  <c:v>1603</c:v>
                </c:pt>
                <c:pt idx="1603">
                  <c:v>1604</c:v>
                </c:pt>
                <c:pt idx="1604">
                  <c:v>1605</c:v>
                </c:pt>
                <c:pt idx="1605">
                  <c:v>1606</c:v>
                </c:pt>
                <c:pt idx="1606">
                  <c:v>1607</c:v>
                </c:pt>
                <c:pt idx="1607">
                  <c:v>1608</c:v>
                </c:pt>
                <c:pt idx="1608">
                  <c:v>1609</c:v>
                </c:pt>
                <c:pt idx="1609">
                  <c:v>1610</c:v>
                </c:pt>
                <c:pt idx="1610">
                  <c:v>1611</c:v>
                </c:pt>
                <c:pt idx="1611">
                  <c:v>1612</c:v>
                </c:pt>
                <c:pt idx="1612">
                  <c:v>1613</c:v>
                </c:pt>
                <c:pt idx="1613">
                  <c:v>1614</c:v>
                </c:pt>
                <c:pt idx="1614">
                  <c:v>1615</c:v>
                </c:pt>
                <c:pt idx="1615">
                  <c:v>1616</c:v>
                </c:pt>
                <c:pt idx="1616">
                  <c:v>1617</c:v>
                </c:pt>
                <c:pt idx="1617">
                  <c:v>1618</c:v>
                </c:pt>
                <c:pt idx="1618">
                  <c:v>1619</c:v>
                </c:pt>
                <c:pt idx="1619">
                  <c:v>1620</c:v>
                </c:pt>
                <c:pt idx="1620">
                  <c:v>1621</c:v>
                </c:pt>
                <c:pt idx="1621">
                  <c:v>1622</c:v>
                </c:pt>
                <c:pt idx="1622">
                  <c:v>1623</c:v>
                </c:pt>
                <c:pt idx="1623">
                  <c:v>1624</c:v>
                </c:pt>
                <c:pt idx="1624">
                  <c:v>1625</c:v>
                </c:pt>
                <c:pt idx="1625">
                  <c:v>1626</c:v>
                </c:pt>
                <c:pt idx="1626">
                  <c:v>1627</c:v>
                </c:pt>
                <c:pt idx="1627">
                  <c:v>1628</c:v>
                </c:pt>
                <c:pt idx="1628">
                  <c:v>1629</c:v>
                </c:pt>
                <c:pt idx="1629">
                  <c:v>1630</c:v>
                </c:pt>
                <c:pt idx="1630">
                  <c:v>1631</c:v>
                </c:pt>
                <c:pt idx="1631">
                  <c:v>1632</c:v>
                </c:pt>
                <c:pt idx="1632">
                  <c:v>1633</c:v>
                </c:pt>
                <c:pt idx="1633">
                  <c:v>1634</c:v>
                </c:pt>
                <c:pt idx="1634">
                  <c:v>1635</c:v>
                </c:pt>
                <c:pt idx="1635">
                  <c:v>1636</c:v>
                </c:pt>
                <c:pt idx="1636">
                  <c:v>1637</c:v>
                </c:pt>
                <c:pt idx="1637">
                  <c:v>1638</c:v>
                </c:pt>
                <c:pt idx="1638">
                  <c:v>1639</c:v>
                </c:pt>
                <c:pt idx="1639">
                  <c:v>1640</c:v>
                </c:pt>
                <c:pt idx="1640">
                  <c:v>1641</c:v>
                </c:pt>
                <c:pt idx="1641">
                  <c:v>1642</c:v>
                </c:pt>
                <c:pt idx="1642">
                  <c:v>1643</c:v>
                </c:pt>
                <c:pt idx="1643">
                  <c:v>1644</c:v>
                </c:pt>
                <c:pt idx="1644">
                  <c:v>1645</c:v>
                </c:pt>
                <c:pt idx="1645">
                  <c:v>1646</c:v>
                </c:pt>
                <c:pt idx="1646">
                  <c:v>1647</c:v>
                </c:pt>
                <c:pt idx="1647">
                  <c:v>1648</c:v>
                </c:pt>
                <c:pt idx="1648">
                  <c:v>1649</c:v>
                </c:pt>
                <c:pt idx="1649">
                  <c:v>1650</c:v>
                </c:pt>
                <c:pt idx="1650">
                  <c:v>1651</c:v>
                </c:pt>
                <c:pt idx="1651">
                  <c:v>1652</c:v>
                </c:pt>
                <c:pt idx="1652">
                  <c:v>1653</c:v>
                </c:pt>
                <c:pt idx="1653">
                  <c:v>1654</c:v>
                </c:pt>
                <c:pt idx="1654">
                  <c:v>1655</c:v>
                </c:pt>
                <c:pt idx="1655">
                  <c:v>1656</c:v>
                </c:pt>
                <c:pt idx="1656">
                  <c:v>1657</c:v>
                </c:pt>
                <c:pt idx="1657">
                  <c:v>1658</c:v>
                </c:pt>
                <c:pt idx="1658">
                  <c:v>1659</c:v>
                </c:pt>
                <c:pt idx="1659">
                  <c:v>1660</c:v>
                </c:pt>
                <c:pt idx="1660">
                  <c:v>1661</c:v>
                </c:pt>
                <c:pt idx="1661">
                  <c:v>1662</c:v>
                </c:pt>
                <c:pt idx="1662">
                  <c:v>1663</c:v>
                </c:pt>
                <c:pt idx="1663">
                  <c:v>1664</c:v>
                </c:pt>
                <c:pt idx="1664">
                  <c:v>1665</c:v>
                </c:pt>
                <c:pt idx="1665">
                  <c:v>1666</c:v>
                </c:pt>
                <c:pt idx="1666">
                  <c:v>1667</c:v>
                </c:pt>
                <c:pt idx="1667">
                  <c:v>1668</c:v>
                </c:pt>
                <c:pt idx="1668">
                  <c:v>1669</c:v>
                </c:pt>
                <c:pt idx="1669">
                  <c:v>1670</c:v>
                </c:pt>
                <c:pt idx="1670">
                  <c:v>1671</c:v>
                </c:pt>
                <c:pt idx="1671">
                  <c:v>1672</c:v>
                </c:pt>
                <c:pt idx="1672">
                  <c:v>1673</c:v>
                </c:pt>
                <c:pt idx="1673">
                  <c:v>1674</c:v>
                </c:pt>
                <c:pt idx="1674">
                  <c:v>1675</c:v>
                </c:pt>
                <c:pt idx="1675">
                  <c:v>1676</c:v>
                </c:pt>
                <c:pt idx="1676">
                  <c:v>1677</c:v>
                </c:pt>
                <c:pt idx="1677">
                  <c:v>1678</c:v>
                </c:pt>
                <c:pt idx="1678">
                  <c:v>1679</c:v>
                </c:pt>
                <c:pt idx="1679">
                  <c:v>1680</c:v>
                </c:pt>
                <c:pt idx="1680">
                  <c:v>1681</c:v>
                </c:pt>
                <c:pt idx="1681">
                  <c:v>1682</c:v>
                </c:pt>
                <c:pt idx="1682">
                  <c:v>1683</c:v>
                </c:pt>
                <c:pt idx="1683">
                  <c:v>1684</c:v>
                </c:pt>
                <c:pt idx="1684">
                  <c:v>1685</c:v>
                </c:pt>
                <c:pt idx="1685">
                  <c:v>1686</c:v>
                </c:pt>
                <c:pt idx="1686">
                  <c:v>1687</c:v>
                </c:pt>
                <c:pt idx="1687">
                  <c:v>1688</c:v>
                </c:pt>
                <c:pt idx="1688">
                  <c:v>1689</c:v>
                </c:pt>
                <c:pt idx="1689">
                  <c:v>1690</c:v>
                </c:pt>
                <c:pt idx="1690">
                  <c:v>1691</c:v>
                </c:pt>
                <c:pt idx="1691">
                  <c:v>1692</c:v>
                </c:pt>
                <c:pt idx="1692">
                  <c:v>1693</c:v>
                </c:pt>
                <c:pt idx="1693">
                  <c:v>1694</c:v>
                </c:pt>
                <c:pt idx="1694">
                  <c:v>1695</c:v>
                </c:pt>
                <c:pt idx="1695">
                  <c:v>1696</c:v>
                </c:pt>
                <c:pt idx="1696">
                  <c:v>1697</c:v>
                </c:pt>
                <c:pt idx="1697">
                  <c:v>1698</c:v>
                </c:pt>
                <c:pt idx="1698">
                  <c:v>1699</c:v>
                </c:pt>
                <c:pt idx="1699">
                  <c:v>1700</c:v>
                </c:pt>
                <c:pt idx="1700">
                  <c:v>1701</c:v>
                </c:pt>
                <c:pt idx="1701">
                  <c:v>1702</c:v>
                </c:pt>
                <c:pt idx="1702">
                  <c:v>1703</c:v>
                </c:pt>
                <c:pt idx="1703">
                  <c:v>1704</c:v>
                </c:pt>
                <c:pt idx="1704">
                  <c:v>1705</c:v>
                </c:pt>
                <c:pt idx="1705">
                  <c:v>1706</c:v>
                </c:pt>
                <c:pt idx="1706">
                  <c:v>1707</c:v>
                </c:pt>
                <c:pt idx="1707">
                  <c:v>1708</c:v>
                </c:pt>
                <c:pt idx="1708">
                  <c:v>1709</c:v>
                </c:pt>
                <c:pt idx="1709">
                  <c:v>1710</c:v>
                </c:pt>
                <c:pt idx="1710">
                  <c:v>1711</c:v>
                </c:pt>
                <c:pt idx="1711">
                  <c:v>1712</c:v>
                </c:pt>
                <c:pt idx="1712">
                  <c:v>1713</c:v>
                </c:pt>
                <c:pt idx="1713">
                  <c:v>1714</c:v>
                </c:pt>
                <c:pt idx="1714">
                  <c:v>1715</c:v>
                </c:pt>
                <c:pt idx="1715">
                  <c:v>1716</c:v>
                </c:pt>
                <c:pt idx="1716">
                  <c:v>1717</c:v>
                </c:pt>
                <c:pt idx="1717">
                  <c:v>1718</c:v>
                </c:pt>
                <c:pt idx="1718">
                  <c:v>1719</c:v>
                </c:pt>
                <c:pt idx="1719">
                  <c:v>1720</c:v>
                </c:pt>
                <c:pt idx="1720">
                  <c:v>1721</c:v>
                </c:pt>
                <c:pt idx="1721">
                  <c:v>1722</c:v>
                </c:pt>
                <c:pt idx="1722">
                  <c:v>1723</c:v>
                </c:pt>
                <c:pt idx="1723">
                  <c:v>1724</c:v>
                </c:pt>
                <c:pt idx="1724">
                  <c:v>1725</c:v>
                </c:pt>
                <c:pt idx="1725">
                  <c:v>1726</c:v>
                </c:pt>
                <c:pt idx="1726">
                  <c:v>1727</c:v>
                </c:pt>
                <c:pt idx="1727">
                  <c:v>1728</c:v>
                </c:pt>
                <c:pt idx="1728">
                  <c:v>1729</c:v>
                </c:pt>
                <c:pt idx="1729">
                  <c:v>1730</c:v>
                </c:pt>
                <c:pt idx="1730">
                  <c:v>1731</c:v>
                </c:pt>
                <c:pt idx="1731">
                  <c:v>1732</c:v>
                </c:pt>
                <c:pt idx="1732">
                  <c:v>1733</c:v>
                </c:pt>
                <c:pt idx="1733">
                  <c:v>1734</c:v>
                </c:pt>
                <c:pt idx="1734">
                  <c:v>1735</c:v>
                </c:pt>
                <c:pt idx="1735">
                  <c:v>1736</c:v>
                </c:pt>
                <c:pt idx="1736">
                  <c:v>1737</c:v>
                </c:pt>
                <c:pt idx="1737">
                  <c:v>1738</c:v>
                </c:pt>
                <c:pt idx="1738">
                  <c:v>1739</c:v>
                </c:pt>
                <c:pt idx="1739">
                  <c:v>1740</c:v>
                </c:pt>
                <c:pt idx="1740">
                  <c:v>1741</c:v>
                </c:pt>
                <c:pt idx="1741">
                  <c:v>1742</c:v>
                </c:pt>
                <c:pt idx="1742">
                  <c:v>1743</c:v>
                </c:pt>
                <c:pt idx="1743">
                  <c:v>1744</c:v>
                </c:pt>
                <c:pt idx="1744">
                  <c:v>1745</c:v>
                </c:pt>
                <c:pt idx="1745">
                  <c:v>1746</c:v>
                </c:pt>
                <c:pt idx="1746">
                  <c:v>1747</c:v>
                </c:pt>
                <c:pt idx="1747">
                  <c:v>1748</c:v>
                </c:pt>
                <c:pt idx="1748">
                  <c:v>1749</c:v>
                </c:pt>
                <c:pt idx="1749">
                  <c:v>1750</c:v>
                </c:pt>
                <c:pt idx="1750">
                  <c:v>1751</c:v>
                </c:pt>
                <c:pt idx="1751">
                  <c:v>1752</c:v>
                </c:pt>
                <c:pt idx="1752">
                  <c:v>1753</c:v>
                </c:pt>
                <c:pt idx="1753">
                  <c:v>1754</c:v>
                </c:pt>
                <c:pt idx="1754">
                  <c:v>1755</c:v>
                </c:pt>
                <c:pt idx="1755">
                  <c:v>1756</c:v>
                </c:pt>
                <c:pt idx="1756">
                  <c:v>1757</c:v>
                </c:pt>
                <c:pt idx="1757">
                  <c:v>1758</c:v>
                </c:pt>
                <c:pt idx="1758">
                  <c:v>1759</c:v>
                </c:pt>
                <c:pt idx="1759">
                  <c:v>1760</c:v>
                </c:pt>
                <c:pt idx="1760">
                  <c:v>1761</c:v>
                </c:pt>
                <c:pt idx="1761">
                  <c:v>1762</c:v>
                </c:pt>
                <c:pt idx="1762">
                  <c:v>1763</c:v>
                </c:pt>
                <c:pt idx="1763">
                  <c:v>1764</c:v>
                </c:pt>
                <c:pt idx="1764">
                  <c:v>1765</c:v>
                </c:pt>
                <c:pt idx="1765">
                  <c:v>1766</c:v>
                </c:pt>
                <c:pt idx="1766">
                  <c:v>1767</c:v>
                </c:pt>
                <c:pt idx="1767">
                  <c:v>1768</c:v>
                </c:pt>
                <c:pt idx="1768">
                  <c:v>1769</c:v>
                </c:pt>
                <c:pt idx="1769">
                  <c:v>1770</c:v>
                </c:pt>
                <c:pt idx="1770">
                  <c:v>1771</c:v>
                </c:pt>
                <c:pt idx="1771">
                  <c:v>1772</c:v>
                </c:pt>
                <c:pt idx="1772">
                  <c:v>1773</c:v>
                </c:pt>
                <c:pt idx="1773">
                  <c:v>1774</c:v>
                </c:pt>
                <c:pt idx="1774">
                  <c:v>1775</c:v>
                </c:pt>
                <c:pt idx="1775">
                  <c:v>1776</c:v>
                </c:pt>
                <c:pt idx="1776">
                  <c:v>1777</c:v>
                </c:pt>
                <c:pt idx="1777">
                  <c:v>1778</c:v>
                </c:pt>
                <c:pt idx="1778">
                  <c:v>1779</c:v>
                </c:pt>
                <c:pt idx="1779">
                  <c:v>1780</c:v>
                </c:pt>
                <c:pt idx="1780">
                  <c:v>1781</c:v>
                </c:pt>
                <c:pt idx="1781">
                  <c:v>1782</c:v>
                </c:pt>
                <c:pt idx="1782">
                  <c:v>1783</c:v>
                </c:pt>
                <c:pt idx="1783">
                  <c:v>1784</c:v>
                </c:pt>
                <c:pt idx="1784">
                  <c:v>1785</c:v>
                </c:pt>
                <c:pt idx="1785">
                  <c:v>1786</c:v>
                </c:pt>
                <c:pt idx="1786">
                  <c:v>1787</c:v>
                </c:pt>
                <c:pt idx="1787">
                  <c:v>1788</c:v>
                </c:pt>
                <c:pt idx="1788">
                  <c:v>1789</c:v>
                </c:pt>
                <c:pt idx="1789">
                  <c:v>1790</c:v>
                </c:pt>
                <c:pt idx="1790">
                  <c:v>1791</c:v>
                </c:pt>
                <c:pt idx="1791">
                  <c:v>1792</c:v>
                </c:pt>
                <c:pt idx="1792">
                  <c:v>1793</c:v>
                </c:pt>
                <c:pt idx="1793">
                  <c:v>1794</c:v>
                </c:pt>
                <c:pt idx="1794">
                  <c:v>1795</c:v>
                </c:pt>
                <c:pt idx="1795">
                  <c:v>1796</c:v>
                </c:pt>
                <c:pt idx="1796">
                  <c:v>1797</c:v>
                </c:pt>
                <c:pt idx="1797">
                  <c:v>1798</c:v>
                </c:pt>
                <c:pt idx="1798">
                  <c:v>1799</c:v>
                </c:pt>
                <c:pt idx="1799">
                  <c:v>1800</c:v>
                </c:pt>
                <c:pt idx="1800">
                  <c:v>1801</c:v>
                </c:pt>
                <c:pt idx="1801">
                  <c:v>1802</c:v>
                </c:pt>
                <c:pt idx="1802">
                  <c:v>1803</c:v>
                </c:pt>
                <c:pt idx="1803">
                  <c:v>1804</c:v>
                </c:pt>
                <c:pt idx="1804">
                  <c:v>1805</c:v>
                </c:pt>
                <c:pt idx="1805">
                  <c:v>1806</c:v>
                </c:pt>
                <c:pt idx="1806">
                  <c:v>1807</c:v>
                </c:pt>
                <c:pt idx="1807">
                  <c:v>1808</c:v>
                </c:pt>
                <c:pt idx="1808">
                  <c:v>1809</c:v>
                </c:pt>
                <c:pt idx="1809">
                  <c:v>1810</c:v>
                </c:pt>
                <c:pt idx="1810">
                  <c:v>1811</c:v>
                </c:pt>
                <c:pt idx="1811">
                  <c:v>1812</c:v>
                </c:pt>
                <c:pt idx="1812">
                  <c:v>1813</c:v>
                </c:pt>
                <c:pt idx="1813">
                  <c:v>1814</c:v>
                </c:pt>
                <c:pt idx="1814">
                  <c:v>1815</c:v>
                </c:pt>
                <c:pt idx="1815">
                  <c:v>1816</c:v>
                </c:pt>
                <c:pt idx="1816">
                  <c:v>1817</c:v>
                </c:pt>
                <c:pt idx="1817">
                  <c:v>1818</c:v>
                </c:pt>
                <c:pt idx="1818">
                  <c:v>1819</c:v>
                </c:pt>
                <c:pt idx="1819">
                  <c:v>1820</c:v>
                </c:pt>
                <c:pt idx="1820">
                  <c:v>1821</c:v>
                </c:pt>
                <c:pt idx="1821">
                  <c:v>1822</c:v>
                </c:pt>
                <c:pt idx="1822">
                  <c:v>1823</c:v>
                </c:pt>
                <c:pt idx="1823">
                  <c:v>1824</c:v>
                </c:pt>
                <c:pt idx="1824">
                  <c:v>1825</c:v>
                </c:pt>
                <c:pt idx="1825">
                  <c:v>1826</c:v>
                </c:pt>
                <c:pt idx="1826">
                  <c:v>1827</c:v>
                </c:pt>
                <c:pt idx="1827">
                  <c:v>1828</c:v>
                </c:pt>
                <c:pt idx="1828">
                  <c:v>1829</c:v>
                </c:pt>
                <c:pt idx="1829">
                  <c:v>1830</c:v>
                </c:pt>
                <c:pt idx="1830">
                  <c:v>1831</c:v>
                </c:pt>
                <c:pt idx="1831">
                  <c:v>1832</c:v>
                </c:pt>
                <c:pt idx="1832">
                  <c:v>1833</c:v>
                </c:pt>
                <c:pt idx="1833">
                  <c:v>1834</c:v>
                </c:pt>
                <c:pt idx="1834">
                  <c:v>1835</c:v>
                </c:pt>
                <c:pt idx="1835">
                  <c:v>1836</c:v>
                </c:pt>
                <c:pt idx="1836">
                  <c:v>1837</c:v>
                </c:pt>
                <c:pt idx="1837">
                  <c:v>1838</c:v>
                </c:pt>
                <c:pt idx="1838">
                  <c:v>1839</c:v>
                </c:pt>
                <c:pt idx="1839">
                  <c:v>1840</c:v>
                </c:pt>
                <c:pt idx="1840">
                  <c:v>1841</c:v>
                </c:pt>
                <c:pt idx="1841">
                  <c:v>1842</c:v>
                </c:pt>
                <c:pt idx="1842">
                  <c:v>1843</c:v>
                </c:pt>
                <c:pt idx="1843">
                  <c:v>1844</c:v>
                </c:pt>
                <c:pt idx="1844">
                  <c:v>1845</c:v>
                </c:pt>
                <c:pt idx="1845">
                  <c:v>1846</c:v>
                </c:pt>
                <c:pt idx="1846">
                  <c:v>1847</c:v>
                </c:pt>
                <c:pt idx="1847">
                  <c:v>1848</c:v>
                </c:pt>
                <c:pt idx="1848">
                  <c:v>1849</c:v>
                </c:pt>
                <c:pt idx="1849">
                  <c:v>1850</c:v>
                </c:pt>
                <c:pt idx="1850">
                  <c:v>1851</c:v>
                </c:pt>
                <c:pt idx="1851">
                  <c:v>1852</c:v>
                </c:pt>
                <c:pt idx="1852">
                  <c:v>1853</c:v>
                </c:pt>
                <c:pt idx="1853">
                  <c:v>1854</c:v>
                </c:pt>
                <c:pt idx="1854">
                  <c:v>1855</c:v>
                </c:pt>
                <c:pt idx="1855">
                  <c:v>1856</c:v>
                </c:pt>
                <c:pt idx="1856">
                  <c:v>1857</c:v>
                </c:pt>
                <c:pt idx="1857">
                  <c:v>1858</c:v>
                </c:pt>
                <c:pt idx="1858">
                  <c:v>1859</c:v>
                </c:pt>
                <c:pt idx="1859">
                  <c:v>1860</c:v>
                </c:pt>
                <c:pt idx="1860">
                  <c:v>1861</c:v>
                </c:pt>
                <c:pt idx="1861">
                  <c:v>1862</c:v>
                </c:pt>
                <c:pt idx="1862">
                  <c:v>1863</c:v>
                </c:pt>
                <c:pt idx="1863">
                  <c:v>1864</c:v>
                </c:pt>
                <c:pt idx="1864">
                  <c:v>1865</c:v>
                </c:pt>
                <c:pt idx="1865">
                  <c:v>1866</c:v>
                </c:pt>
                <c:pt idx="1866">
                  <c:v>1867</c:v>
                </c:pt>
                <c:pt idx="1867">
                  <c:v>1868</c:v>
                </c:pt>
                <c:pt idx="1868">
                  <c:v>1869</c:v>
                </c:pt>
                <c:pt idx="1869">
                  <c:v>1870</c:v>
                </c:pt>
                <c:pt idx="1870">
                  <c:v>1871</c:v>
                </c:pt>
                <c:pt idx="1871">
                  <c:v>1872</c:v>
                </c:pt>
                <c:pt idx="1872">
                  <c:v>1873</c:v>
                </c:pt>
                <c:pt idx="1873">
                  <c:v>1874</c:v>
                </c:pt>
                <c:pt idx="1874">
                  <c:v>1875</c:v>
                </c:pt>
                <c:pt idx="1875">
                  <c:v>1876</c:v>
                </c:pt>
                <c:pt idx="1876">
                  <c:v>1877</c:v>
                </c:pt>
                <c:pt idx="1877">
                  <c:v>1878</c:v>
                </c:pt>
                <c:pt idx="1878">
                  <c:v>1879</c:v>
                </c:pt>
                <c:pt idx="1879">
                  <c:v>1880</c:v>
                </c:pt>
                <c:pt idx="1880">
                  <c:v>1881</c:v>
                </c:pt>
                <c:pt idx="1881">
                  <c:v>1882</c:v>
                </c:pt>
                <c:pt idx="1882">
                  <c:v>1883</c:v>
                </c:pt>
                <c:pt idx="1883">
                  <c:v>1884</c:v>
                </c:pt>
                <c:pt idx="1884">
                  <c:v>1885</c:v>
                </c:pt>
                <c:pt idx="1885">
                  <c:v>1886</c:v>
                </c:pt>
                <c:pt idx="1886">
                  <c:v>1887</c:v>
                </c:pt>
                <c:pt idx="1887">
                  <c:v>1888</c:v>
                </c:pt>
                <c:pt idx="1888">
                  <c:v>1889</c:v>
                </c:pt>
                <c:pt idx="1889">
                  <c:v>1890</c:v>
                </c:pt>
                <c:pt idx="1890">
                  <c:v>1891</c:v>
                </c:pt>
                <c:pt idx="1891">
                  <c:v>1892</c:v>
                </c:pt>
                <c:pt idx="1892">
                  <c:v>1893</c:v>
                </c:pt>
                <c:pt idx="1893">
                  <c:v>1894</c:v>
                </c:pt>
                <c:pt idx="1894">
                  <c:v>1895</c:v>
                </c:pt>
                <c:pt idx="1895">
                  <c:v>1896</c:v>
                </c:pt>
                <c:pt idx="1896">
                  <c:v>1897</c:v>
                </c:pt>
                <c:pt idx="1897">
                  <c:v>1898</c:v>
                </c:pt>
                <c:pt idx="1898">
                  <c:v>1899</c:v>
                </c:pt>
                <c:pt idx="1899">
                  <c:v>1900</c:v>
                </c:pt>
                <c:pt idx="1900">
                  <c:v>1901</c:v>
                </c:pt>
                <c:pt idx="1901">
                  <c:v>1902</c:v>
                </c:pt>
                <c:pt idx="1902">
                  <c:v>1903</c:v>
                </c:pt>
                <c:pt idx="1903">
                  <c:v>1904</c:v>
                </c:pt>
                <c:pt idx="1904">
                  <c:v>1905</c:v>
                </c:pt>
                <c:pt idx="1905">
                  <c:v>1906</c:v>
                </c:pt>
                <c:pt idx="1906">
                  <c:v>1907</c:v>
                </c:pt>
                <c:pt idx="1907">
                  <c:v>1908</c:v>
                </c:pt>
                <c:pt idx="1908">
                  <c:v>1909</c:v>
                </c:pt>
                <c:pt idx="1909">
                  <c:v>1910</c:v>
                </c:pt>
                <c:pt idx="1910">
                  <c:v>1911</c:v>
                </c:pt>
                <c:pt idx="1911">
                  <c:v>1912</c:v>
                </c:pt>
                <c:pt idx="1912">
                  <c:v>1913</c:v>
                </c:pt>
                <c:pt idx="1913">
                  <c:v>1914</c:v>
                </c:pt>
                <c:pt idx="1914">
                  <c:v>1915</c:v>
                </c:pt>
                <c:pt idx="1915">
                  <c:v>1916</c:v>
                </c:pt>
                <c:pt idx="1916">
                  <c:v>1917</c:v>
                </c:pt>
                <c:pt idx="1917">
                  <c:v>1918</c:v>
                </c:pt>
                <c:pt idx="1918">
                  <c:v>1919</c:v>
                </c:pt>
                <c:pt idx="1919">
                  <c:v>1920</c:v>
                </c:pt>
                <c:pt idx="1920">
                  <c:v>1921</c:v>
                </c:pt>
                <c:pt idx="1921">
                  <c:v>1922</c:v>
                </c:pt>
                <c:pt idx="1922">
                  <c:v>1923</c:v>
                </c:pt>
                <c:pt idx="1923">
                  <c:v>1924</c:v>
                </c:pt>
                <c:pt idx="1924">
                  <c:v>1925</c:v>
                </c:pt>
                <c:pt idx="1925">
                  <c:v>1926</c:v>
                </c:pt>
                <c:pt idx="1926">
                  <c:v>1927</c:v>
                </c:pt>
                <c:pt idx="1927">
                  <c:v>1928</c:v>
                </c:pt>
                <c:pt idx="1928">
                  <c:v>1929</c:v>
                </c:pt>
                <c:pt idx="1929">
                  <c:v>1930</c:v>
                </c:pt>
                <c:pt idx="1930">
                  <c:v>1931</c:v>
                </c:pt>
                <c:pt idx="1931">
                  <c:v>1932</c:v>
                </c:pt>
                <c:pt idx="1932">
                  <c:v>1933</c:v>
                </c:pt>
                <c:pt idx="1933">
                  <c:v>1934</c:v>
                </c:pt>
                <c:pt idx="1934">
                  <c:v>1935</c:v>
                </c:pt>
                <c:pt idx="1935">
                  <c:v>1936</c:v>
                </c:pt>
                <c:pt idx="1936">
                  <c:v>1937</c:v>
                </c:pt>
                <c:pt idx="1937">
                  <c:v>1938</c:v>
                </c:pt>
                <c:pt idx="1938">
                  <c:v>1939</c:v>
                </c:pt>
                <c:pt idx="1939">
                  <c:v>1940</c:v>
                </c:pt>
                <c:pt idx="1940">
                  <c:v>1941</c:v>
                </c:pt>
                <c:pt idx="1941">
                  <c:v>1942</c:v>
                </c:pt>
                <c:pt idx="1942">
                  <c:v>1943</c:v>
                </c:pt>
                <c:pt idx="1943">
                  <c:v>1944</c:v>
                </c:pt>
                <c:pt idx="1944">
                  <c:v>1945</c:v>
                </c:pt>
                <c:pt idx="1945">
                  <c:v>1946</c:v>
                </c:pt>
                <c:pt idx="1946">
                  <c:v>1947</c:v>
                </c:pt>
                <c:pt idx="1947">
                  <c:v>1948</c:v>
                </c:pt>
                <c:pt idx="1948">
                  <c:v>1949</c:v>
                </c:pt>
                <c:pt idx="1949">
                  <c:v>1950</c:v>
                </c:pt>
                <c:pt idx="1950">
                  <c:v>1951</c:v>
                </c:pt>
                <c:pt idx="1951">
                  <c:v>1952</c:v>
                </c:pt>
                <c:pt idx="1952">
                  <c:v>1953</c:v>
                </c:pt>
                <c:pt idx="1953">
                  <c:v>1954</c:v>
                </c:pt>
                <c:pt idx="1954">
                  <c:v>1955</c:v>
                </c:pt>
                <c:pt idx="1955">
                  <c:v>1956</c:v>
                </c:pt>
                <c:pt idx="1956">
                  <c:v>1957</c:v>
                </c:pt>
                <c:pt idx="1957">
                  <c:v>1958</c:v>
                </c:pt>
                <c:pt idx="1958">
                  <c:v>1959</c:v>
                </c:pt>
                <c:pt idx="1959">
                  <c:v>1960</c:v>
                </c:pt>
                <c:pt idx="1960">
                  <c:v>1961</c:v>
                </c:pt>
                <c:pt idx="1961">
                  <c:v>1962</c:v>
                </c:pt>
                <c:pt idx="1962">
                  <c:v>1963</c:v>
                </c:pt>
                <c:pt idx="1963">
                  <c:v>1964</c:v>
                </c:pt>
                <c:pt idx="1964">
                  <c:v>1965</c:v>
                </c:pt>
                <c:pt idx="1965">
                  <c:v>1966</c:v>
                </c:pt>
                <c:pt idx="1966">
                  <c:v>1967</c:v>
                </c:pt>
                <c:pt idx="1967">
                  <c:v>1968</c:v>
                </c:pt>
                <c:pt idx="1968">
                  <c:v>1969</c:v>
                </c:pt>
                <c:pt idx="1969">
                  <c:v>1970</c:v>
                </c:pt>
                <c:pt idx="1970">
                  <c:v>1971</c:v>
                </c:pt>
                <c:pt idx="1971">
                  <c:v>1972</c:v>
                </c:pt>
                <c:pt idx="1972">
                  <c:v>1973</c:v>
                </c:pt>
                <c:pt idx="1973">
                  <c:v>1974</c:v>
                </c:pt>
                <c:pt idx="1974">
                  <c:v>1975</c:v>
                </c:pt>
                <c:pt idx="1975">
                  <c:v>1976</c:v>
                </c:pt>
                <c:pt idx="1976">
                  <c:v>1977</c:v>
                </c:pt>
                <c:pt idx="1977">
                  <c:v>1978</c:v>
                </c:pt>
                <c:pt idx="1978">
                  <c:v>1979</c:v>
                </c:pt>
                <c:pt idx="1979">
                  <c:v>1980</c:v>
                </c:pt>
                <c:pt idx="1980">
                  <c:v>1981</c:v>
                </c:pt>
                <c:pt idx="1981">
                  <c:v>1982</c:v>
                </c:pt>
                <c:pt idx="1982">
                  <c:v>1983</c:v>
                </c:pt>
                <c:pt idx="1983">
                  <c:v>1984</c:v>
                </c:pt>
                <c:pt idx="1984">
                  <c:v>1985</c:v>
                </c:pt>
                <c:pt idx="1985">
                  <c:v>1986</c:v>
                </c:pt>
                <c:pt idx="1986">
                  <c:v>1987</c:v>
                </c:pt>
                <c:pt idx="1987">
                  <c:v>1988</c:v>
                </c:pt>
                <c:pt idx="1988">
                  <c:v>1989</c:v>
                </c:pt>
                <c:pt idx="1989">
                  <c:v>1990</c:v>
                </c:pt>
                <c:pt idx="1990">
                  <c:v>1991</c:v>
                </c:pt>
                <c:pt idx="1991">
                  <c:v>1992</c:v>
                </c:pt>
                <c:pt idx="1992">
                  <c:v>1993</c:v>
                </c:pt>
                <c:pt idx="1993">
                  <c:v>1994</c:v>
                </c:pt>
                <c:pt idx="1994">
                  <c:v>1995</c:v>
                </c:pt>
                <c:pt idx="1995">
                  <c:v>1996</c:v>
                </c:pt>
                <c:pt idx="1996">
                  <c:v>1997</c:v>
                </c:pt>
                <c:pt idx="1997">
                  <c:v>1998</c:v>
                </c:pt>
                <c:pt idx="1998">
                  <c:v>1999</c:v>
                </c:pt>
                <c:pt idx="1999">
                  <c:v>2000</c:v>
                </c:pt>
                <c:pt idx="2000">
                  <c:v>2001</c:v>
                </c:pt>
                <c:pt idx="2001">
                  <c:v>2002</c:v>
                </c:pt>
                <c:pt idx="2002">
                  <c:v>2003</c:v>
                </c:pt>
                <c:pt idx="2003">
                  <c:v>2004</c:v>
                </c:pt>
                <c:pt idx="2004">
                  <c:v>2005</c:v>
                </c:pt>
                <c:pt idx="2005">
                  <c:v>2006</c:v>
                </c:pt>
                <c:pt idx="2006">
                  <c:v>2007</c:v>
                </c:pt>
                <c:pt idx="2007">
                  <c:v>2008</c:v>
                </c:pt>
                <c:pt idx="2008">
                  <c:v>2009</c:v>
                </c:pt>
                <c:pt idx="2009">
                  <c:v>2010</c:v>
                </c:pt>
                <c:pt idx="2010">
                  <c:v>2011</c:v>
                </c:pt>
                <c:pt idx="2011">
                  <c:v>2012</c:v>
                </c:pt>
                <c:pt idx="2012">
                  <c:v>2013</c:v>
                </c:pt>
                <c:pt idx="2013">
                  <c:v>2014</c:v>
                </c:pt>
                <c:pt idx="2014">
                  <c:v>2015</c:v>
                </c:pt>
                <c:pt idx="2015">
                  <c:v>2016</c:v>
                </c:pt>
                <c:pt idx="2016">
                  <c:v>2017</c:v>
                </c:pt>
                <c:pt idx="2017">
                  <c:v>2018</c:v>
                </c:pt>
                <c:pt idx="2018">
                  <c:v>2019</c:v>
                </c:pt>
                <c:pt idx="2019">
                  <c:v>2020</c:v>
                </c:pt>
                <c:pt idx="2020">
                  <c:v>2021</c:v>
                </c:pt>
                <c:pt idx="2021">
                  <c:v>2022</c:v>
                </c:pt>
                <c:pt idx="2022">
                  <c:v>2023</c:v>
                </c:pt>
                <c:pt idx="2023">
                  <c:v>2024</c:v>
                </c:pt>
                <c:pt idx="2024">
                  <c:v>2025</c:v>
                </c:pt>
                <c:pt idx="2025">
                  <c:v>2026</c:v>
                </c:pt>
                <c:pt idx="2026">
                  <c:v>2027</c:v>
                </c:pt>
                <c:pt idx="2027">
                  <c:v>2028</c:v>
                </c:pt>
                <c:pt idx="2028">
                  <c:v>2029</c:v>
                </c:pt>
                <c:pt idx="2029">
                  <c:v>2030</c:v>
                </c:pt>
                <c:pt idx="2030">
                  <c:v>2031</c:v>
                </c:pt>
                <c:pt idx="2031">
                  <c:v>2032</c:v>
                </c:pt>
                <c:pt idx="2032">
                  <c:v>2033</c:v>
                </c:pt>
                <c:pt idx="2033">
                  <c:v>2034</c:v>
                </c:pt>
                <c:pt idx="2034">
                  <c:v>2035</c:v>
                </c:pt>
                <c:pt idx="2035">
                  <c:v>2036</c:v>
                </c:pt>
                <c:pt idx="2036">
                  <c:v>2037</c:v>
                </c:pt>
                <c:pt idx="2037">
                  <c:v>2038</c:v>
                </c:pt>
                <c:pt idx="2038">
                  <c:v>2039</c:v>
                </c:pt>
                <c:pt idx="2039">
                  <c:v>2040</c:v>
                </c:pt>
                <c:pt idx="2040">
                  <c:v>2041</c:v>
                </c:pt>
                <c:pt idx="2041">
                  <c:v>2042</c:v>
                </c:pt>
                <c:pt idx="2042">
                  <c:v>2043</c:v>
                </c:pt>
                <c:pt idx="2043">
                  <c:v>2044</c:v>
                </c:pt>
                <c:pt idx="2044">
                  <c:v>2045</c:v>
                </c:pt>
                <c:pt idx="2045">
                  <c:v>2046</c:v>
                </c:pt>
                <c:pt idx="2046">
                  <c:v>2047</c:v>
                </c:pt>
                <c:pt idx="2047">
                  <c:v>2048</c:v>
                </c:pt>
                <c:pt idx="2048">
                  <c:v>2049</c:v>
                </c:pt>
                <c:pt idx="2049">
                  <c:v>2050</c:v>
                </c:pt>
                <c:pt idx="2050">
                  <c:v>2051</c:v>
                </c:pt>
                <c:pt idx="2051">
                  <c:v>2052</c:v>
                </c:pt>
                <c:pt idx="2052">
                  <c:v>2053</c:v>
                </c:pt>
                <c:pt idx="2053">
                  <c:v>2054</c:v>
                </c:pt>
                <c:pt idx="2054">
                  <c:v>2055</c:v>
                </c:pt>
                <c:pt idx="2055">
                  <c:v>2056</c:v>
                </c:pt>
                <c:pt idx="2056">
                  <c:v>2057</c:v>
                </c:pt>
                <c:pt idx="2057">
                  <c:v>2058</c:v>
                </c:pt>
                <c:pt idx="2058">
                  <c:v>2059</c:v>
                </c:pt>
                <c:pt idx="2059">
                  <c:v>2060</c:v>
                </c:pt>
                <c:pt idx="2060">
                  <c:v>2061</c:v>
                </c:pt>
                <c:pt idx="2061">
                  <c:v>2062</c:v>
                </c:pt>
                <c:pt idx="2062">
                  <c:v>2063</c:v>
                </c:pt>
                <c:pt idx="2063">
                  <c:v>2064</c:v>
                </c:pt>
                <c:pt idx="2064">
                  <c:v>2065</c:v>
                </c:pt>
                <c:pt idx="2065">
                  <c:v>2066</c:v>
                </c:pt>
                <c:pt idx="2066">
                  <c:v>2067</c:v>
                </c:pt>
                <c:pt idx="2067">
                  <c:v>2068</c:v>
                </c:pt>
                <c:pt idx="2068">
                  <c:v>2069</c:v>
                </c:pt>
                <c:pt idx="2069">
                  <c:v>2070</c:v>
                </c:pt>
                <c:pt idx="2070">
                  <c:v>2071</c:v>
                </c:pt>
                <c:pt idx="2071">
                  <c:v>2072</c:v>
                </c:pt>
                <c:pt idx="2072">
                  <c:v>2073</c:v>
                </c:pt>
                <c:pt idx="2073">
                  <c:v>2074</c:v>
                </c:pt>
                <c:pt idx="2074">
                  <c:v>2075</c:v>
                </c:pt>
                <c:pt idx="2075">
                  <c:v>2076</c:v>
                </c:pt>
                <c:pt idx="2076">
                  <c:v>2077</c:v>
                </c:pt>
                <c:pt idx="2077">
                  <c:v>2078</c:v>
                </c:pt>
                <c:pt idx="2078">
                  <c:v>2079</c:v>
                </c:pt>
                <c:pt idx="2079">
                  <c:v>2080</c:v>
                </c:pt>
                <c:pt idx="2080">
                  <c:v>2081</c:v>
                </c:pt>
                <c:pt idx="2081">
                  <c:v>2082</c:v>
                </c:pt>
                <c:pt idx="2082">
                  <c:v>2083</c:v>
                </c:pt>
                <c:pt idx="2083">
                  <c:v>2084</c:v>
                </c:pt>
                <c:pt idx="2084">
                  <c:v>2085</c:v>
                </c:pt>
                <c:pt idx="2085">
                  <c:v>2086</c:v>
                </c:pt>
                <c:pt idx="2086">
                  <c:v>2087</c:v>
                </c:pt>
                <c:pt idx="2087">
                  <c:v>2088</c:v>
                </c:pt>
                <c:pt idx="2088">
                  <c:v>2089</c:v>
                </c:pt>
                <c:pt idx="2089">
                  <c:v>2090</c:v>
                </c:pt>
                <c:pt idx="2090">
                  <c:v>2091</c:v>
                </c:pt>
                <c:pt idx="2091">
                  <c:v>2092</c:v>
                </c:pt>
                <c:pt idx="2092">
                  <c:v>2093</c:v>
                </c:pt>
                <c:pt idx="2093">
                  <c:v>2094</c:v>
                </c:pt>
                <c:pt idx="2094">
                  <c:v>2095</c:v>
                </c:pt>
                <c:pt idx="2095">
                  <c:v>2096</c:v>
                </c:pt>
                <c:pt idx="2096">
                  <c:v>2097</c:v>
                </c:pt>
                <c:pt idx="2097">
                  <c:v>2098</c:v>
                </c:pt>
                <c:pt idx="2098">
                  <c:v>2099</c:v>
                </c:pt>
                <c:pt idx="2099">
                  <c:v>2100</c:v>
                </c:pt>
                <c:pt idx="2100">
                  <c:v>2101</c:v>
                </c:pt>
                <c:pt idx="2101">
                  <c:v>2102</c:v>
                </c:pt>
                <c:pt idx="2102">
                  <c:v>2103</c:v>
                </c:pt>
                <c:pt idx="2103">
                  <c:v>2104</c:v>
                </c:pt>
                <c:pt idx="2104">
                  <c:v>2105</c:v>
                </c:pt>
                <c:pt idx="2105">
                  <c:v>2106</c:v>
                </c:pt>
                <c:pt idx="2106">
                  <c:v>2107</c:v>
                </c:pt>
                <c:pt idx="2107">
                  <c:v>2108</c:v>
                </c:pt>
                <c:pt idx="2108">
                  <c:v>2109</c:v>
                </c:pt>
                <c:pt idx="2109">
                  <c:v>2110</c:v>
                </c:pt>
                <c:pt idx="2110">
                  <c:v>2111</c:v>
                </c:pt>
                <c:pt idx="2111">
                  <c:v>2112</c:v>
                </c:pt>
                <c:pt idx="2112">
                  <c:v>2113</c:v>
                </c:pt>
                <c:pt idx="2113">
                  <c:v>2114</c:v>
                </c:pt>
                <c:pt idx="2114">
                  <c:v>2115</c:v>
                </c:pt>
                <c:pt idx="2115">
                  <c:v>2116</c:v>
                </c:pt>
                <c:pt idx="2116">
                  <c:v>2117</c:v>
                </c:pt>
                <c:pt idx="2117">
                  <c:v>2118</c:v>
                </c:pt>
                <c:pt idx="2118">
                  <c:v>2119</c:v>
                </c:pt>
                <c:pt idx="2119">
                  <c:v>2120</c:v>
                </c:pt>
                <c:pt idx="2120">
                  <c:v>2121</c:v>
                </c:pt>
                <c:pt idx="2121">
                  <c:v>2122</c:v>
                </c:pt>
                <c:pt idx="2122">
                  <c:v>2123</c:v>
                </c:pt>
                <c:pt idx="2123">
                  <c:v>2124</c:v>
                </c:pt>
                <c:pt idx="2124">
                  <c:v>2125</c:v>
                </c:pt>
                <c:pt idx="2125">
                  <c:v>2126</c:v>
                </c:pt>
                <c:pt idx="2126">
                  <c:v>2127</c:v>
                </c:pt>
                <c:pt idx="2127">
                  <c:v>2128</c:v>
                </c:pt>
                <c:pt idx="2128">
                  <c:v>2129</c:v>
                </c:pt>
                <c:pt idx="2129">
                  <c:v>2130</c:v>
                </c:pt>
                <c:pt idx="2130">
                  <c:v>2131</c:v>
                </c:pt>
                <c:pt idx="2131">
                  <c:v>2132</c:v>
                </c:pt>
                <c:pt idx="2132">
                  <c:v>2133</c:v>
                </c:pt>
                <c:pt idx="2133">
                  <c:v>2134</c:v>
                </c:pt>
                <c:pt idx="2134">
                  <c:v>2135</c:v>
                </c:pt>
                <c:pt idx="2135">
                  <c:v>2136</c:v>
                </c:pt>
                <c:pt idx="2136">
                  <c:v>2137</c:v>
                </c:pt>
                <c:pt idx="2137">
                  <c:v>2138</c:v>
                </c:pt>
                <c:pt idx="2138">
                  <c:v>2139</c:v>
                </c:pt>
                <c:pt idx="2139">
                  <c:v>2140</c:v>
                </c:pt>
                <c:pt idx="2140">
                  <c:v>2141</c:v>
                </c:pt>
                <c:pt idx="2141">
                  <c:v>2142</c:v>
                </c:pt>
                <c:pt idx="2142">
                  <c:v>2143</c:v>
                </c:pt>
                <c:pt idx="2143">
                  <c:v>2144</c:v>
                </c:pt>
                <c:pt idx="2144">
                  <c:v>2145</c:v>
                </c:pt>
                <c:pt idx="2145">
                  <c:v>2146</c:v>
                </c:pt>
                <c:pt idx="2146">
                  <c:v>2147</c:v>
                </c:pt>
                <c:pt idx="2147">
                  <c:v>2148</c:v>
                </c:pt>
                <c:pt idx="2148">
                  <c:v>2149</c:v>
                </c:pt>
                <c:pt idx="2149">
                  <c:v>2150</c:v>
                </c:pt>
                <c:pt idx="2150">
                  <c:v>2151</c:v>
                </c:pt>
                <c:pt idx="2151">
                  <c:v>2152</c:v>
                </c:pt>
                <c:pt idx="2152">
                  <c:v>2153</c:v>
                </c:pt>
                <c:pt idx="2153">
                  <c:v>2154</c:v>
                </c:pt>
                <c:pt idx="2154">
                  <c:v>2155</c:v>
                </c:pt>
                <c:pt idx="2155">
                  <c:v>2156</c:v>
                </c:pt>
                <c:pt idx="2156">
                  <c:v>2157</c:v>
                </c:pt>
                <c:pt idx="2157">
                  <c:v>2158</c:v>
                </c:pt>
                <c:pt idx="2158">
                  <c:v>2159</c:v>
                </c:pt>
                <c:pt idx="2159">
                  <c:v>2160</c:v>
                </c:pt>
                <c:pt idx="2160">
                  <c:v>2161</c:v>
                </c:pt>
                <c:pt idx="2161">
                  <c:v>2162</c:v>
                </c:pt>
                <c:pt idx="2162">
                  <c:v>2163</c:v>
                </c:pt>
                <c:pt idx="2163">
                  <c:v>2164</c:v>
                </c:pt>
                <c:pt idx="2164">
                  <c:v>2165</c:v>
                </c:pt>
                <c:pt idx="2165">
                  <c:v>2166</c:v>
                </c:pt>
                <c:pt idx="2166">
                  <c:v>2167</c:v>
                </c:pt>
                <c:pt idx="2167">
                  <c:v>2168</c:v>
                </c:pt>
                <c:pt idx="2168">
                  <c:v>2169</c:v>
                </c:pt>
                <c:pt idx="2169">
                  <c:v>2170</c:v>
                </c:pt>
                <c:pt idx="2170">
                  <c:v>2171</c:v>
                </c:pt>
                <c:pt idx="2171">
                  <c:v>2172</c:v>
                </c:pt>
                <c:pt idx="2172">
                  <c:v>2173</c:v>
                </c:pt>
                <c:pt idx="2173">
                  <c:v>2174</c:v>
                </c:pt>
                <c:pt idx="2174">
                  <c:v>2175</c:v>
                </c:pt>
                <c:pt idx="2175">
                  <c:v>2176</c:v>
                </c:pt>
                <c:pt idx="2176">
                  <c:v>2177</c:v>
                </c:pt>
                <c:pt idx="2177">
                  <c:v>2178</c:v>
                </c:pt>
                <c:pt idx="2178">
                  <c:v>2179</c:v>
                </c:pt>
                <c:pt idx="2179">
                  <c:v>2180</c:v>
                </c:pt>
                <c:pt idx="2180">
                  <c:v>2181</c:v>
                </c:pt>
                <c:pt idx="2181">
                  <c:v>2182</c:v>
                </c:pt>
                <c:pt idx="2182">
                  <c:v>2183</c:v>
                </c:pt>
                <c:pt idx="2183">
                  <c:v>2184</c:v>
                </c:pt>
                <c:pt idx="2184">
                  <c:v>2185</c:v>
                </c:pt>
                <c:pt idx="2185">
                  <c:v>2186</c:v>
                </c:pt>
                <c:pt idx="2186">
                  <c:v>2187</c:v>
                </c:pt>
                <c:pt idx="2187">
                  <c:v>2188</c:v>
                </c:pt>
                <c:pt idx="2188">
                  <c:v>2189</c:v>
                </c:pt>
                <c:pt idx="2189">
                  <c:v>2190</c:v>
                </c:pt>
                <c:pt idx="2190">
                  <c:v>2191</c:v>
                </c:pt>
                <c:pt idx="2191">
                  <c:v>2192</c:v>
                </c:pt>
                <c:pt idx="2192">
                  <c:v>2193</c:v>
                </c:pt>
                <c:pt idx="2193">
                  <c:v>2194</c:v>
                </c:pt>
                <c:pt idx="2194">
                  <c:v>2195</c:v>
                </c:pt>
                <c:pt idx="2195">
                  <c:v>2196</c:v>
                </c:pt>
                <c:pt idx="2196">
                  <c:v>2197</c:v>
                </c:pt>
                <c:pt idx="2197">
                  <c:v>2198</c:v>
                </c:pt>
                <c:pt idx="2198">
                  <c:v>2199</c:v>
                </c:pt>
                <c:pt idx="2199">
                  <c:v>2200</c:v>
                </c:pt>
                <c:pt idx="2200">
                  <c:v>2201</c:v>
                </c:pt>
                <c:pt idx="2201">
                  <c:v>2202</c:v>
                </c:pt>
                <c:pt idx="2202">
                  <c:v>2203</c:v>
                </c:pt>
                <c:pt idx="2203">
                  <c:v>2204</c:v>
                </c:pt>
                <c:pt idx="2204">
                  <c:v>2205</c:v>
                </c:pt>
                <c:pt idx="2205">
                  <c:v>2206</c:v>
                </c:pt>
                <c:pt idx="2206">
                  <c:v>2207</c:v>
                </c:pt>
                <c:pt idx="2207">
                  <c:v>2208</c:v>
                </c:pt>
                <c:pt idx="2208">
                  <c:v>2209</c:v>
                </c:pt>
                <c:pt idx="2209">
                  <c:v>2210</c:v>
                </c:pt>
                <c:pt idx="2210">
                  <c:v>2211</c:v>
                </c:pt>
                <c:pt idx="2211">
                  <c:v>2212</c:v>
                </c:pt>
                <c:pt idx="2212">
                  <c:v>2213</c:v>
                </c:pt>
                <c:pt idx="2213">
                  <c:v>2214</c:v>
                </c:pt>
                <c:pt idx="2214">
                  <c:v>2215</c:v>
                </c:pt>
                <c:pt idx="2215">
                  <c:v>2216</c:v>
                </c:pt>
                <c:pt idx="2216">
                  <c:v>2217</c:v>
                </c:pt>
                <c:pt idx="2217">
                  <c:v>2218</c:v>
                </c:pt>
                <c:pt idx="2218">
                  <c:v>2219</c:v>
                </c:pt>
                <c:pt idx="2219">
                  <c:v>2220</c:v>
                </c:pt>
                <c:pt idx="2220">
                  <c:v>2221</c:v>
                </c:pt>
                <c:pt idx="2221">
                  <c:v>2222</c:v>
                </c:pt>
                <c:pt idx="2222">
                  <c:v>2223</c:v>
                </c:pt>
                <c:pt idx="2223">
                  <c:v>2224</c:v>
                </c:pt>
                <c:pt idx="2224">
                  <c:v>2225</c:v>
                </c:pt>
                <c:pt idx="2225">
                  <c:v>2226</c:v>
                </c:pt>
                <c:pt idx="2226">
                  <c:v>2227</c:v>
                </c:pt>
                <c:pt idx="2227">
                  <c:v>2228</c:v>
                </c:pt>
                <c:pt idx="2228">
                  <c:v>2229</c:v>
                </c:pt>
                <c:pt idx="2229">
                  <c:v>2230</c:v>
                </c:pt>
                <c:pt idx="2230">
                  <c:v>2231</c:v>
                </c:pt>
                <c:pt idx="2231">
                  <c:v>2232</c:v>
                </c:pt>
                <c:pt idx="2232">
                  <c:v>2233</c:v>
                </c:pt>
                <c:pt idx="2233">
                  <c:v>2234</c:v>
                </c:pt>
                <c:pt idx="2234">
                  <c:v>2235</c:v>
                </c:pt>
                <c:pt idx="2235">
                  <c:v>2236</c:v>
                </c:pt>
                <c:pt idx="2236">
                  <c:v>2237</c:v>
                </c:pt>
                <c:pt idx="2237">
                  <c:v>2238</c:v>
                </c:pt>
                <c:pt idx="2238">
                  <c:v>2239</c:v>
                </c:pt>
                <c:pt idx="2239">
                  <c:v>2240</c:v>
                </c:pt>
                <c:pt idx="2240">
                  <c:v>2241</c:v>
                </c:pt>
                <c:pt idx="2241">
                  <c:v>2242</c:v>
                </c:pt>
                <c:pt idx="2242">
                  <c:v>2243</c:v>
                </c:pt>
                <c:pt idx="2243">
                  <c:v>2244</c:v>
                </c:pt>
                <c:pt idx="2244">
                  <c:v>2245</c:v>
                </c:pt>
                <c:pt idx="2245">
                  <c:v>2246</c:v>
                </c:pt>
                <c:pt idx="2246">
                  <c:v>2247</c:v>
                </c:pt>
                <c:pt idx="2247">
                  <c:v>2248</c:v>
                </c:pt>
                <c:pt idx="2248">
                  <c:v>2249</c:v>
                </c:pt>
                <c:pt idx="2249">
                  <c:v>2250</c:v>
                </c:pt>
                <c:pt idx="2250">
                  <c:v>2251</c:v>
                </c:pt>
                <c:pt idx="2251">
                  <c:v>2252</c:v>
                </c:pt>
                <c:pt idx="2252">
                  <c:v>2253</c:v>
                </c:pt>
                <c:pt idx="2253">
                  <c:v>2254</c:v>
                </c:pt>
                <c:pt idx="2254">
                  <c:v>2255</c:v>
                </c:pt>
                <c:pt idx="2255">
                  <c:v>2256</c:v>
                </c:pt>
                <c:pt idx="2256">
                  <c:v>2257</c:v>
                </c:pt>
                <c:pt idx="2257">
                  <c:v>2258</c:v>
                </c:pt>
                <c:pt idx="2258">
                  <c:v>2259</c:v>
                </c:pt>
                <c:pt idx="2259">
                  <c:v>2260</c:v>
                </c:pt>
                <c:pt idx="2260">
                  <c:v>2261</c:v>
                </c:pt>
                <c:pt idx="2261">
                  <c:v>2262</c:v>
                </c:pt>
                <c:pt idx="2262">
                  <c:v>2263</c:v>
                </c:pt>
                <c:pt idx="2263">
                  <c:v>2264</c:v>
                </c:pt>
                <c:pt idx="2264">
                  <c:v>2265</c:v>
                </c:pt>
                <c:pt idx="2265">
                  <c:v>2266</c:v>
                </c:pt>
                <c:pt idx="2266">
                  <c:v>2267</c:v>
                </c:pt>
                <c:pt idx="2267">
                  <c:v>2268</c:v>
                </c:pt>
                <c:pt idx="2268">
                  <c:v>2269</c:v>
                </c:pt>
                <c:pt idx="2269">
                  <c:v>2270</c:v>
                </c:pt>
                <c:pt idx="2270">
                  <c:v>2271</c:v>
                </c:pt>
                <c:pt idx="2271">
                  <c:v>2272</c:v>
                </c:pt>
                <c:pt idx="2272">
                  <c:v>2273</c:v>
                </c:pt>
                <c:pt idx="2273">
                  <c:v>2274</c:v>
                </c:pt>
                <c:pt idx="2274">
                  <c:v>2275</c:v>
                </c:pt>
                <c:pt idx="2275">
                  <c:v>2276</c:v>
                </c:pt>
                <c:pt idx="2276">
                  <c:v>2277</c:v>
                </c:pt>
                <c:pt idx="2277">
                  <c:v>2278</c:v>
                </c:pt>
                <c:pt idx="2278">
                  <c:v>2279</c:v>
                </c:pt>
                <c:pt idx="2279">
                  <c:v>2280</c:v>
                </c:pt>
                <c:pt idx="2280">
                  <c:v>2281</c:v>
                </c:pt>
                <c:pt idx="2281">
                  <c:v>2282</c:v>
                </c:pt>
                <c:pt idx="2282">
                  <c:v>2283</c:v>
                </c:pt>
                <c:pt idx="2283">
                  <c:v>2284</c:v>
                </c:pt>
                <c:pt idx="2284">
                  <c:v>2285</c:v>
                </c:pt>
                <c:pt idx="2285">
                  <c:v>2286</c:v>
                </c:pt>
                <c:pt idx="2286">
                  <c:v>2287</c:v>
                </c:pt>
                <c:pt idx="2287">
                  <c:v>2288</c:v>
                </c:pt>
                <c:pt idx="2288">
                  <c:v>2289</c:v>
                </c:pt>
                <c:pt idx="2289">
                  <c:v>2290</c:v>
                </c:pt>
                <c:pt idx="2290">
                  <c:v>2291</c:v>
                </c:pt>
                <c:pt idx="2291">
                  <c:v>2292</c:v>
                </c:pt>
                <c:pt idx="2292">
                  <c:v>2293</c:v>
                </c:pt>
                <c:pt idx="2293">
                  <c:v>2294</c:v>
                </c:pt>
                <c:pt idx="2294">
                  <c:v>2295</c:v>
                </c:pt>
                <c:pt idx="2295">
                  <c:v>2296</c:v>
                </c:pt>
                <c:pt idx="2296">
                  <c:v>2297</c:v>
                </c:pt>
                <c:pt idx="2297">
                  <c:v>2298</c:v>
                </c:pt>
                <c:pt idx="2298">
                  <c:v>2299</c:v>
                </c:pt>
                <c:pt idx="2299">
                  <c:v>2300</c:v>
                </c:pt>
                <c:pt idx="2300">
                  <c:v>2301</c:v>
                </c:pt>
                <c:pt idx="2301">
                  <c:v>2302</c:v>
                </c:pt>
                <c:pt idx="2302">
                  <c:v>2303</c:v>
                </c:pt>
                <c:pt idx="2303">
                  <c:v>2304</c:v>
                </c:pt>
                <c:pt idx="2304">
                  <c:v>2305</c:v>
                </c:pt>
                <c:pt idx="2305">
                  <c:v>2306</c:v>
                </c:pt>
                <c:pt idx="2306">
                  <c:v>2307</c:v>
                </c:pt>
                <c:pt idx="2307">
                  <c:v>2308</c:v>
                </c:pt>
                <c:pt idx="2308">
                  <c:v>2309</c:v>
                </c:pt>
                <c:pt idx="2309">
                  <c:v>2310</c:v>
                </c:pt>
                <c:pt idx="2310">
                  <c:v>2311</c:v>
                </c:pt>
                <c:pt idx="2311">
                  <c:v>2312</c:v>
                </c:pt>
                <c:pt idx="2312">
                  <c:v>2313</c:v>
                </c:pt>
                <c:pt idx="2313">
                  <c:v>2314</c:v>
                </c:pt>
                <c:pt idx="2314">
                  <c:v>2315</c:v>
                </c:pt>
                <c:pt idx="2315">
                  <c:v>2316</c:v>
                </c:pt>
                <c:pt idx="2316">
                  <c:v>2317</c:v>
                </c:pt>
                <c:pt idx="2317">
                  <c:v>2318</c:v>
                </c:pt>
                <c:pt idx="2318">
                  <c:v>2319</c:v>
                </c:pt>
                <c:pt idx="2319">
                  <c:v>2320</c:v>
                </c:pt>
                <c:pt idx="2320">
                  <c:v>2321</c:v>
                </c:pt>
                <c:pt idx="2321">
                  <c:v>2322</c:v>
                </c:pt>
                <c:pt idx="2322">
                  <c:v>2323</c:v>
                </c:pt>
                <c:pt idx="2323">
                  <c:v>2324</c:v>
                </c:pt>
                <c:pt idx="2324">
                  <c:v>2325</c:v>
                </c:pt>
                <c:pt idx="2325">
                  <c:v>2326</c:v>
                </c:pt>
                <c:pt idx="2326">
                  <c:v>2327</c:v>
                </c:pt>
                <c:pt idx="2327">
                  <c:v>2328</c:v>
                </c:pt>
                <c:pt idx="2328">
                  <c:v>2329</c:v>
                </c:pt>
                <c:pt idx="2329">
                  <c:v>2330</c:v>
                </c:pt>
                <c:pt idx="2330">
                  <c:v>2331</c:v>
                </c:pt>
                <c:pt idx="2331">
                  <c:v>2332</c:v>
                </c:pt>
                <c:pt idx="2332">
                  <c:v>2333</c:v>
                </c:pt>
                <c:pt idx="2333">
                  <c:v>2334</c:v>
                </c:pt>
                <c:pt idx="2334">
                  <c:v>2335</c:v>
                </c:pt>
                <c:pt idx="2335">
                  <c:v>2336</c:v>
                </c:pt>
                <c:pt idx="2336">
                  <c:v>2337</c:v>
                </c:pt>
                <c:pt idx="2337">
                  <c:v>2338</c:v>
                </c:pt>
                <c:pt idx="2338">
                  <c:v>2339</c:v>
                </c:pt>
                <c:pt idx="2339">
                  <c:v>2340</c:v>
                </c:pt>
                <c:pt idx="2340">
                  <c:v>2341</c:v>
                </c:pt>
                <c:pt idx="2341">
                  <c:v>2342</c:v>
                </c:pt>
                <c:pt idx="2342">
                  <c:v>2343</c:v>
                </c:pt>
                <c:pt idx="2343">
                  <c:v>2344</c:v>
                </c:pt>
                <c:pt idx="2344">
                  <c:v>2345</c:v>
                </c:pt>
                <c:pt idx="2345">
                  <c:v>2346</c:v>
                </c:pt>
                <c:pt idx="2346">
                  <c:v>2347</c:v>
                </c:pt>
                <c:pt idx="2347">
                  <c:v>2348</c:v>
                </c:pt>
                <c:pt idx="2348">
                  <c:v>2349</c:v>
                </c:pt>
                <c:pt idx="2349">
                  <c:v>2350</c:v>
                </c:pt>
                <c:pt idx="2350">
                  <c:v>2351</c:v>
                </c:pt>
                <c:pt idx="2351">
                  <c:v>2352</c:v>
                </c:pt>
                <c:pt idx="2352">
                  <c:v>2353</c:v>
                </c:pt>
                <c:pt idx="2353">
                  <c:v>2354</c:v>
                </c:pt>
                <c:pt idx="2354">
                  <c:v>2355</c:v>
                </c:pt>
                <c:pt idx="2355">
                  <c:v>2356</c:v>
                </c:pt>
                <c:pt idx="2356">
                  <c:v>2357</c:v>
                </c:pt>
                <c:pt idx="2357">
                  <c:v>2358</c:v>
                </c:pt>
                <c:pt idx="2358">
                  <c:v>2359</c:v>
                </c:pt>
                <c:pt idx="2359">
                  <c:v>2360</c:v>
                </c:pt>
                <c:pt idx="2360">
                  <c:v>2361</c:v>
                </c:pt>
                <c:pt idx="2361">
                  <c:v>2362</c:v>
                </c:pt>
                <c:pt idx="2362">
                  <c:v>2363</c:v>
                </c:pt>
                <c:pt idx="2363">
                  <c:v>2364</c:v>
                </c:pt>
                <c:pt idx="2364">
                  <c:v>2365</c:v>
                </c:pt>
                <c:pt idx="2365">
                  <c:v>2366</c:v>
                </c:pt>
                <c:pt idx="2366">
                  <c:v>2367</c:v>
                </c:pt>
                <c:pt idx="2367">
                  <c:v>2368</c:v>
                </c:pt>
                <c:pt idx="2368">
                  <c:v>2369</c:v>
                </c:pt>
                <c:pt idx="2369">
                  <c:v>2370</c:v>
                </c:pt>
                <c:pt idx="2370">
                  <c:v>2371</c:v>
                </c:pt>
                <c:pt idx="2371">
                  <c:v>2372</c:v>
                </c:pt>
                <c:pt idx="2372">
                  <c:v>2373</c:v>
                </c:pt>
                <c:pt idx="2373">
                  <c:v>2374</c:v>
                </c:pt>
                <c:pt idx="2374">
                  <c:v>2375</c:v>
                </c:pt>
                <c:pt idx="2375">
                  <c:v>2376</c:v>
                </c:pt>
                <c:pt idx="2376">
                  <c:v>2377</c:v>
                </c:pt>
                <c:pt idx="2377">
                  <c:v>2378</c:v>
                </c:pt>
                <c:pt idx="2378">
                  <c:v>2379</c:v>
                </c:pt>
                <c:pt idx="2379">
                  <c:v>2380</c:v>
                </c:pt>
                <c:pt idx="2380">
                  <c:v>2381</c:v>
                </c:pt>
                <c:pt idx="2381">
                  <c:v>2382</c:v>
                </c:pt>
                <c:pt idx="2382">
                  <c:v>2383</c:v>
                </c:pt>
                <c:pt idx="2383">
                  <c:v>2384</c:v>
                </c:pt>
                <c:pt idx="2384">
                  <c:v>2385</c:v>
                </c:pt>
                <c:pt idx="2385">
                  <c:v>2386</c:v>
                </c:pt>
                <c:pt idx="2386">
                  <c:v>2387</c:v>
                </c:pt>
                <c:pt idx="2387">
                  <c:v>2388</c:v>
                </c:pt>
                <c:pt idx="2388">
                  <c:v>2389</c:v>
                </c:pt>
                <c:pt idx="2389">
                  <c:v>2390</c:v>
                </c:pt>
                <c:pt idx="2390">
                  <c:v>2391</c:v>
                </c:pt>
                <c:pt idx="2391">
                  <c:v>2392</c:v>
                </c:pt>
                <c:pt idx="2392">
                  <c:v>2393</c:v>
                </c:pt>
                <c:pt idx="2393">
                  <c:v>2394</c:v>
                </c:pt>
                <c:pt idx="2394">
                  <c:v>2395</c:v>
                </c:pt>
                <c:pt idx="2395">
                  <c:v>2396</c:v>
                </c:pt>
                <c:pt idx="2396">
                  <c:v>2397</c:v>
                </c:pt>
                <c:pt idx="2397">
                  <c:v>2398</c:v>
                </c:pt>
                <c:pt idx="2398">
                  <c:v>2399</c:v>
                </c:pt>
                <c:pt idx="2399">
                  <c:v>2400</c:v>
                </c:pt>
                <c:pt idx="2400">
                  <c:v>2401</c:v>
                </c:pt>
                <c:pt idx="2401">
                  <c:v>2402</c:v>
                </c:pt>
                <c:pt idx="2402">
                  <c:v>2403</c:v>
                </c:pt>
                <c:pt idx="2403">
                  <c:v>2404</c:v>
                </c:pt>
                <c:pt idx="2404">
                  <c:v>2405</c:v>
                </c:pt>
                <c:pt idx="2405">
                  <c:v>2406</c:v>
                </c:pt>
                <c:pt idx="2406">
                  <c:v>2407</c:v>
                </c:pt>
                <c:pt idx="2407">
                  <c:v>2408</c:v>
                </c:pt>
                <c:pt idx="2408">
                  <c:v>2409</c:v>
                </c:pt>
                <c:pt idx="2409">
                  <c:v>2410</c:v>
                </c:pt>
                <c:pt idx="2410">
                  <c:v>2411</c:v>
                </c:pt>
                <c:pt idx="2411">
                  <c:v>2412</c:v>
                </c:pt>
                <c:pt idx="2412">
                  <c:v>2413</c:v>
                </c:pt>
                <c:pt idx="2413">
                  <c:v>2414</c:v>
                </c:pt>
                <c:pt idx="2414">
                  <c:v>2415</c:v>
                </c:pt>
                <c:pt idx="2415">
                  <c:v>2416</c:v>
                </c:pt>
                <c:pt idx="2416">
                  <c:v>2417</c:v>
                </c:pt>
                <c:pt idx="2417">
                  <c:v>2418</c:v>
                </c:pt>
                <c:pt idx="2418">
                  <c:v>2419</c:v>
                </c:pt>
                <c:pt idx="2419">
                  <c:v>2420</c:v>
                </c:pt>
                <c:pt idx="2420">
                  <c:v>2421</c:v>
                </c:pt>
                <c:pt idx="2421">
                  <c:v>2422</c:v>
                </c:pt>
                <c:pt idx="2422">
                  <c:v>2423</c:v>
                </c:pt>
                <c:pt idx="2423">
                  <c:v>2424</c:v>
                </c:pt>
                <c:pt idx="2424">
                  <c:v>2425</c:v>
                </c:pt>
                <c:pt idx="2425">
                  <c:v>2426</c:v>
                </c:pt>
                <c:pt idx="2426">
                  <c:v>2427</c:v>
                </c:pt>
                <c:pt idx="2427">
                  <c:v>2428</c:v>
                </c:pt>
                <c:pt idx="2428">
                  <c:v>2429</c:v>
                </c:pt>
                <c:pt idx="2429">
                  <c:v>2430</c:v>
                </c:pt>
                <c:pt idx="2430">
                  <c:v>2431</c:v>
                </c:pt>
                <c:pt idx="2431">
                  <c:v>2432</c:v>
                </c:pt>
                <c:pt idx="2432">
                  <c:v>2433</c:v>
                </c:pt>
                <c:pt idx="2433">
                  <c:v>2434</c:v>
                </c:pt>
                <c:pt idx="2434">
                  <c:v>2435</c:v>
                </c:pt>
                <c:pt idx="2435">
                  <c:v>2436</c:v>
                </c:pt>
                <c:pt idx="2436">
                  <c:v>2437</c:v>
                </c:pt>
                <c:pt idx="2437">
                  <c:v>2438</c:v>
                </c:pt>
                <c:pt idx="2438">
                  <c:v>2439</c:v>
                </c:pt>
                <c:pt idx="2439">
                  <c:v>2440</c:v>
                </c:pt>
                <c:pt idx="2440">
                  <c:v>2441</c:v>
                </c:pt>
                <c:pt idx="2441">
                  <c:v>2442</c:v>
                </c:pt>
                <c:pt idx="2442">
                  <c:v>2443</c:v>
                </c:pt>
                <c:pt idx="2443">
                  <c:v>2444</c:v>
                </c:pt>
                <c:pt idx="2444">
                  <c:v>2445</c:v>
                </c:pt>
                <c:pt idx="2445">
                  <c:v>2446</c:v>
                </c:pt>
                <c:pt idx="2446">
                  <c:v>2447</c:v>
                </c:pt>
                <c:pt idx="2447">
                  <c:v>2448</c:v>
                </c:pt>
                <c:pt idx="2448">
                  <c:v>2449</c:v>
                </c:pt>
                <c:pt idx="2449">
                  <c:v>2450</c:v>
                </c:pt>
                <c:pt idx="2450">
                  <c:v>2451</c:v>
                </c:pt>
                <c:pt idx="2451">
                  <c:v>2452</c:v>
                </c:pt>
                <c:pt idx="2452">
                  <c:v>2453</c:v>
                </c:pt>
                <c:pt idx="2453">
                  <c:v>2454</c:v>
                </c:pt>
                <c:pt idx="2454">
                  <c:v>2455</c:v>
                </c:pt>
                <c:pt idx="2455">
                  <c:v>2456</c:v>
                </c:pt>
                <c:pt idx="2456">
                  <c:v>2457</c:v>
                </c:pt>
                <c:pt idx="2457">
                  <c:v>2458</c:v>
                </c:pt>
                <c:pt idx="2458">
                  <c:v>2459</c:v>
                </c:pt>
                <c:pt idx="2459">
                  <c:v>2460</c:v>
                </c:pt>
                <c:pt idx="2460">
                  <c:v>2461</c:v>
                </c:pt>
                <c:pt idx="2461">
                  <c:v>2462</c:v>
                </c:pt>
                <c:pt idx="2462">
                  <c:v>2463</c:v>
                </c:pt>
                <c:pt idx="2463">
                  <c:v>2464</c:v>
                </c:pt>
                <c:pt idx="2464">
                  <c:v>2465</c:v>
                </c:pt>
                <c:pt idx="2465">
                  <c:v>2466</c:v>
                </c:pt>
                <c:pt idx="2466">
                  <c:v>2467</c:v>
                </c:pt>
                <c:pt idx="2467">
                  <c:v>2468</c:v>
                </c:pt>
                <c:pt idx="2468">
                  <c:v>2469</c:v>
                </c:pt>
                <c:pt idx="2469">
                  <c:v>2470</c:v>
                </c:pt>
                <c:pt idx="2470">
                  <c:v>2471</c:v>
                </c:pt>
                <c:pt idx="2471">
                  <c:v>2472</c:v>
                </c:pt>
                <c:pt idx="2472">
                  <c:v>2473</c:v>
                </c:pt>
                <c:pt idx="2473">
                  <c:v>2474</c:v>
                </c:pt>
                <c:pt idx="2474">
                  <c:v>2475</c:v>
                </c:pt>
                <c:pt idx="2475">
                  <c:v>2476</c:v>
                </c:pt>
                <c:pt idx="2476">
                  <c:v>2477</c:v>
                </c:pt>
                <c:pt idx="2477">
                  <c:v>2478</c:v>
                </c:pt>
                <c:pt idx="2478">
                  <c:v>2479</c:v>
                </c:pt>
                <c:pt idx="2479">
                  <c:v>2480</c:v>
                </c:pt>
                <c:pt idx="2480">
                  <c:v>2481</c:v>
                </c:pt>
                <c:pt idx="2481">
                  <c:v>2482</c:v>
                </c:pt>
                <c:pt idx="2482">
                  <c:v>2483</c:v>
                </c:pt>
                <c:pt idx="2483">
                  <c:v>2484</c:v>
                </c:pt>
                <c:pt idx="2484">
                  <c:v>2485</c:v>
                </c:pt>
                <c:pt idx="2485">
                  <c:v>2486</c:v>
                </c:pt>
                <c:pt idx="2486">
                  <c:v>2487</c:v>
                </c:pt>
                <c:pt idx="2487">
                  <c:v>2488</c:v>
                </c:pt>
                <c:pt idx="2488">
                  <c:v>2489</c:v>
                </c:pt>
                <c:pt idx="2489">
                  <c:v>2490</c:v>
                </c:pt>
                <c:pt idx="2490">
                  <c:v>2491</c:v>
                </c:pt>
                <c:pt idx="2491">
                  <c:v>2492</c:v>
                </c:pt>
                <c:pt idx="2492">
                  <c:v>2493</c:v>
                </c:pt>
                <c:pt idx="2493">
                  <c:v>2494</c:v>
                </c:pt>
                <c:pt idx="2494">
                  <c:v>2495</c:v>
                </c:pt>
                <c:pt idx="2495">
                  <c:v>2496</c:v>
                </c:pt>
                <c:pt idx="2496">
                  <c:v>2497</c:v>
                </c:pt>
                <c:pt idx="2497">
                  <c:v>2498</c:v>
                </c:pt>
                <c:pt idx="2498">
                  <c:v>2499</c:v>
                </c:pt>
                <c:pt idx="2499">
                  <c:v>2500</c:v>
                </c:pt>
                <c:pt idx="2500">
                  <c:v>2501</c:v>
                </c:pt>
                <c:pt idx="2501">
                  <c:v>2502</c:v>
                </c:pt>
                <c:pt idx="2502">
                  <c:v>2503</c:v>
                </c:pt>
                <c:pt idx="2503">
                  <c:v>2504</c:v>
                </c:pt>
                <c:pt idx="2504">
                  <c:v>2505</c:v>
                </c:pt>
                <c:pt idx="2505">
                  <c:v>2506</c:v>
                </c:pt>
                <c:pt idx="2506">
                  <c:v>2507</c:v>
                </c:pt>
                <c:pt idx="2507">
                  <c:v>2508</c:v>
                </c:pt>
                <c:pt idx="2508">
                  <c:v>2509</c:v>
                </c:pt>
                <c:pt idx="2509">
                  <c:v>2510</c:v>
                </c:pt>
                <c:pt idx="2510">
                  <c:v>2511</c:v>
                </c:pt>
                <c:pt idx="2511">
                  <c:v>2512</c:v>
                </c:pt>
                <c:pt idx="2512">
                  <c:v>2513</c:v>
                </c:pt>
                <c:pt idx="2513">
                  <c:v>2514</c:v>
                </c:pt>
                <c:pt idx="2514">
                  <c:v>2515</c:v>
                </c:pt>
                <c:pt idx="2515">
                  <c:v>2516</c:v>
                </c:pt>
                <c:pt idx="2516">
                  <c:v>2517</c:v>
                </c:pt>
                <c:pt idx="2517">
                  <c:v>2518</c:v>
                </c:pt>
                <c:pt idx="2518">
                  <c:v>2519</c:v>
                </c:pt>
                <c:pt idx="2519">
                  <c:v>2520</c:v>
                </c:pt>
                <c:pt idx="2520">
                  <c:v>2521</c:v>
                </c:pt>
                <c:pt idx="2521">
                  <c:v>2522</c:v>
                </c:pt>
                <c:pt idx="2522">
                  <c:v>2523</c:v>
                </c:pt>
                <c:pt idx="2523">
                  <c:v>2524</c:v>
                </c:pt>
                <c:pt idx="2524">
                  <c:v>2525</c:v>
                </c:pt>
                <c:pt idx="2525">
                  <c:v>2526</c:v>
                </c:pt>
                <c:pt idx="2526">
                  <c:v>2527</c:v>
                </c:pt>
                <c:pt idx="2527">
                  <c:v>2528</c:v>
                </c:pt>
                <c:pt idx="2528">
                  <c:v>2529</c:v>
                </c:pt>
                <c:pt idx="2529">
                  <c:v>2530</c:v>
                </c:pt>
                <c:pt idx="2530">
                  <c:v>2531</c:v>
                </c:pt>
                <c:pt idx="2531">
                  <c:v>2532</c:v>
                </c:pt>
                <c:pt idx="2532">
                  <c:v>2533</c:v>
                </c:pt>
                <c:pt idx="2533">
                  <c:v>2534</c:v>
                </c:pt>
                <c:pt idx="2534">
                  <c:v>2535</c:v>
                </c:pt>
                <c:pt idx="2535">
                  <c:v>2536</c:v>
                </c:pt>
                <c:pt idx="2536">
                  <c:v>2537</c:v>
                </c:pt>
                <c:pt idx="2537">
                  <c:v>2538</c:v>
                </c:pt>
                <c:pt idx="2538">
                  <c:v>2539</c:v>
                </c:pt>
                <c:pt idx="2539">
                  <c:v>2540</c:v>
                </c:pt>
                <c:pt idx="2540">
                  <c:v>2541</c:v>
                </c:pt>
                <c:pt idx="2541">
                  <c:v>2542</c:v>
                </c:pt>
                <c:pt idx="2542">
                  <c:v>2543</c:v>
                </c:pt>
                <c:pt idx="2543">
                  <c:v>2544</c:v>
                </c:pt>
                <c:pt idx="2544">
                  <c:v>2545</c:v>
                </c:pt>
                <c:pt idx="2545">
                  <c:v>2546</c:v>
                </c:pt>
                <c:pt idx="2546">
                  <c:v>2547</c:v>
                </c:pt>
                <c:pt idx="2547">
                  <c:v>2548</c:v>
                </c:pt>
                <c:pt idx="2548">
                  <c:v>2549</c:v>
                </c:pt>
                <c:pt idx="2549">
                  <c:v>2550</c:v>
                </c:pt>
                <c:pt idx="2550">
                  <c:v>2551</c:v>
                </c:pt>
                <c:pt idx="2551">
                  <c:v>2552</c:v>
                </c:pt>
                <c:pt idx="2552">
                  <c:v>2553</c:v>
                </c:pt>
                <c:pt idx="2553">
                  <c:v>2554</c:v>
                </c:pt>
                <c:pt idx="2554">
                  <c:v>2555</c:v>
                </c:pt>
                <c:pt idx="2555">
                  <c:v>2556</c:v>
                </c:pt>
                <c:pt idx="2556">
                  <c:v>2557</c:v>
                </c:pt>
                <c:pt idx="2557">
                  <c:v>2558</c:v>
                </c:pt>
                <c:pt idx="2558">
                  <c:v>2559</c:v>
                </c:pt>
                <c:pt idx="2559">
                  <c:v>2560</c:v>
                </c:pt>
                <c:pt idx="2560">
                  <c:v>2561</c:v>
                </c:pt>
                <c:pt idx="2561">
                  <c:v>2562</c:v>
                </c:pt>
                <c:pt idx="2562">
                  <c:v>2563</c:v>
                </c:pt>
                <c:pt idx="2563">
                  <c:v>2564</c:v>
                </c:pt>
                <c:pt idx="2564">
                  <c:v>2565</c:v>
                </c:pt>
                <c:pt idx="2565">
                  <c:v>2566</c:v>
                </c:pt>
                <c:pt idx="2566">
                  <c:v>2567</c:v>
                </c:pt>
                <c:pt idx="2567">
                  <c:v>2568</c:v>
                </c:pt>
                <c:pt idx="2568">
                  <c:v>2569</c:v>
                </c:pt>
                <c:pt idx="2569">
                  <c:v>2570</c:v>
                </c:pt>
                <c:pt idx="2570">
                  <c:v>2571</c:v>
                </c:pt>
                <c:pt idx="2571">
                  <c:v>2572</c:v>
                </c:pt>
                <c:pt idx="2572">
                  <c:v>2573</c:v>
                </c:pt>
                <c:pt idx="2573">
                  <c:v>2574</c:v>
                </c:pt>
                <c:pt idx="2574">
                  <c:v>2575</c:v>
                </c:pt>
                <c:pt idx="2575">
                  <c:v>2576</c:v>
                </c:pt>
                <c:pt idx="2576">
                  <c:v>2577</c:v>
                </c:pt>
                <c:pt idx="2577">
                  <c:v>2578</c:v>
                </c:pt>
                <c:pt idx="2578">
                  <c:v>2579</c:v>
                </c:pt>
                <c:pt idx="2579">
                  <c:v>2580</c:v>
                </c:pt>
                <c:pt idx="2580">
                  <c:v>2581</c:v>
                </c:pt>
                <c:pt idx="2581">
                  <c:v>2582</c:v>
                </c:pt>
                <c:pt idx="2582">
                  <c:v>2583</c:v>
                </c:pt>
                <c:pt idx="2583">
                  <c:v>2584</c:v>
                </c:pt>
                <c:pt idx="2584">
                  <c:v>2585</c:v>
                </c:pt>
                <c:pt idx="2585">
                  <c:v>2586</c:v>
                </c:pt>
                <c:pt idx="2586">
                  <c:v>2587</c:v>
                </c:pt>
                <c:pt idx="2587">
                  <c:v>2588</c:v>
                </c:pt>
                <c:pt idx="2588">
                  <c:v>2589</c:v>
                </c:pt>
                <c:pt idx="2589">
                  <c:v>2590</c:v>
                </c:pt>
                <c:pt idx="2590">
                  <c:v>2591</c:v>
                </c:pt>
                <c:pt idx="2591">
                  <c:v>2592</c:v>
                </c:pt>
                <c:pt idx="2592">
                  <c:v>2593</c:v>
                </c:pt>
                <c:pt idx="2593">
                  <c:v>2594</c:v>
                </c:pt>
                <c:pt idx="2594">
                  <c:v>2595</c:v>
                </c:pt>
                <c:pt idx="2595">
                  <c:v>2596</c:v>
                </c:pt>
                <c:pt idx="2596">
                  <c:v>2597</c:v>
                </c:pt>
                <c:pt idx="2597">
                  <c:v>2598</c:v>
                </c:pt>
                <c:pt idx="2598">
                  <c:v>2599</c:v>
                </c:pt>
                <c:pt idx="2599">
                  <c:v>2600</c:v>
                </c:pt>
                <c:pt idx="2600">
                  <c:v>2601</c:v>
                </c:pt>
                <c:pt idx="2601">
                  <c:v>2602</c:v>
                </c:pt>
                <c:pt idx="2602">
                  <c:v>2603</c:v>
                </c:pt>
                <c:pt idx="2603">
                  <c:v>2604</c:v>
                </c:pt>
                <c:pt idx="2604">
                  <c:v>2605</c:v>
                </c:pt>
                <c:pt idx="2605">
                  <c:v>2606</c:v>
                </c:pt>
                <c:pt idx="2606">
                  <c:v>2607</c:v>
                </c:pt>
                <c:pt idx="2607">
                  <c:v>2608</c:v>
                </c:pt>
                <c:pt idx="2608">
                  <c:v>2609</c:v>
                </c:pt>
                <c:pt idx="2609">
                  <c:v>2610</c:v>
                </c:pt>
                <c:pt idx="2610">
                  <c:v>2611</c:v>
                </c:pt>
                <c:pt idx="2611">
                  <c:v>2612</c:v>
                </c:pt>
                <c:pt idx="2612">
                  <c:v>2613</c:v>
                </c:pt>
                <c:pt idx="2613">
                  <c:v>2614</c:v>
                </c:pt>
                <c:pt idx="2614">
                  <c:v>2615</c:v>
                </c:pt>
                <c:pt idx="2615">
                  <c:v>2616</c:v>
                </c:pt>
                <c:pt idx="2616">
                  <c:v>2617</c:v>
                </c:pt>
                <c:pt idx="2617">
                  <c:v>2618</c:v>
                </c:pt>
                <c:pt idx="2618">
                  <c:v>2619</c:v>
                </c:pt>
                <c:pt idx="2619">
                  <c:v>2620</c:v>
                </c:pt>
                <c:pt idx="2620">
                  <c:v>2621</c:v>
                </c:pt>
                <c:pt idx="2621">
                  <c:v>2622</c:v>
                </c:pt>
                <c:pt idx="2622">
                  <c:v>2623</c:v>
                </c:pt>
                <c:pt idx="2623">
                  <c:v>2624</c:v>
                </c:pt>
                <c:pt idx="2624">
                  <c:v>2625</c:v>
                </c:pt>
                <c:pt idx="2625">
                  <c:v>2626</c:v>
                </c:pt>
                <c:pt idx="2626">
                  <c:v>2627</c:v>
                </c:pt>
                <c:pt idx="2627">
                  <c:v>2628</c:v>
                </c:pt>
                <c:pt idx="2628">
                  <c:v>2629</c:v>
                </c:pt>
                <c:pt idx="2629">
                  <c:v>2630</c:v>
                </c:pt>
                <c:pt idx="2630">
                  <c:v>2631</c:v>
                </c:pt>
                <c:pt idx="2631">
                  <c:v>2632</c:v>
                </c:pt>
                <c:pt idx="2632">
                  <c:v>2633</c:v>
                </c:pt>
                <c:pt idx="2633">
                  <c:v>2634</c:v>
                </c:pt>
                <c:pt idx="2634">
                  <c:v>2635</c:v>
                </c:pt>
                <c:pt idx="2635">
                  <c:v>2636</c:v>
                </c:pt>
                <c:pt idx="2636">
                  <c:v>2637</c:v>
                </c:pt>
                <c:pt idx="2637">
                  <c:v>2638</c:v>
                </c:pt>
                <c:pt idx="2638">
                  <c:v>2639</c:v>
                </c:pt>
                <c:pt idx="2639">
                  <c:v>2640</c:v>
                </c:pt>
                <c:pt idx="2640">
                  <c:v>2641</c:v>
                </c:pt>
                <c:pt idx="2641">
                  <c:v>2642</c:v>
                </c:pt>
                <c:pt idx="2642">
                  <c:v>2643</c:v>
                </c:pt>
                <c:pt idx="2643">
                  <c:v>2644</c:v>
                </c:pt>
                <c:pt idx="2644">
                  <c:v>2645</c:v>
                </c:pt>
                <c:pt idx="2645">
                  <c:v>2646</c:v>
                </c:pt>
                <c:pt idx="2646">
                  <c:v>2647</c:v>
                </c:pt>
                <c:pt idx="2647">
                  <c:v>2648</c:v>
                </c:pt>
                <c:pt idx="2648">
                  <c:v>2649</c:v>
                </c:pt>
                <c:pt idx="2649">
                  <c:v>2650</c:v>
                </c:pt>
                <c:pt idx="2650">
                  <c:v>2651</c:v>
                </c:pt>
                <c:pt idx="2651">
                  <c:v>2652</c:v>
                </c:pt>
                <c:pt idx="2652">
                  <c:v>2653</c:v>
                </c:pt>
                <c:pt idx="2653">
                  <c:v>2654</c:v>
                </c:pt>
                <c:pt idx="2654">
                  <c:v>2655</c:v>
                </c:pt>
                <c:pt idx="2655">
                  <c:v>2656</c:v>
                </c:pt>
                <c:pt idx="2656">
                  <c:v>2657</c:v>
                </c:pt>
                <c:pt idx="2657">
                  <c:v>2658</c:v>
                </c:pt>
                <c:pt idx="2658">
                  <c:v>2659</c:v>
                </c:pt>
                <c:pt idx="2659">
                  <c:v>2660</c:v>
                </c:pt>
                <c:pt idx="2660">
                  <c:v>2661</c:v>
                </c:pt>
                <c:pt idx="2661">
                  <c:v>2662</c:v>
                </c:pt>
                <c:pt idx="2662">
                  <c:v>2663</c:v>
                </c:pt>
                <c:pt idx="2663">
                  <c:v>2664</c:v>
                </c:pt>
                <c:pt idx="2664">
                  <c:v>2665</c:v>
                </c:pt>
                <c:pt idx="2665">
                  <c:v>2666</c:v>
                </c:pt>
                <c:pt idx="2666">
                  <c:v>2667</c:v>
                </c:pt>
                <c:pt idx="2667">
                  <c:v>2668</c:v>
                </c:pt>
                <c:pt idx="2668">
                  <c:v>2669</c:v>
                </c:pt>
                <c:pt idx="2669">
                  <c:v>2670</c:v>
                </c:pt>
                <c:pt idx="2670">
                  <c:v>2671</c:v>
                </c:pt>
                <c:pt idx="2671">
                  <c:v>2672</c:v>
                </c:pt>
                <c:pt idx="2672">
                  <c:v>2673</c:v>
                </c:pt>
                <c:pt idx="2673">
                  <c:v>2674</c:v>
                </c:pt>
                <c:pt idx="2674">
                  <c:v>2675</c:v>
                </c:pt>
                <c:pt idx="2675">
                  <c:v>2676</c:v>
                </c:pt>
                <c:pt idx="2676">
                  <c:v>2677</c:v>
                </c:pt>
                <c:pt idx="2677">
                  <c:v>2678</c:v>
                </c:pt>
                <c:pt idx="2678">
                  <c:v>2679</c:v>
                </c:pt>
                <c:pt idx="2679">
                  <c:v>2680</c:v>
                </c:pt>
                <c:pt idx="2680">
                  <c:v>2681</c:v>
                </c:pt>
                <c:pt idx="2681">
                  <c:v>2682</c:v>
                </c:pt>
                <c:pt idx="2682">
                  <c:v>2683</c:v>
                </c:pt>
                <c:pt idx="2683">
                  <c:v>2684</c:v>
                </c:pt>
                <c:pt idx="2684">
                  <c:v>2685</c:v>
                </c:pt>
                <c:pt idx="2685">
                  <c:v>2686</c:v>
                </c:pt>
                <c:pt idx="2686">
                  <c:v>2687</c:v>
                </c:pt>
                <c:pt idx="2687">
                  <c:v>2688</c:v>
                </c:pt>
                <c:pt idx="2688">
                  <c:v>2689</c:v>
                </c:pt>
                <c:pt idx="2689">
                  <c:v>2690</c:v>
                </c:pt>
                <c:pt idx="2690">
                  <c:v>2691</c:v>
                </c:pt>
                <c:pt idx="2691">
                  <c:v>2692</c:v>
                </c:pt>
                <c:pt idx="2692">
                  <c:v>2693</c:v>
                </c:pt>
                <c:pt idx="2693">
                  <c:v>2694</c:v>
                </c:pt>
                <c:pt idx="2694">
                  <c:v>2695</c:v>
                </c:pt>
                <c:pt idx="2695">
                  <c:v>2696</c:v>
                </c:pt>
                <c:pt idx="2696">
                  <c:v>2697</c:v>
                </c:pt>
                <c:pt idx="2697">
                  <c:v>2698</c:v>
                </c:pt>
                <c:pt idx="2698">
                  <c:v>2699</c:v>
                </c:pt>
                <c:pt idx="2699">
                  <c:v>2700</c:v>
                </c:pt>
                <c:pt idx="2700">
                  <c:v>2701</c:v>
                </c:pt>
                <c:pt idx="2701">
                  <c:v>2702</c:v>
                </c:pt>
                <c:pt idx="2702">
                  <c:v>2703</c:v>
                </c:pt>
                <c:pt idx="2703">
                  <c:v>2704</c:v>
                </c:pt>
                <c:pt idx="2704">
                  <c:v>2705</c:v>
                </c:pt>
                <c:pt idx="2705">
                  <c:v>2706</c:v>
                </c:pt>
                <c:pt idx="2706">
                  <c:v>2707</c:v>
                </c:pt>
                <c:pt idx="2707">
                  <c:v>2708</c:v>
                </c:pt>
                <c:pt idx="2708">
                  <c:v>2709</c:v>
                </c:pt>
                <c:pt idx="2709">
                  <c:v>2710</c:v>
                </c:pt>
                <c:pt idx="2710">
                  <c:v>2711</c:v>
                </c:pt>
                <c:pt idx="2711">
                  <c:v>2712</c:v>
                </c:pt>
                <c:pt idx="2712">
                  <c:v>2713</c:v>
                </c:pt>
                <c:pt idx="2713">
                  <c:v>2714</c:v>
                </c:pt>
                <c:pt idx="2714">
                  <c:v>2715</c:v>
                </c:pt>
                <c:pt idx="2715">
                  <c:v>2716</c:v>
                </c:pt>
                <c:pt idx="2716">
                  <c:v>2717</c:v>
                </c:pt>
                <c:pt idx="2717">
                  <c:v>2718</c:v>
                </c:pt>
                <c:pt idx="2718">
                  <c:v>2719</c:v>
                </c:pt>
                <c:pt idx="2719">
                  <c:v>2720</c:v>
                </c:pt>
                <c:pt idx="2720">
                  <c:v>2721</c:v>
                </c:pt>
                <c:pt idx="2721">
                  <c:v>2722</c:v>
                </c:pt>
                <c:pt idx="2722">
                  <c:v>2723</c:v>
                </c:pt>
                <c:pt idx="2723">
                  <c:v>2724</c:v>
                </c:pt>
                <c:pt idx="2724">
                  <c:v>2725</c:v>
                </c:pt>
                <c:pt idx="2725">
                  <c:v>2726</c:v>
                </c:pt>
                <c:pt idx="2726">
                  <c:v>2727</c:v>
                </c:pt>
                <c:pt idx="2727">
                  <c:v>2728</c:v>
                </c:pt>
                <c:pt idx="2728">
                  <c:v>2729</c:v>
                </c:pt>
                <c:pt idx="2729">
                  <c:v>2730</c:v>
                </c:pt>
                <c:pt idx="2730">
                  <c:v>2731</c:v>
                </c:pt>
                <c:pt idx="2731">
                  <c:v>2732</c:v>
                </c:pt>
                <c:pt idx="2732">
                  <c:v>2733</c:v>
                </c:pt>
                <c:pt idx="2733">
                  <c:v>2734</c:v>
                </c:pt>
                <c:pt idx="2734">
                  <c:v>2735</c:v>
                </c:pt>
                <c:pt idx="2735">
                  <c:v>2736</c:v>
                </c:pt>
                <c:pt idx="2736">
                  <c:v>2737</c:v>
                </c:pt>
                <c:pt idx="2737">
                  <c:v>2738</c:v>
                </c:pt>
                <c:pt idx="2738">
                  <c:v>2739</c:v>
                </c:pt>
                <c:pt idx="2739">
                  <c:v>2740</c:v>
                </c:pt>
                <c:pt idx="2740">
                  <c:v>2741</c:v>
                </c:pt>
                <c:pt idx="2741">
                  <c:v>2742</c:v>
                </c:pt>
                <c:pt idx="2742">
                  <c:v>2743</c:v>
                </c:pt>
                <c:pt idx="2743">
                  <c:v>2744</c:v>
                </c:pt>
                <c:pt idx="2744">
                  <c:v>2745</c:v>
                </c:pt>
                <c:pt idx="2745">
                  <c:v>2746</c:v>
                </c:pt>
                <c:pt idx="2746">
                  <c:v>2747</c:v>
                </c:pt>
                <c:pt idx="2747">
                  <c:v>2748</c:v>
                </c:pt>
                <c:pt idx="2748">
                  <c:v>2749</c:v>
                </c:pt>
                <c:pt idx="2749">
                  <c:v>2750</c:v>
                </c:pt>
                <c:pt idx="2750">
                  <c:v>2751</c:v>
                </c:pt>
                <c:pt idx="2751">
                  <c:v>2752</c:v>
                </c:pt>
                <c:pt idx="2752">
                  <c:v>2753</c:v>
                </c:pt>
                <c:pt idx="2753">
                  <c:v>2754</c:v>
                </c:pt>
                <c:pt idx="2754">
                  <c:v>2755</c:v>
                </c:pt>
                <c:pt idx="2755">
                  <c:v>2756</c:v>
                </c:pt>
                <c:pt idx="2756">
                  <c:v>2757</c:v>
                </c:pt>
                <c:pt idx="2757">
                  <c:v>2758</c:v>
                </c:pt>
                <c:pt idx="2758">
                  <c:v>2759</c:v>
                </c:pt>
                <c:pt idx="2759">
                  <c:v>2760</c:v>
                </c:pt>
                <c:pt idx="2760">
                  <c:v>2761</c:v>
                </c:pt>
                <c:pt idx="2761">
                  <c:v>2762</c:v>
                </c:pt>
                <c:pt idx="2762">
                  <c:v>2763</c:v>
                </c:pt>
                <c:pt idx="2763">
                  <c:v>2764</c:v>
                </c:pt>
                <c:pt idx="2764">
                  <c:v>2765</c:v>
                </c:pt>
                <c:pt idx="2765">
                  <c:v>2766</c:v>
                </c:pt>
                <c:pt idx="2766">
                  <c:v>2767</c:v>
                </c:pt>
                <c:pt idx="2767">
                  <c:v>2768</c:v>
                </c:pt>
                <c:pt idx="2768">
                  <c:v>2769</c:v>
                </c:pt>
                <c:pt idx="2769">
                  <c:v>2770</c:v>
                </c:pt>
                <c:pt idx="2770">
                  <c:v>2771</c:v>
                </c:pt>
                <c:pt idx="2771">
                  <c:v>2772</c:v>
                </c:pt>
                <c:pt idx="2772">
                  <c:v>2773</c:v>
                </c:pt>
                <c:pt idx="2773">
                  <c:v>2774</c:v>
                </c:pt>
                <c:pt idx="2774">
                  <c:v>2775</c:v>
                </c:pt>
                <c:pt idx="2775">
                  <c:v>2776</c:v>
                </c:pt>
                <c:pt idx="2776">
                  <c:v>2777</c:v>
                </c:pt>
                <c:pt idx="2777">
                  <c:v>2778</c:v>
                </c:pt>
                <c:pt idx="2778">
                  <c:v>2779</c:v>
                </c:pt>
                <c:pt idx="2779">
                  <c:v>2780</c:v>
                </c:pt>
                <c:pt idx="2780">
                  <c:v>2781</c:v>
                </c:pt>
                <c:pt idx="2781">
                  <c:v>2782</c:v>
                </c:pt>
                <c:pt idx="2782">
                  <c:v>2783</c:v>
                </c:pt>
                <c:pt idx="2783">
                  <c:v>2784</c:v>
                </c:pt>
                <c:pt idx="2784">
                  <c:v>2785</c:v>
                </c:pt>
                <c:pt idx="2785">
                  <c:v>2786</c:v>
                </c:pt>
                <c:pt idx="2786">
                  <c:v>2787</c:v>
                </c:pt>
                <c:pt idx="2787">
                  <c:v>2788</c:v>
                </c:pt>
                <c:pt idx="2788">
                  <c:v>2789</c:v>
                </c:pt>
                <c:pt idx="2789">
                  <c:v>2790</c:v>
                </c:pt>
                <c:pt idx="2790">
                  <c:v>2791</c:v>
                </c:pt>
                <c:pt idx="2791">
                  <c:v>2792</c:v>
                </c:pt>
                <c:pt idx="2792">
                  <c:v>2793</c:v>
                </c:pt>
                <c:pt idx="2793">
                  <c:v>2794</c:v>
                </c:pt>
                <c:pt idx="2794">
                  <c:v>2795</c:v>
                </c:pt>
                <c:pt idx="2795">
                  <c:v>2796</c:v>
                </c:pt>
                <c:pt idx="2796">
                  <c:v>2797</c:v>
                </c:pt>
                <c:pt idx="2797">
                  <c:v>2798</c:v>
                </c:pt>
                <c:pt idx="2798">
                  <c:v>2799</c:v>
                </c:pt>
                <c:pt idx="2799">
                  <c:v>2800</c:v>
                </c:pt>
                <c:pt idx="2800">
                  <c:v>2801</c:v>
                </c:pt>
                <c:pt idx="2801">
                  <c:v>2802</c:v>
                </c:pt>
                <c:pt idx="2802">
                  <c:v>2803</c:v>
                </c:pt>
                <c:pt idx="2803">
                  <c:v>2804</c:v>
                </c:pt>
                <c:pt idx="2804">
                  <c:v>2805</c:v>
                </c:pt>
                <c:pt idx="2805">
                  <c:v>2806</c:v>
                </c:pt>
                <c:pt idx="2806">
                  <c:v>2807</c:v>
                </c:pt>
                <c:pt idx="2807">
                  <c:v>2808</c:v>
                </c:pt>
                <c:pt idx="2808">
                  <c:v>2809</c:v>
                </c:pt>
                <c:pt idx="2809">
                  <c:v>2810</c:v>
                </c:pt>
                <c:pt idx="2810">
                  <c:v>2811</c:v>
                </c:pt>
                <c:pt idx="2811">
                  <c:v>2812</c:v>
                </c:pt>
                <c:pt idx="2812">
                  <c:v>2813</c:v>
                </c:pt>
                <c:pt idx="2813">
                  <c:v>2814</c:v>
                </c:pt>
                <c:pt idx="2814">
                  <c:v>2815</c:v>
                </c:pt>
                <c:pt idx="2815">
                  <c:v>2816</c:v>
                </c:pt>
                <c:pt idx="2816">
                  <c:v>2817</c:v>
                </c:pt>
                <c:pt idx="2817">
                  <c:v>2818</c:v>
                </c:pt>
                <c:pt idx="2818">
                  <c:v>2819</c:v>
                </c:pt>
                <c:pt idx="2819">
                  <c:v>2820</c:v>
                </c:pt>
                <c:pt idx="2820">
                  <c:v>2821</c:v>
                </c:pt>
                <c:pt idx="2821">
                  <c:v>2822</c:v>
                </c:pt>
                <c:pt idx="2822">
                  <c:v>2823</c:v>
                </c:pt>
                <c:pt idx="2823">
                  <c:v>2824</c:v>
                </c:pt>
                <c:pt idx="2824">
                  <c:v>2825</c:v>
                </c:pt>
                <c:pt idx="2825">
                  <c:v>2826</c:v>
                </c:pt>
                <c:pt idx="2826">
                  <c:v>2827</c:v>
                </c:pt>
                <c:pt idx="2827">
                  <c:v>2828</c:v>
                </c:pt>
                <c:pt idx="2828">
                  <c:v>2829</c:v>
                </c:pt>
                <c:pt idx="2829">
                  <c:v>2830</c:v>
                </c:pt>
                <c:pt idx="2830">
                  <c:v>2831</c:v>
                </c:pt>
                <c:pt idx="2831">
                  <c:v>2832</c:v>
                </c:pt>
                <c:pt idx="2832">
                  <c:v>2833</c:v>
                </c:pt>
                <c:pt idx="2833">
                  <c:v>2834</c:v>
                </c:pt>
                <c:pt idx="2834">
                  <c:v>2835</c:v>
                </c:pt>
                <c:pt idx="2835">
                  <c:v>2836</c:v>
                </c:pt>
                <c:pt idx="2836">
                  <c:v>2837</c:v>
                </c:pt>
                <c:pt idx="2837">
                  <c:v>2838</c:v>
                </c:pt>
                <c:pt idx="2838">
                  <c:v>2839</c:v>
                </c:pt>
                <c:pt idx="2839">
                  <c:v>2840</c:v>
                </c:pt>
                <c:pt idx="2840">
                  <c:v>2841</c:v>
                </c:pt>
                <c:pt idx="2841">
                  <c:v>2842</c:v>
                </c:pt>
                <c:pt idx="2842">
                  <c:v>2843</c:v>
                </c:pt>
                <c:pt idx="2843">
                  <c:v>2844</c:v>
                </c:pt>
                <c:pt idx="2844">
                  <c:v>2845</c:v>
                </c:pt>
                <c:pt idx="2845">
                  <c:v>2846</c:v>
                </c:pt>
                <c:pt idx="2846">
                  <c:v>2847</c:v>
                </c:pt>
                <c:pt idx="2847">
                  <c:v>2848</c:v>
                </c:pt>
                <c:pt idx="2848">
                  <c:v>2849</c:v>
                </c:pt>
                <c:pt idx="2849">
                  <c:v>2850</c:v>
                </c:pt>
                <c:pt idx="2850">
                  <c:v>2851</c:v>
                </c:pt>
                <c:pt idx="2851">
                  <c:v>2852</c:v>
                </c:pt>
                <c:pt idx="2852">
                  <c:v>2853</c:v>
                </c:pt>
                <c:pt idx="2853">
                  <c:v>2854</c:v>
                </c:pt>
                <c:pt idx="2854">
                  <c:v>2855</c:v>
                </c:pt>
                <c:pt idx="2855">
                  <c:v>2856</c:v>
                </c:pt>
                <c:pt idx="2856">
                  <c:v>2857</c:v>
                </c:pt>
                <c:pt idx="2857">
                  <c:v>2858</c:v>
                </c:pt>
                <c:pt idx="2858">
                  <c:v>2859</c:v>
                </c:pt>
                <c:pt idx="2859">
                  <c:v>2860</c:v>
                </c:pt>
                <c:pt idx="2860">
                  <c:v>2861</c:v>
                </c:pt>
                <c:pt idx="2861">
                  <c:v>2862</c:v>
                </c:pt>
                <c:pt idx="2862">
                  <c:v>2863</c:v>
                </c:pt>
                <c:pt idx="2863">
                  <c:v>2864</c:v>
                </c:pt>
                <c:pt idx="2864">
                  <c:v>2865</c:v>
                </c:pt>
                <c:pt idx="2865">
                  <c:v>2866</c:v>
                </c:pt>
                <c:pt idx="2866">
                  <c:v>2867</c:v>
                </c:pt>
                <c:pt idx="2867">
                  <c:v>2868</c:v>
                </c:pt>
                <c:pt idx="2868">
                  <c:v>2869</c:v>
                </c:pt>
                <c:pt idx="2869">
                  <c:v>2870</c:v>
                </c:pt>
                <c:pt idx="2870">
                  <c:v>2871</c:v>
                </c:pt>
                <c:pt idx="2871">
                  <c:v>2872</c:v>
                </c:pt>
                <c:pt idx="2872">
                  <c:v>2873</c:v>
                </c:pt>
                <c:pt idx="2873">
                  <c:v>2874</c:v>
                </c:pt>
                <c:pt idx="2874">
                  <c:v>2875</c:v>
                </c:pt>
                <c:pt idx="2875">
                  <c:v>2876</c:v>
                </c:pt>
                <c:pt idx="2876">
                  <c:v>2877</c:v>
                </c:pt>
                <c:pt idx="2877">
                  <c:v>2878</c:v>
                </c:pt>
                <c:pt idx="2878">
                  <c:v>2879</c:v>
                </c:pt>
                <c:pt idx="2879">
                  <c:v>2880</c:v>
                </c:pt>
                <c:pt idx="2880">
                  <c:v>2881</c:v>
                </c:pt>
                <c:pt idx="2881">
                  <c:v>2882</c:v>
                </c:pt>
                <c:pt idx="2882">
                  <c:v>2883</c:v>
                </c:pt>
                <c:pt idx="2883">
                  <c:v>2884</c:v>
                </c:pt>
                <c:pt idx="2884">
                  <c:v>2885</c:v>
                </c:pt>
                <c:pt idx="2885">
                  <c:v>2886</c:v>
                </c:pt>
                <c:pt idx="2886">
                  <c:v>2887</c:v>
                </c:pt>
                <c:pt idx="2887">
                  <c:v>2888</c:v>
                </c:pt>
                <c:pt idx="2888">
                  <c:v>2889</c:v>
                </c:pt>
                <c:pt idx="2889">
                  <c:v>2890</c:v>
                </c:pt>
                <c:pt idx="2890">
                  <c:v>2891</c:v>
                </c:pt>
                <c:pt idx="2891">
                  <c:v>2892</c:v>
                </c:pt>
                <c:pt idx="2892">
                  <c:v>2893</c:v>
                </c:pt>
                <c:pt idx="2893">
                  <c:v>2894</c:v>
                </c:pt>
                <c:pt idx="2894">
                  <c:v>2895</c:v>
                </c:pt>
                <c:pt idx="2895">
                  <c:v>2896</c:v>
                </c:pt>
                <c:pt idx="2896">
                  <c:v>2897</c:v>
                </c:pt>
                <c:pt idx="2897">
                  <c:v>2898</c:v>
                </c:pt>
                <c:pt idx="2898">
                  <c:v>2899</c:v>
                </c:pt>
                <c:pt idx="2899">
                  <c:v>2900</c:v>
                </c:pt>
                <c:pt idx="2900">
                  <c:v>2901</c:v>
                </c:pt>
                <c:pt idx="2901">
                  <c:v>2902</c:v>
                </c:pt>
                <c:pt idx="2902">
                  <c:v>2903</c:v>
                </c:pt>
                <c:pt idx="2903">
                  <c:v>2904</c:v>
                </c:pt>
                <c:pt idx="2904">
                  <c:v>2905</c:v>
                </c:pt>
                <c:pt idx="2905">
                  <c:v>2906</c:v>
                </c:pt>
                <c:pt idx="2906">
                  <c:v>2907</c:v>
                </c:pt>
                <c:pt idx="2907">
                  <c:v>2908</c:v>
                </c:pt>
                <c:pt idx="2908">
                  <c:v>2909</c:v>
                </c:pt>
                <c:pt idx="2909">
                  <c:v>2910</c:v>
                </c:pt>
                <c:pt idx="2910">
                  <c:v>2911</c:v>
                </c:pt>
                <c:pt idx="2911">
                  <c:v>2912</c:v>
                </c:pt>
                <c:pt idx="2912">
                  <c:v>2913</c:v>
                </c:pt>
                <c:pt idx="2913">
                  <c:v>2914</c:v>
                </c:pt>
                <c:pt idx="2914">
                  <c:v>2915</c:v>
                </c:pt>
                <c:pt idx="2915">
                  <c:v>2916</c:v>
                </c:pt>
                <c:pt idx="2916">
                  <c:v>2917</c:v>
                </c:pt>
                <c:pt idx="2917">
                  <c:v>2918</c:v>
                </c:pt>
                <c:pt idx="2918">
                  <c:v>2919</c:v>
                </c:pt>
                <c:pt idx="2919">
                  <c:v>2920</c:v>
                </c:pt>
                <c:pt idx="2920">
                  <c:v>2921</c:v>
                </c:pt>
                <c:pt idx="2921">
                  <c:v>2922</c:v>
                </c:pt>
                <c:pt idx="2922">
                  <c:v>2923</c:v>
                </c:pt>
                <c:pt idx="2923">
                  <c:v>2924</c:v>
                </c:pt>
                <c:pt idx="2924">
                  <c:v>2925</c:v>
                </c:pt>
                <c:pt idx="2925">
                  <c:v>2926</c:v>
                </c:pt>
                <c:pt idx="2926">
                  <c:v>2927</c:v>
                </c:pt>
                <c:pt idx="2927">
                  <c:v>2928</c:v>
                </c:pt>
                <c:pt idx="2928">
                  <c:v>2929</c:v>
                </c:pt>
                <c:pt idx="2929">
                  <c:v>2930</c:v>
                </c:pt>
                <c:pt idx="2930">
                  <c:v>2931</c:v>
                </c:pt>
                <c:pt idx="2931">
                  <c:v>2932</c:v>
                </c:pt>
                <c:pt idx="2932">
                  <c:v>2933</c:v>
                </c:pt>
                <c:pt idx="2933">
                  <c:v>2934</c:v>
                </c:pt>
                <c:pt idx="2934">
                  <c:v>2935</c:v>
                </c:pt>
                <c:pt idx="2935">
                  <c:v>2936</c:v>
                </c:pt>
                <c:pt idx="2936">
                  <c:v>2937</c:v>
                </c:pt>
                <c:pt idx="2937">
                  <c:v>2938</c:v>
                </c:pt>
                <c:pt idx="2938">
                  <c:v>2939</c:v>
                </c:pt>
                <c:pt idx="2939">
                  <c:v>2940</c:v>
                </c:pt>
                <c:pt idx="2940">
                  <c:v>2941</c:v>
                </c:pt>
                <c:pt idx="2941">
                  <c:v>2942</c:v>
                </c:pt>
                <c:pt idx="2942">
                  <c:v>2943</c:v>
                </c:pt>
                <c:pt idx="2943">
                  <c:v>2944</c:v>
                </c:pt>
                <c:pt idx="2944">
                  <c:v>2945</c:v>
                </c:pt>
                <c:pt idx="2945">
                  <c:v>2946</c:v>
                </c:pt>
                <c:pt idx="2946">
                  <c:v>2947</c:v>
                </c:pt>
                <c:pt idx="2947">
                  <c:v>2948</c:v>
                </c:pt>
                <c:pt idx="2948">
                  <c:v>2949</c:v>
                </c:pt>
                <c:pt idx="2949">
                  <c:v>2950</c:v>
                </c:pt>
                <c:pt idx="2950">
                  <c:v>2951</c:v>
                </c:pt>
                <c:pt idx="2951">
                  <c:v>2952</c:v>
                </c:pt>
                <c:pt idx="2952">
                  <c:v>2953</c:v>
                </c:pt>
                <c:pt idx="2953">
                  <c:v>2954</c:v>
                </c:pt>
                <c:pt idx="2954">
                  <c:v>2955</c:v>
                </c:pt>
                <c:pt idx="2955">
                  <c:v>2956</c:v>
                </c:pt>
                <c:pt idx="2956">
                  <c:v>2957</c:v>
                </c:pt>
                <c:pt idx="2957">
                  <c:v>2958</c:v>
                </c:pt>
                <c:pt idx="2958">
                  <c:v>2959</c:v>
                </c:pt>
                <c:pt idx="2959">
                  <c:v>2960</c:v>
                </c:pt>
                <c:pt idx="2960">
                  <c:v>2961</c:v>
                </c:pt>
                <c:pt idx="2961">
                  <c:v>2962</c:v>
                </c:pt>
                <c:pt idx="2962">
                  <c:v>2963</c:v>
                </c:pt>
                <c:pt idx="2963">
                  <c:v>2964</c:v>
                </c:pt>
                <c:pt idx="2964">
                  <c:v>2965</c:v>
                </c:pt>
                <c:pt idx="2965">
                  <c:v>2966</c:v>
                </c:pt>
                <c:pt idx="2966">
                  <c:v>2967</c:v>
                </c:pt>
                <c:pt idx="2967">
                  <c:v>2968</c:v>
                </c:pt>
                <c:pt idx="2968">
                  <c:v>2969</c:v>
                </c:pt>
                <c:pt idx="2969">
                  <c:v>2970</c:v>
                </c:pt>
                <c:pt idx="2970">
                  <c:v>2971</c:v>
                </c:pt>
                <c:pt idx="2971">
                  <c:v>2972</c:v>
                </c:pt>
                <c:pt idx="2972">
                  <c:v>2973</c:v>
                </c:pt>
                <c:pt idx="2973">
                  <c:v>2974</c:v>
                </c:pt>
                <c:pt idx="2974">
                  <c:v>2975</c:v>
                </c:pt>
                <c:pt idx="2975">
                  <c:v>2976</c:v>
                </c:pt>
                <c:pt idx="2976">
                  <c:v>2977</c:v>
                </c:pt>
                <c:pt idx="2977">
                  <c:v>2978</c:v>
                </c:pt>
                <c:pt idx="2978">
                  <c:v>2979</c:v>
                </c:pt>
                <c:pt idx="2979">
                  <c:v>2980</c:v>
                </c:pt>
                <c:pt idx="2980">
                  <c:v>2981</c:v>
                </c:pt>
                <c:pt idx="2981">
                  <c:v>2982</c:v>
                </c:pt>
                <c:pt idx="2982">
                  <c:v>2983</c:v>
                </c:pt>
                <c:pt idx="2983">
                  <c:v>2984</c:v>
                </c:pt>
                <c:pt idx="2984">
                  <c:v>2985</c:v>
                </c:pt>
                <c:pt idx="2985">
                  <c:v>2986</c:v>
                </c:pt>
                <c:pt idx="2986">
                  <c:v>2987</c:v>
                </c:pt>
                <c:pt idx="2987">
                  <c:v>2988</c:v>
                </c:pt>
                <c:pt idx="2988">
                  <c:v>2989</c:v>
                </c:pt>
                <c:pt idx="2989">
                  <c:v>2990</c:v>
                </c:pt>
                <c:pt idx="2990">
                  <c:v>2991</c:v>
                </c:pt>
                <c:pt idx="2991">
                  <c:v>2992</c:v>
                </c:pt>
                <c:pt idx="2992">
                  <c:v>2993</c:v>
                </c:pt>
                <c:pt idx="2993">
                  <c:v>2994</c:v>
                </c:pt>
                <c:pt idx="2994">
                  <c:v>2995</c:v>
                </c:pt>
                <c:pt idx="2995">
                  <c:v>2996</c:v>
                </c:pt>
                <c:pt idx="2996">
                  <c:v>2997</c:v>
                </c:pt>
                <c:pt idx="2997">
                  <c:v>2998</c:v>
                </c:pt>
                <c:pt idx="2998">
                  <c:v>2999</c:v>
                </c:pt>
                <c:pt idx="2999">
                  <c:v>3000</c:v>
                </c:pt>
                <c:pt idx="3000">
                  <c:v>3001</c:v>
                </c:pt>
                <c:pt idx="3001">
                  <c:v>3002</c:v>
                </c:pt>
                <c:pt idx="3002">
                  <c:v>3003</c:v>
                </c:pt>
                <c:pt idx="3003">
                  <c:v>3004</c:v>
                </c:pt>
                <c:pt idx="3004">
                  <c:v>3005</c:v>
                </c:pt>
                <c:pt idx="3005">
                  <c:v>3006</c:v>
                </c:pt>
                <c:pt idx="3006">
                  <c:v>3007</c:v>
                </c:pt>
                <c:pt idx="3007">
                  <c:v>3008</c:v>
                </c:pt>
                <c:pt idx="3008">
                  <c:v>3009</c:v>
                </c:pt>
                <c:pt idx="3009">
                  <c:v>3010</c:v>
                </c:pt>
                <c:pt idx="3010">
                  <c:v>3011</c:v>
                </c:pt>
                <c:pt idx="3011">
                  <c:v>3012</c:v>
                </c:pt>
                <c:pt idx="3012">
                  <c:v>3013</c:v>
                </c:pt>
                <c:pt idx="3013">
                  <c:v>3014</c:v>
                </c:pt>
                <c:pt idx="3014">
                  <c:v>3015</c:v>
                </c:pt>
                <c:pt idx="3015">
                  <c:v>3016</c:v>
                </c:pt>
                <c:pt idx="3016">
                  <c:v>3017</c:v>
                </c:pt>
                <c:pt idx="3017">
                  <c:v>3018</c:v>
                </c:pt>
                <c:pt idx="3018">
                  <c:v>3019</c:v>
                </c:pt>
                <c:pt idx="3019">
                  <c:v>3020</c:v>
                </c:pt>
                <c:pt idx="3020">
                  <c:v>3021</c:v>
                </c:pt>
                <c:pt idx="3021">
                  <c:v>3022</c:v>
                </c:pt>
                <c:pt idx="3022">
                  <c:v>3023</c:v>
                </c:pt>
                <c:pt idx="3023">
                  <c:v>3024</c:v>
                </c:pt>
                <c:pt idx="3024">
                  <c:v>3025</c:v>
                </c:pt>
                <c:pt idx="3025">
                  <c:v>3026</c:v>
                </c:pt>
                <c:pt idx="3026">
                  <c:v>3027</c:v>
                </c:pt>
                <c:pt idx="3027">
                  <c:v>3028</c:v>
                </c:pt>
                <c:pt idx="3028">
                  <c:v>3029</c:v>
                </c:pt>
                <c:pt idx="3029">
                  <c:v>3030</c:v>
                </c:pt>
                <c:pt idx="3030">
                  <c:v>3031</c:v>
                </c:pt>
                <c:pt idx="3031">
                  <c:v>3032</c:v>
                </c:pt>
                <c:pt idx="3032">
                  <c:v>3033</c:v>
                </c:pt>
                <c:pt idx="3033">
                  <c:v>3034</c:v>
                </c:pt>
                <c:pt idx="3034">
                  <c:v>3035</c:v>
                </c:pt>
                <c:pt idx="3035">
                  <c:v>3036</c:v>
                </c:pt>
                <c:pt idx="3036">
                  <c:v>3037</c:v>
                </c:pt>
                <c:pt idx="3037">
                  <c:v>3038</c:v>
                </c:pt>
                <c:pt idx="3038">
                  <c:v>3039</c:v>
                </c:pt>
                <c:pt idx="3039">
                  <c:v>3040</c:v>
                </c:pt>
                <c:pt idx="3040">
                  <c:v>3041</c:v>
                </c:pt>
                <c:pt idx="3041">
                  <c:v>3042</c:v>
                </c:pt>
                <c:pt idx="3042">
                  <c:v>3043</c:v>
                </c:pt>
                <c:pt idx="3043">
                  <c:v>3044</c:v>
                </c:pt>
                <c:pt idx="3044">
                  <c:v>3045</c:v>
                </c:pt>
                <c:pt idx="3045">
                  <c:v>3046</c:v>
                </c:pt>
                <c:pt idx="3046">
                  <c:v>3047</c:v>
                </c:pt>
                <c:pt idx="3047">
                  <c:v>3048</c:v>
                </c:pt>
                <c:pt idx="3048">
                  <c:v>3049</c:v>
                </c:pt>
                <c:pt idx="3049">
                  <c:v>3050</c:v>
                </c:pt>
                <c:pt idx="3050">
                  <c:v>3051</c:v>
                </c:pt>
                <c:pt idx="3051">
                  <c:v>3052</c:v>
                </c:pt>
                <c:pt idx="3052">
                  <c:v>3053</c:v>
                </c:pt>
                <c:pt idx="3053">
                  <c:v>3054</c:v>
                </c:pt>
                <c:pt idx="3054">
                  <c:v>3055</c:v>
                </c:pt>
                <c:pt idx="3055">
                  <c:v>3056</c:v>
                </c:pt>
                <c:pt idx="3056">
                  <c:v>3057</c:v>
                </c:pt>
                <c:pt idx="3057">
                  <c:v>3058</c:v>
                </c:pt>
                <c:pt idx="3058">
                  <c:v>3059</c:v>
                </c:pt>
                <c:pt idx="3059">
                  <c:v>3060</c:v>
                </c:pt>
                <c:pt idx="3060">
                  <c:v>3061</c:v>
                </c:pt>
                <c:pt idx="3061">
                  <c:v>3062</c:v>
                </c:pt>
                <c:pt idx="3062">
                  <c:v>3063</c:v>
                </c:pt>
                <c:pt idx="3063">
                  <c:v>3064</c:v>
                </c:pt>
                <c:pt idx="3064">
                  <c:v>3065</c:v>
                </c:pt>
                <c:pt idx="3065">
                  <c:v>3066</c:v>
                </c:pt>
                <c:pt idx="3066">
                  <c:v>3067</c:v>
                </c:pt>
                <c:pt idx="3067">
                  <c:v>3068</c:v>
                </c:pt>
                <c:pt idx="3068">
                  <c:v>3069</c:v>
                </c:pt>
                <c:pt idx="3069">
                  <c:v>3070</c:v>
                </c:pt>
                <c:pt idx="3070">
                  <c:v>3071</c:v>
                </c:pt>
                <c:pt idx="3071">
                  <c:v>3072</c:v>
                </c:pt>
                <c:pt idx="3072">
                  <c:v>3073</c:v>
                </c:pt>
                <c:pt idx="3073">
                  <c:v>3074</c:v>
                </c:pt>
                <c:pt idx="3074">
                  <c:v>3075</c:v>
                </c:pt>
                <c:pt idx="3075">
                  <c:v>3076</c:v>
                </c:pt>
                <c:pt idx="3076">
                  <c:v>3077</c:v>
                </c:pt>
                <c:pt idx="3077">
                  <c:v>3078</c:v>
                </c:pt>
                <c:pt idx="3078">
                  <c:v>3079</c:v>
                </c:pt>
                <c:pt idx="3079">
                  <c:v>3080</c:v>
                </c:pt>
                <c:pt idx="3080">
                  <c:v>3081</c:v>
                </c:pt>
                <c:pt idx="3081">
                  <c:v>3082</c:v>
                </c:pt>
                <c:pt idx="3082">
                  <c:v>3083</c:v>
                </c:pt>
                <c:pt idx="3083">
                  <c:v>3084</c:v>
                </c:pt>
                <c:pt idx="3084">
                  <c:v>3085</c:v>
                </c:pt>
                <c:pt idx="3085">
                  <c:v>3086</c:v>
                </c:pt>
                <c:pt idx="3086">
                  <c:v>3087</c:v>
                </c:pt>
                <c:pt idx="3087">
                  <c:v>3088</c:v>
                </c:pt>
                <c:pt idx="3088">
                  <c:v>3089</c:v>
                </c:pt>
                <c:pt idx="3089">
                  <c:v>3090</c:v>
                </c:pt>
                <c:pt idx="3090">
                  <c:v>3091</c:v>
                </c:pt>
                <c:pt idx="3091">
                  <c:v>3092</c:v>
                </c:pt>
                <c:pt idx="3092">
                  <c:v>3093</c:v>
                </c:pt>
                <c:pt idx="3093">
                  <c:v>3094</c:v>
                </c:pt>
                <c:pt idx="3094">
                  <c:v>3095</c:v>
                </c:pt>
                <c:pt idx="3095">
                  <c:v>3096</c:v>
                </c:pt>
                <c:pt idx="3096">
                  <c:v>3097</c:v>
                </c:pt>
                <c:pt idx="3097">
                  <c:v>3098</c:v>
                </c:pt>
                <c:pt idx="3098">
                  <c:v>3099</c:v>
                </c:pt>
                <c:pt idx="3099">
                  <c:v>3100</c:v>
                </c:pt>
                <c:pt idx="3100">
                  <c:v>3101</c:v>
                </c:pt>
                <c:pt idx="3101">
                  <c:v>3102</c:v>
                </c:pt>
                <c:pt idx="3102">
                  <c:v>3103</c:v>
                </c:pt>
                <c:pt idx="3103">
                  <c:v>3104</c:v>
                </c:pt>
                <c:pt idx="3104">
                  <c:v>3105</c:v>
                </c:pt>
                <c:pt idx="3105">
                  <c:v>3106</c:v>
                </c:pt>
                <c:pt idx="3106">
                  <c:v>3107</c:v>
                </c:pt>
                <c:pt idx="3107">
                  <c:v>3108</c:v>
                </c:pt>
                <c:pt idx="3108">
                  <c:v>3109</c:v>
                </c:pt>
                <c:pt idx="3109">
                  <c:v>3110</c:v>
                </c:pt>
                <c:pt idx="3110">
                  <c:v>3111</c:v>
                </c:pt>
                <c:pt idx="3111">
                  <c:v>3112</c:v>
                </c:pt>
                <c:pt idx="3112">
                  <c:v>3113</c:v>
                </c:pt>
                <c:pt idx="3113">
                  <c:v>3114</c:v>
                </c:pt>
                <c:pt idx="3114">
                  <c:v>3115</c:v>
                </c:pt>
                <c:pt idx="3115">
                  <c:v>3116</c:v>
                </c:pt>
                <c:pt idx="3116">
                  <c:v>3117</c:v>
                </c:pt>
                <c:pt idx="3117">
                  <c:v>3118</c:v>
                </c:pt>
                <c:pt idx="3118">
                  <c:v>3119</c:v>
                </c:pt>
                <c:pt idx="3119">
                  <c:v>3120</c:v>
                </c:pt>
                <c:pt idx="3120">
                  <c:v>3121</c:v>
                </c:pt>
                <c:pt idx="3121">
                  <c:v>3122</c:v>
                </c:pt>
                <c:pt idx="3122">
                  <c:v>3123</c:v>
                </c:pt>
                <c:pt idx="3123">
                  <c:v>3124</c:v>
                </c:pt>
                <c:pt idx="3124">
                  <c:v>3125</c:v>
                </c:pt>
                <c:pt idx="3125">
                  <c:v>3126</c:v>
                </c:pt>
                <c:pt idx="3126">
                  <c:v>3127</c:v>
                </c:pt>
                <c:pt idx="3127">
                  <c:v>3128</c:v>
                </c:pt>
                <c:pt idx="3128">
                  <c:v>3129</c:v>
                </c:pt>
                <c:pt idx="3129">
                  <c:v>3130</c:v>
                </c:pt>
                <c:pt idx="3130">
                  <c:v>3131</c:v>
                </c:pt>
                <c:pt idx="3131">
                  <c:v>3132</c:v>
                </c:pt>
                <c:pt idx="3132">
                  <c:v>3133</c:v>
                </c:pt>
                <c:pt idx="3133">
                  <c:v>3134</c:v>
                </c:pt>
                <c:pt idx="3134">
                  <c:v>3135</c:v>
                </c:pt>
                <c:pt idx="3135">
                  <c:v>3136</c:v>
                </c:pt>
                <c:pt idx="3136">
                  <c:v>3137</c:v>
                </c:pt>
                <c:pt idx="3137">
                  <c:v>3138</c:v>
                </c:pt>
                <c:pt idx="3138">
                  <c:v>3139</c:v>
                </c:pt>
                <c:pt idx="3139">
                  <c:v>3140</c:v>
                </c:pt>
                <c:pt idx="3140">
                  <c:v>3141</c:v>
                </c:pt>
                <c:pt idx="3141">
                  <c:v>3142</c:v>
                </c:pt>
                <c:pt idx="3142">
                  <c:v>3143</c:v>
                </c:pt>
                <c:pt idx="3143">
                  <c:v>3144</c:v>
                </c:pt>
                <c:pt idx="3144">
                  <c:v>3145</c:v>
                </c:pt>
                <c:pt idx="3145">
                  <c:v>3146</c:v>
                </c:pt>
                <c:pt idx="3146">
                  <c:v>3147</c:v>
                </c:pt>
                <c:pt idx="3147">
                  <c:v>3148</c:v>
                </c:pt>
                <c:pt idx="3148">
                  <c:v>3149</c:v>
                </c:pt>
                <c:pt idx="3149">
                  <c:v>3150</c:v>
                </c:pt>
                <c:pt idx="3150">
                  <c:v>3151</c:v>
                </c:pt>
                <c:pt idx="3151">
                  <c:v>3152</c:v>
                </c:pt>
                <c:pt idx="3152">
                  <c:v>3153</c:v>
                </c:pt>
                <c:pt idx="3153">
                  <c:v>3154</c:v>
                </c:pt>
                <c:pt idx="3154">
                  <c:v>3155</c:v>
                </c:pt>
                <c:pt idx="3155">
                  <c:v>3156</c:v>
                </c:pt>
                <c:pt idx="3156">
                  <c:v>3157</c:v>
                </c:pt>
                <c:pt idx="3157">
                  <c:v>3158</c:v>
                </c:pt>
                <c:pt idx="3158">
                  <c:v>3159</c:v>
                </c:pt>
                <c:pt idx="3159">
                  <c:v>3160</c:v>
                </c:pt>
                <c:pt idx="3160">
                  <c:v>3161</c:v>
                </c:pt>
                <c:pt idx="3161">
                  <c:v>3162</c:v>
                </c:pt>
                <c:pt idx="3162">
                  <c:v>3163</c:v>
                </c:pt>
                <c:pt idx="3163">
                  <c:v>3164</c:v>
                </c:pt>
                <c:pt idx="3164">
                  <c:v>3165</c:v>
                </c:pt>
                <c:pt idx="3165">
                  <c:v>3166</c:v>
                </c:pt>
                <c:pt idx="3166">
                  <c:v>3167</c:v>
                </c:pt>
                <c:pt idx="3167">
                  <c:v>3168</c:v>
                </c:pt>
                <c:pt idx="3168">
                  <c:v>3169</c:v>
                </c:pt>
                <c:pt idx="3169">
                  <c:v>3170</c:v>
                </c:pt>
                <c:pt idx="3170">
                  <c:v>3171</c:v>
                </c:pt>
                <c:pt idx="3171">
                  <c:v>3172</c:v>
                </c:pt>
                <c:pt idx="3172">
                  <c:v>3173</c:v>
                </c:pt>
                <c:pt idx="3173">
                  <c:v>3174</c:v>
                </c:pt>
                <c:pt idx="3174">
                  <c:v>3175</c:v>
                </c:pt>
                <c:pt idx="3175">
                  <c:v>3176</c:v>
                </c:pt>
                <c:pt idx="3176">
                  <c:v>3177</c:v>
                </c:pt>
                <c:pt idx="3177">
                  <c:v>3178</c:v>
                </c:pt>
                <c:pt idx="3178">
                  <c:v>3179</c:v>
                </c:pt>
                <c:pt idx="3179">
                  <c:v>3180</c:v>
                </c:pt>
                <c:pt idx="3180">
                  <c:v>3181</c:v>
                </c:pt>
                <c:pt idx="3181">
                  <c:v>3182</c:v>
                </c:pt>
                <c:pt idx="3182">
                  <c:v>3183</c:v>
                </c:pt>
                <c:pt idx="3183">
                  <c:v>3184</c:v>
                </c:pt>
                <c:pt idx="3184">
                  <c:v>3185</c:v>
                </c:pt>
                <c:pt idx="3185">
                  <c:v>3186</c:v>
                </c:pt>
                <c:pt idx="3186">
                  <c:v>3187</c:v>
                </c:pt>
                <c:pt idx="3187">
                  <c:v>3188</c:v>
                </c:pt>
                <c:pt idx="3188">
                  <c:v>3189</c:v>
                </c:pt>
                <c:pt idx="3189">
                  <c:v>3190</c:v>
                </c:pt>
                <c:pt idx="3190">
                  <c:v>3191</c:v>
                </c:pt>
                <c:pt idx="3191">
                  <c:v>3192</c:v>
                </c:pt>
                <c:pt idx="3192">
                  <c:v>3193</c:v>
                </c:pt>
                <c:pt idx="3193">
                  <c:v>3194</c:v>
                </c:pt>
                <c:pt idx="3194">
                  <c:v>3195</c:v>
                </c:pt>
                <c:pt idx="3195">
                  <c:v>3196</c:v>
                </c:pt>
                <c:pt idx="3196">
                  <c:v>3197</c:v>
                </c:pt>
                <c:pt idx="3197">
                  <c:v>3198</c:v>
                </c:pt>
                <c:pt idx="3198">
                  <c:v>3199</c:v>
                </c:pt>
                <c:pt idx="3199">
                  <c:v>3200</c:v>
                </c:pt>
                <c:pt idx="3200">
                  <c:v>3201</c:v>
                </c:pt>
                <c:pt idx="3201">
                  <c:v>3202</c:v>
                </c:pt>
                <c:pt idx="3202">
                  <c:v>3203</c:v>
                </c:pt>
                <c:pt idx="3203">
                  <c:v>3204</c:v>
                </c:pt>
                <c:pt idx="3204">
                  <c:v>3205</c:v>
                </c:pt>
                <c:pt idx="3205">
                  <c:v>3206</c:v>
                </c:pt>
                <c:pt idx="3206">
                  <c:v>3207</c:v>
                </c:pt>
                <c:pt idx="3207">
                  <c:v>3208</c:v>
                </c:pt>
                <c:pt idx="3208">
                  <c:v>3209</c:v>
                </c:pt>
                <c:pt idx="3209">
                  <c:v>3210</c:v>
                </c:pt>
                <c:pt idx="3210">
                  <c:v>3211</c:v>
                </c:pt>
                <c:pt idx="3211">
                  <c:v>3212</c:v>
                </c:pt>
                <c:pt idx="3212">
                  <c:v>3213</c:v>
                </c:pt>
                <c:pt idx="3213">
                  <c:v>3214</c:v>
                </c:pt>
                <c:pt idx="3214">
                  <c:v>3215</c:v>
                </c:pt>
                <c:pt idx="3215">
                  <c:v>3216</c:v>
                </c:pt>
                <c:pt idx="3216">
                  <c:v>3217</c:v>
                </c:pt>
                <c:pt idx="3217">
                  <c:v>3218</c:v>
                </c:pt>
                <c:pt idx="3218">
                  <c:v>3219</c:v>
                </c:pt>
                <c:pt idx="3219">
                  <c:v>3220</c:v>
                </c:pt>
                <c:pt idx="3220">
                  <c:v>3221</c:v>
                </c:pt>
                <c:pt idx="3221">
                  <c:v>3222</c:v>
                </c:pt>
                <c:pt idx="3222">
                  <c:v>3223</c:v>
                </c:pt>
                <c:pt idx="3223">
                  <c:v>3224</c:v>
                </c:pt>
                <c:pt idx="3224">
                  <c:v>3225</c:v>
                </c:pt>
                <c:pt idx="3225">
                  <c:v>3226</c:v>
                </c:pt>
                <c:pt idx="3226">
                  <c:v>3227</c:v>
                </c:pt>
                <c:pt idx="3227">
                  <c:v>3228</c:v>
                </c:pt>
                <c:pt idx="3228">
                  <c:v>3229</c:v>
                </c:pt>
                <c:pt idx="3229">
                  <c:v>3230</c:v>
                </c:pt>
                <c:pt idx="3230">
                  <c:v>3231</c:v>
                </c:pt>
                <c:pt idx="3231">
                  <c:v>3232</c:v>
                </c:pt>
                <c:pt idx="3232">
                  <c:v>3233</c:v>
                </c:pt>
                <c:pt idx="3233">
                  <c:v>3234</c:v>
                </c:pt>
                <c:pt idx="3234">
                  <c:v>3235</c:v>
                </c:pt>
                <c:pt idx="3235">
                  <c:v>3236</c:v>
                </c:pt>
                <c:pt idx="3236">
                  <c:v>3237</c:v>
                </c:pt>
                <c:pt idx="3237">
                  <c:v>3238</c:v>
                </c:pt>
                <c:pt idx="3238">
                  <c:v>3239</c:v>
                </c:pt>
                <c:pt idx="3239">
                  <c:v>3240</c:v>
                </c:pt>
                <c:pt idx="3240">
                  <c:v>3241</c:v>
                </c:pt>
                <c:pt idx="3241">
                  <c:v>3242</c:v>
                </c:pt>
                <c:pt idx="3242">
                  <c:v>3243</c:v>
                </c:pt>
                <c:pt idx="3243">
                  <c:v>3244</c:v>
                </c:pt>
                <c:pt idx="3244">
                  <c:v>3245</c:v>
                </c:pt>
                <c:pt idx="3245">
                  <c:v>3246</c:v>
                </c:pt>
                <c:pt idx="3246">
                  <c:v>3247</c:v>
                </c:pt>
                <c:pt idx="3247">
                  <c:v>3248</c:v>
                </c:pt>
                <c:pt idx="3248">
                  <c:v>3249</c:v>
                </c:pt>
                <c:pt idx="3249">
                  <c:v>3250</c:v>
                </c:pt>
                <c:pt idx="3250">
                  <c:v>3251</c:v>
                </c:pt>
                <c:pt idx="3251">
                  <c:v>3252</c:v>
                </c:pt>
                <c:pt idx="3252">
                  <c:v>3253</c:v>
                </c:pt>
                <c:pt idx="3253">
                  <c:v>3254</c:v>
                </c:pt>
                <c:pt idx="3254">
                  <c:v>3255</c:v>
                </c:pt>
                <c:pt idx="3255">
                  <c:v>3256</c:v>
                </c:pt>
                <c:pt idx="3256">
                  <c:v>3257</c:v>
                </c:pt>
                <c:pt idx="3257">
                  <c:v>3258</c:v>
                </c:pt>
                <c:pt idx="3258">
                  <c:v>3259</c:v>
                </c:pt>
                <c:pt idx="3259">
                  <c:v>3260</c:v>
                </c:pt>
                <c:pt idx="3260">
                  <c:v>3261</c:v>
                </c:pt>
                <c:pt idx="3261">
                  <c:v>3262</c:v>
                </c:pt>
                <c:pt idx="3262">
                  <c:v>3263</c:v>
                </c:pt>
                <c:pt idx="3263">
                  <c:v>3264</c:v>
                </c:pt>
                <c:pt idx="3264">
                  <c:v>3265</c:v>
                </c:pt>
                <c:pt idx="3265">
                  <c:v>3266</c:v>
                </c:pt>
                <c:pt idx="3266">
                  <c:v>3267</c:v>
                </c:pt>
                <c:pt idx="3267">
                  <c:v>3268</c:v>
                </c:pt>
                <c:pt idx="3268">
                  <c:v>3269</c:v>
                </c:pt>
                <c:pt idx="3269">
                  <c:v>3270</c:v>
                </c:pt>
                <c:pt idx="3270">
                  <c:v>3271</c:v>
                </c:pt>
                <c:pt idx="3271">
                  <c:v>3272</c:v>
                </c:pt>
                <c:pt idx="3272">
                  <c:v>3273</c:v>
                </c:pt>
                <c:pt idx="3273">
                  <c:v>3274</c:v>
                </c:pt>
                <c:pt idx="3274">
                  <c:v>3275</c:v>
                </c:pt>
                <c:pt idx="3275">
                  <c:v>3276</c:v>
                </c:pt>
                <c:pt idx="3276">
                  <c:v>3277</c:v>
                </c:pt>
                <c:pt idx="3277">
                  <c:v>3278</c:v>
                </c:pt>
                <c:pt idx="3278">
                  <c:v>3279</c:v>
                </c:pt>
                <c:pt idx="3279">
                  <c:v>3280</c:v>
                </c:pt>
                <c:pt idx="3280">
                  <c:v>3281</c:v>
                </c:pt>
                <c:pt idx="3281">
                  <c:v>3282</c:v>
                </c:pt>
                <c:pt idx="3282">
                  <c:v>3283</c:v>
                </c:pt>
                <c:pt idx="3283">
                  <c:v>3284</c:v>
                </c:pt>
                <c:pt idx="3284">
                  <c:v>3285</c:v>
                </c:pt>
                <c:pt idx="3285">
                  <c:v>3286</c:v>
                </c:pt>
                <c:pt idx="3286">
                  <c:v>3287</c:v>
                </c:pt>
                <c:pt idx="3287">
                  <c:v>3288</c:v>
                </c:pt>
                <c:pt idx="3288">
                  <c:v>3289</c:v>
                </c:pt>
                <c:pt idx="3289">
                  <c:v>3290</c:v>
                </c:pt>
                <c:pt idx="3290">
                  <c:v>3291</c:v>
                </c:pt>
                <c:pt idx="3291">
                  <c:v>3292</c:v>
                </c:pt>
                <c:pt idx="3292">
                  <c:v>3293</c:v>
                </c:pt>
                <c:pt idx="3293">
                  <c:v>3294</c:v>
                </c:pt>
                <c:pt idx="3294">
                  <c:v>3295</c:v>
                </c:pt>
                <c:pt idx="3295">
                  <c:v>3296</c:v>
                </c:pt>
                <c:pt idx="3296">
                  <c:v>3297</c:v>
                </c:pt>
                <c:pt idx="3297">
                  <c:v>3298</c:v>
                </c:pt>
                <c:pt idx="3298">
                  <c:v>3299</c:v>
                </c:pt>
                <c:pt idx="3299">
                  <c:v>3300</c:v>
                </c:pt>
                <c:pt idx="3300">
                  <c:v>3301</c:v>
                </c:pt>
                <c:pt idx="3301">
                  <c:v>3302</c:v>
                </c:pt>
                <c:pt idx="3302">
                  <c:v>3303</c:v>
                </c:pt>
                <c:pt idx="3303">
                  <c:v>3304</c:v>
                </c:pt>
                <c:pt idx="3304">
                  <c:v>3305</c:v>
                </c:pt>
                <c:pt idx="3305">
                  <c:v>3306</c:v>
                </c:pt>
                <c:pt idx="3306">
                  <c:v>3307</c:v>
                </c:pt>
                <c:pt idx="3307">
                  <c:v>3308</c:v>
                </c:pt>
                <c:pt idx="3308">
                  <c:v>3309</c:v>
                </c:pt>
                <c:pt idx="3309">
                  <c:v>3310</c:v>
                </c:pt>
                <c:pt idx="3310">
                  <c:v>3311</c:v>
                </c:pt>
                <c:pt idx="3311">
                  <c:v>3312</c:v>
                </c:pt>
                <c:pt idx="3312">
                  <c:v>3313</c:v>
                </c:pt>
                <c:pt idx="3313">
                  <c:v>3314</c:v>
                </c:pt>
                <c:pt idx="3314">
                  <c:v>3315</c:v>
                </c:pt>
                <c:pt idx="3315">
                  <c:v>3316</c:v>
                </c:pt>
                <c:pt idx="3316">
                  <c:v>3317</c:v>
                </c:pt>
                <c:pt idx="3317">
                  <c:v>3318</c:v>
                </c:pt>
                <c:pt idx="3318">
                  <c:v>3319</c:v>
                </c:pt>
                <c:pt idx="3319">
                  <c:v>3320</c:v>
                </c:pt>
                <c:pt idx="3320">
                  <c:v>3321</c:v>
                </c:pt>
                <c:pt idx="3321">
                  <c:v>3322</c:v>
                </c:pt>
                <c:pt idx="3322">
                  <c:v>3323</c:v>
                </c:pt>
                <c:pt idx="3323">
                  <c:v>3324</c:v>
                </c:pt>
                <c:pt idx="3324">
                  <c:v>3325</c:v>
                </c:pt>
                <c:pt idx="3325">
                  <c:v>3326</c:v>
                </c:pt>
                <c:pt idx="3326">
                  <c:v>3327</c:v>
                </c:pt>
                <c:pt idx="3327">
                  <c:v>3328</c:v>
                </c:pt>
                <c:pt idx="3328">
                  <c:v>3329</c:v>
                </c:pt>
                <c:pt idx="3329">
                  <c:v>3330</c:v>
                </c:pt>
                <c:pt idx="3330">
                  <c:v>3331</c:v>
                </c:pt>
                <c:pt idx="3331">
                  <c:v>3332</c:v>
                </c:pt>
                <c:pt idx="3332">
                  <c:v>3333</c:v>
                </c:pt>
                <c:pt idx="3333">
                  <c:v>3334</c:v>
                </c:pt>
                <c:pt idx="3334">
                  <c:v>3335</c:v>
                </c:pt>
                <c:pt idx="3335">
                  <c:v>3336</c:v>
                </c:pt>
                <c:pt idx="3336">
                  <c:v>3337</c:v>
                </c:pt>
                <c:pt idx="3337">
                  <c:v>3338</c:v>
                </c:pt>
                <c:pt idx="3338">
                  <c:v>3339</c:v>
                </c:pt>
                <c:pt idx="3339">
                  <c:v>3340</c:v>
                </c:pt>
                <c:pt idx="3340">
                  <c:v>3341</c:v>
                </c:pt>
                <c:pt idx="3341">
                  <c:v>3342</c:v>
                </c:pt>
                <c:pt idx="3342">
                  <c:v>3343</c:v>
                </c:pt>
                <c:pt idx="3343">
                  <c:v>3344</c:v>
                </c:pt>
                <c:pt idx="3344">
                  <c:v>3345</c:v>
                </c:pt>
                <c:pt idx="3345">
                  <c:v>3346</c:v>
                </c:pt>
                <c:pt idx="3346">
                  <c:v>3347</c:v>
                </c:pt>
                <c:pt idx="3347">
                  <c:v>3348</c:v>
                </c:pt>
                <c:pt idx="3348">
                  <c:v>3349</c:v>
                </c:pt>
                <c:pt idx="3349">
                  <c:v>3350</c:v>
                </c:pt>
                <c:pt idx="3350">
                  <c:v>3351</c:v>
                </c:pt>
                <c:pt idx="3351">
                  <c:v>3352</c:v>
                </c:pt>
                <c:pt idx="3352">
                  <c:v>3353</c:v>
                </c:pt>
                <c:pt idx="3353">
                  <c:v>3354</c:v>
                </c:pt>
                <c:pt idx="3354">
                  <c:v>3355</c:v>
                </c:pt>
                <c:pt idx="3355">
                  <c:v>3356</c:v>
                </c:pt>
                <c:pt idx="3356">
                  <c:v>3357</c:v>
                </c:pt>
                <c:pt idx="3357">
                  <c:v>3358</c:v>
                </c:pt>
                <c:pt idx="3358">
                  <c:v>3359</c:v>
                </c:pt>
                <c:pt idx="3359">
                  <c:v>3360</c:v>
                </c:pt>
                <c:pt idx="3360">
                  <c:v>3361</c:v>
                </c:pt>
                <c:pt idx="3361">
                  <c:v>3362</c:v>
                </c:pt>
                <c:pt idx="3362">
                  <c:v>3363</c:v>
                </c:pt>
                <c:pt idx="3363">
                  <c:v>3364</c:v>
                </c:pt>
                <c:pt idx="3364">
                  <c:v>3365</c:v>
                </c:pt>
                <c:pt idx="3365">
                  <c:v>3366</c:v>
                </c:pt>
                <c:pt idx="3366">
                  <c:v>3367</c:v>
                </c:pt>
                <c:pt idx="3367">
                  <c:v>3368</c:v>
                </c:pt>
                <c:pt idx="3368">
                  <c:v>3369</c:v>
                </c:pt>
                <c:pt idx="3369">
                  <c:v>3370</c:v>
                </c:pt>
                <c:pt idx="3370">
                  <c:v>3371</c:v>
                </c:pt>
                <c:pt idx="3371">
                  <c:v>3372</c:v>
                </c:pt>
                <c:pt idx="3372">
                  <c:v>3373</c:v>
                </c:pt>
                <c:pt idx="3373">
                  <c:v>3374</c:v>
                </c:pt>
                <c:pt idx="3374">
                  <c:v>3375</c:v>
                </c:pt>
                <c:pt idx="3375">
                  <c:v>3376</c:v>
                </c:pt>
                <c:pt idx="3376">
                  <c:v>3377</c:v>
                </c:pt>
                <c:pt idx="3377">
                  <c:v>3378</c:v>
                </c:pt>
                <c:pt idx="3378">
                  <c:v>3379</c:v>
                </c:pt>
                <c:pt idx="3379">
                  <c:v>3380</c:v>
                </c:pt>
                <c:pt idx="3380">
                  <c:v>3381</c:v>
                </c:pt>
                <c:pt idx="3381">
                  <c:v>3382</c:v>
                </c:pt>
                <c:pt idx="3382">
                  <c:v>3383</c:v>
                </c:pt>
                <c:pt idx="3383">
                  <c:v>3384</c:v>
                </c:pt>
                <c:pt idx="3384">
                  <c:v>3385</c:v>
                </c:pt>
                <c:pt idx="3385">
                  <c:v>3386</c:v>
                </c:pt>
                <c:pt idx="3386">
                  <c:v>3387</c:v>
                </c:pt>
                <c:pt idx="3387">
                  <c:v>3388</c:v>
                </c:pt>
                <c:pt idx="3388">
                  <c:v>3389</c:v>
                </c:pt>
                <c:pt idx="3389">
                  <c:v>3390</c:v>
                </c:pt>
                <c:pt idx="3390">
                  <c:v>3391</c:v>
                </c:pt>
                <c:pt idx="3391">
                  <c:v>3392</c:v>
                </c:pt>
                <c:pt idx="3392">
                  <c:v>3393</c:v>
                </c:pt>
                <c:pt idx="3393">
                  <c:v>3394</c:v>
                </c:pt>
                <c:pt idx="3394">
                  <c:v>3395</c:v>
                </c:pt>
                <c:pt idx="3395">
                  <c:v>3396</c:v>
                </c:pt>
                <c:pt idx="3396">
                  <c:v>3397</c:v>
                </c:pt>
                <c:pt idx="3397">
                  <c:v>3398</c:v>
                </c:pt>
                <c:pt idx="3398">
                  <c:v>3399</c:v>
                </c:pt>
                <c:pt idx="3399">
                  <c:v>3400</c:v>
                </c:pt>
                <c:pt idx="3400">
                  <c:v>3401</c:v>
                </c:pt>
                <c:pt idx="3401">
                  <c:v>3402</c:v>
                </c:pt>
                <c:pt idx="3402">
                  <c:v>3403</c:v>
                </c:pt>
                <c:pt idx="3403">
                  <c:v>3404</c:v>
                </c:pt>
                <c:pt idx="3404">
                  <c:v>3405</c:v>
                </c:pt>
                <c:pt idx="3405">
                  <c:v>3406</c:v>
                </c:pt>
                <c:pt idx="3406">
                  <c:v>3407</c:v>
                </c:pt>
                <c:pt idx="3407">
                  <c:v>3408</c:v>
                </c:pt>
                <c:pt idx="3408">
                  <c:v>3409</c:v>
                </c:pt>
                <c:pt idx="3409">
                  <c:v>3410</c:v>
                </c:pt>
                <c:pt idx="3410">
                  <c:v>3411</c:v>
                </c:pt>
                <c:pt idx="3411">
                  <c:v>3412</c:v>
                </c:pt>
                <c:pt idx="3412">
                  <c:v>3413</c:v>
                </c:pt>
                <c:pt idx="3413">
                  <c:v>3414</c:v>
                </c:pt>
                <c:pt idx="3414">
                  <c:v>3415</c:v>
                </c:pt>
                <c:pt idx="3415">
                  <c:v>3416</c:v>
                </c:pt>
                <c:pt idx="3416">
                  <c:v>3417</c:v>
                </c:pt>
                <c:pt idx="3417">
                  <c:v>3418</c:v>
                </c:pt>
                <c:pt idx="3418">
                  <c:v>3419</c:v>
                </c:pt>
                <c:pt idx="3419">
                  <c:v>3420</c:v>
                </c:pt>
                <c:pt idx="3420">
                  <c:v>3421</c:v>
                </c:pt>
                <c:pt idx="3421">
                  <c:v>3422</c:v>
                </c:pt>
                <c:pt idx="3422">
                  <c:v>3423</c:v>
                </c:pt>
                <c:pt idx="3423">
                  <c:v>3424</c:v>
                </c:pt>
                <c:pt idx="3424">
                  <c:v>3425</c:v>
                </c:pt>
                <c:pt idx="3425">
                  <c:v>3426</c:v>
                </c:pt>
                <c:pt idx="3426">
                  <c:v>3427</c:v>
                </c:pt>
                <c:pt idx="3427">
                  <c:v>3428</c:v>
                </c:pt>
                <c:pt idx="3428">
                  <c:v>3429</c:v>
                </c:pt>
                <c:pt idx="3429">
                  <c:v>3430</c:v>
                </c:pt>
                <c:pt idx="3430">
                  <c:v>3431</c:v>
                </c:pt>
                <c:pt idx="3431">
                  <c:v>3432</c:v>
                </c:pt>
                <c:pt idx="3432">
                  <c:v>3433</c:v>
                </c:pt>
                <c:pt idx="3433">
                  <c:v>3434</c:v>
                </c:pt>
                <c:pt idx="3434">
                  <c:v>3435</c:v>
                </c:pt>
                <c:pt idx="3435">
                  <c:v>3436</c:v>
                </c:pt>
                <c:pt idx="3436">
                  <c:v>3437</c:v>
                </c:pt>
                <c:pt idx="3437">
                  <c:v>3438</c:v>
                </c:pt>
                <c:pt idx="3438">
                  <c:v>3439</c:v>
                </c:pt>
                <c:pt idx="3439">
                  <c:v>3440</c:v>
                </c:pt>
                <c:pt idx="3440">
                  <c:v>3441</c:v>
                </c:pt>
                <c:pt idx="3441">
                  <c:v>3442</c:v>
                </c:pt>
                <c:pt idx="3442">
                  <c:v>3443</c:v>
                </c:pt>
                <c:pt idx="3443">
                  <c:v>3444</c:v>
                </c:pt>
                <c:pt idx="3444">
                  <c:v>3445</c:v>
                </c:pt>
                <c:pt idx="3445">
                  <c:v>3446</c:v>
                </c:pt>
                <c:pt idx="3446">
                  <c:v>3447</c:v>
                </c:pt>
                <c:pt idx="3447">
                  <c:v>3448</c:v>
                </c:pt>
                <c:pt idx="3448">
                  <c:v>3449</c:v>
                </c:pt>
                <c:pt idx="3449">
                  <c:v>3450</c:v>
                </c:pt>
                <c:pt idx="3450">
                  <c:v>3451</c:v>
                </c:pt>
                <c:pt idx="3451">
                  <c:v>3452</c:v>
                </c:pt>
                <c:pt idx="3452">
                  <c:v>3453</c:v>
                </c:pt>
                <c:pt idx="3453">
                  <c:v>3454</c:v>
                </c:pt>
                <c:pt idx="3454">
                  <c:v>3455</c:v>
                </c:pt>
                <c:pt idx="3455">
                  <c:v>3456</c:v>
                </c:pt>
                <c:pt idx="3456">
                  <c:v>3457</c:v>
                </c:pt>
                <c:pt idx="3457">
                  <c:v>3458</c:v>
                </c:pt>
                <c:pt idx="3458">
                  <c:v>3459</c:v>
                </c:pt>
                <c:pt idx="3459">
                  <c:v>3460</c:v>
                </c:pt>
                <c:pt idx="3460">
                  <c:v>3461</c:v>
                </c:pt>
                <c:pt idx="3461">
                  <c:v>3462</c:v>
                </c:pt>
                <c:pt idx="3462">
                  <c:v>3463</c:v>
                </c:pt>
                <c:pt idx="3463">
                  <c:v>3464</c:v>
                </c:pt>
                <c:pt idx="3464">
                  <c:v>3465</c:v>
                </c:pt>
                <c:pt idx="3465">
                  <c:v>3466</c:v>
                </c:pt>
                <c:pt idx="3466">
                  <c:v>3467</c:v>
                </c:pt>
                <c:pt idx="3467">
                  <c:v>3468</c:v>
                </c:pt>
                <c:pt idx="3468">
                  <c:v>3469</c:v>
                </c:pt>
                <c:pt idx="3469">
                  <c:v>3470</c:v>
                </c:pt>
                <c:pt idx="3470">
                  <c:v>3471</c:v>
                </c:pt>
                <c:pt idx="3471">
                  <c:v>3472</c:v>
                </c:pt>
                <c:pt idx="3472">
                  <c:v>3473</c:v>
                </c:pt>
                <c:pt idx="3473">
                  <c:v>3474</c:v>
                </c:pt>
                <c:pt idx="3474">
                  <c:v>3475</c:v>
                </c:pt>
                <c:pt idx="3475">
                  <c:v>3476</c:v>
                </c:pt>
                <c:pt idx="3476">
                  <c:v>3477</c:v>
                </c:pt>
                <c:pt idx="3477">
                  <c:v>3478</c:v>
                </c:pt>
                <c:pt idx="3478">
                  <c:v>3479</c:v>
                </c:pt>
                <c:pt idx="3479">
                  <c:v>3480</c:v>
                </c:pt>
                <c:pt idx="3480">
                  <c:v>3481</c:v>
                </c:pt>
                <c:pt idx="3481">
                  <c:v>3482</c:v>
                </c:pt>
                <c:pt idx="3482">
                  <c:v>3483</c:v>
                </c:pt>
                <c:pt idx="3483">
                  <c:v>3484</c:v>
                </c:pt>
                <c:pt idx="3484">
                  <c:v>3485</c:v>
                </c:pt>
                <c:pt idx="3485">
                  <c:v>3486</c:v>
                </c:pt>
                <c:pt idx="3486">
                  <c:v>3487</c:v>
                </c:pt>
                <c:pt idx="3487">
                  <c:v>3488</c:v>
                </c:pt>
                <c:pt idx="3488">
                  <c:v>3489</c:v>
                </c:pt>
                <c:pt idx="3489">
                  <c:v>3490</c:v>
                </c:pt>
                <c:pt idx="3490">
                  <c:v>3491</c:v>
                </c:pt>
                <c:pt idx="3491">
                  <c:v>3492</c:v>
                </c:pt>
                <c:pt idx="3492">
                  <c:v>3493</c:v>
                </c:pt>
                <c:pt idx="3493">
                  <c:v>3494</c:v>
                </c:pt>
                <c:pt idx="3494">
                  <c:v>3495</c:v>
                </c:pt>
                <c:pt idx="3495">
                  <c:v>3496</c:v>
                </c:pt>
                <c:pt idx="3496">
                  <c:v>3497</c:v>
                </c:pt>
                <c:pt idx="3497">
                  <c:v>3498</c:v>
                </c:pt>
                <c:pt idx="3498">
                  <c:v>3499</c:v>
                </c:pt>
                <c:pt idx="3499">
                  <c:v>3500</c:v>
                </c:pt>
                <c:pt idx="3500">
                  <c:v>3501</c:v>
                </c:pt>
                <c:pt idx="3501">
                  <c:v>3502</c:v>
                </c:pt>
                <c:pt idx="3502">
                  <c:v>3503</c:v>
                </c:pt>
                <c:pt idx="3503">
                  <c:v>3504</c:v>
                </c:pt>
                <c:pt idx="3504">
                  <c:v>3505</c:v>
                </c:pt>
                <c:pt idx="3505">
                  <c:v>3506</c:v>
                </c:pt>
                <c:pt idx="3506">
                  <c:v>3507</c:v>
                </c:pt>
                <c:pt idx="3507">
                  <c:v>3508</c:v>
                </c:pt>
                <c:pt idx="3508">
                  <c:v>3509</c:v>
                </c:pt>
                <c:pt idx="3509">
                  <c:v>3510</c:v>
                </c:pt>
                <c:pt idx="3510">
                  <c:v>3511</c:v>
                </c:pt>
                <c:pt idx="3511">
                  <c:v>3512</c:v>
                </c:pt>
                <c:pt idx="3512">
                  <c:v>3513</c:v>
                </c:pt>
                <c:pt idx="3513">
                  <c:v>3514</c:v>
                </c:pt>
                <c:pt idx="3514">
                  <c:v>3515</c:v>
                </c:pt>
                <c:pt idx="3515">
                  <c:v>3516</c:v>
                </c:pt>
                <c:pt idx="3516">
                  <c:v>3517</c:v>
                </c:pt>
                <c:pt idx="3517">
                  <c:v>3518</c:v>
                </c:pt>
                <c:pt idx="3518">
                  <c:v>3519</c:v>
                </c:pt>
                <c:pt idx="3519">
                  <c:v>3520</c:v>
                </c:pt>
                <c:pt idx="3520">
                  <c:v>3521</c:v>
                </c:pt>
                <c:pt idx="3521">
                  <c:v>3522</c:v>
                </c:pt>
                <c:pt idx="3522">
                  <c:v>3523</c:v>
                </c:pt>
                <c:pt idx="3523">
                  <c:v>3524</c:v>
                </c:pt>
                <c:pt idx="3524">
                  <c:v>3525</c:v>
                </c:pt>
                <c:pt idx="3525">
                  <c:v>3526</c:v>
                </c:pt>
                <c:pt idx="3526">
                  <c:v>3527</c:v>
                </c:pt>
                <c:pt idx="3527">
                  <c:v>3528</c:v>
                </c:pt>
                <c:pt idx="3528">
                  <c:v>3529</c:v>
                </c:pt>
                <c:pt idx="3529">
                  <c:v>3530</c:v>
                </c:pt>
                <c:pt idx="3530">
                  <c:v>3531</c:v>
                </c:pt>
                <c:pt idx="3531">
                  <c:v>3532</c:v>
                </c:pt>
                <c:pt idx="3532">
                  <c:v>3533</c:v>
                </c:pt>
                <c:pt idx="3533">
                  <c:v>3534</c:v>
                </c:pt>
                <c:pt idx="3534">
                  <c:v>3535</c:v>
                </c:pt>
                <c:pt idx="3535">
                  <c:v>3536</c:v>
                </c:pt>
                <c:pt idx="3536">
                  <c:v>3537</c:v>
                </c:pt>
                <c:pt idx="3537">
                  <c:v>3538</c:v>
                </c:pt>
                <c:pt idx="3538">
                  <c:v>3539</c:v>
                </c:pt>
                <c:pt idx="3539">
                  <c:v>3540</c:v>
                </c:pt>
                <c:pt idx="3540">
                  <c:v>3541</c:v>
                </c:pt>
                <c:pt idx="3541">
                  <c:v>3542</c:v>
                </c:pt>
                <c:pt idx="3542">
                  <c:v>3543</c:v>
                </c:pt>
                <c:pt idx="3543">
                  <c:v>3544</c:v>
                </c:pt>
                <c:pt idx="3544">
                  <c:v>3545</c:v>
                </c:pt>
                <c:pt idx="3545">
                  <c:v>3546</c:v>
                </c:pt>
                <c:pt idx="3546">
                  <c:v>3547</c:v>
                </c:pt>
                <c:pt idx="3547">
                  <c:v>3548</c:v>
                </c:pt>
                <c:pt idx="3548">
                  <c:v>3549</c:v>
                </c:pt>
                <c:pt idx="3549">
                  <c:v>3550</c:v>
                </c:pt>
                <c:pt idx="3550">
                  <c:v>3551</c:v>
                </c:pt>
                <c:pt idx="3551">
                  <c:v>3552</c:v>
                </c:pt>
                <c:pt idx="3552">
                  <c:v>3553</c:v>
                </c:pt>
                <c:pt idx="3553">
                  <c:v>3554</c:v>
                </c:pt>
                <c:pt idx="3554">
                  <c:v>3555</c:v>
                </c:pt>
                <c:pt idx="3555">
                  <c:v>3556</c:v>
                </c:pt>
                <c:pt idx="3556">
                  <c:v>3557</c:v>
                </c:pt>
                <c:pt idx="3557">
                  <c:v>3558</c:v>
                </c:pt>
                <c:pt idx="3558">
                  <c:v>3559</c:v>
                </c:pt>
                <c:pt idx="3559">
                  <c:v>3560</c:v>
                </c:pt>
                <c:pt idx="3560">
                  <c:v>3561</c:v>
                </c:pt>
                <c:pt idx="3561">
                  <c:v>3562</c:v>
                </c:pt>
                <c:pt idx="3562">
                  <c:v>3563</c:v>
                </c:pt>
                <c:pt idx="3563">
                  <c:v>3564</c:v>
                </c:pt>
                <c:pt idx="3564">
                  <c:v>3565</c:v>
                </c:pt>
                <c:pt idx="3565">
                  <c:v>3566</c:v>
                </c:pt>
                <c:pt idx="3566">
                  <c:v>3567</c:v>
                </c:pt>
                <c:pt idx="3567">
                  <c:v>3568</c:v>
                </c:pt>
                <c:pt idx="3568">
                  <c:v>3569</c:v>
                </c:pt>
                <c:pt idx="3569">
                  <c:v>3570</c:v>
                </c:pt>
                <c:pt idx="3570">
                  <c:v>3571</c:v>
                </c:pt>
                <c:pt idx="3571">
                  <c:v>3572</c:v>
                </c:pt>
                <c:pt idx="3572">
                  <c:v>3573</c:v>
                </c:pt>
                <c:pt idx="3573">
                  <c:v>3574</c:v>
                </c:pt>
                <c:pt idx="3574">
                  <c:v>3575</c:v>
                </c:pt>
                <c:pt idx="3575">
                  <c:v>3576</c:v>
                </c:pt>
                <c:pt idx="3576">
                  <c:v>3577</c:v>
                </c:pt>
                <c:pt idx="3577">
                  <c:v>3578</c:v>
                </c:pt>
                <c:pt idx="3578">
                  <c:v>3579</c:v>
                </c:pt>
                <c:pt idx="3579">
                  <c:v>3580</c:v>
                </c:pt>
                <c:pt idx="3580">
                  <c:v>3581</c:v>
                </c:pt>
                <c:pt idx="3581">
                  <c:v>3582</c:v>
                </c:pt>
                <c:pt idx="3582">
                  <c:v>3583</c:v>
                </c:pt>
                <c:pt idx="3583">
                  <c:v>3584</c:v>
                </c:pt>
                <c:pt idx="3584">
                  <c:v>3585</c:v>
                </c:pt>
                <c:pt idx="3585">
                  <c:v>3586</c:v>
                </c:pt>
                <c:pt idx="3586">
                  <c:v>3587</c:v>
                </c:pt>
                <c:pt idx="3587">
                  <c:v>3588</c:v>
                </c:pt>
                <c:pt idx="3588">
                  <c:v>3589</c:v>
                </c:pt>
                <c:pt idx="3589">
                  <c:v>3590</c:v>
                </c:pt>
                <c:pt idx="3590">
                  <c:v>3591</c:v>
                </c:pt>
                <c:pt idx="3591">
                  <c:v>3592</c:v>
                </c:pt>
                <c:pt idx="3592">
                  <c:v>3593</c:v>
                </c:pt>
                <c:pt idx="3593">
                  <c:v>3594</c:v>
                </c:pt>
                <c:pt idx="3594">
                  <c:v>3595</c:v>
                </c:pt>
                <c:pt idx="3595">
                  <c:v>3596</c:v>
                </c:pt>
                <c:pt idx="3596">
                  <c:v>3597</c:v>
                </c:pt>
                <c:pt idx="3597">
                  <c:v>3598</c:v>
                </c:pt>
                <c:pt idx="3598">
                  <c:v>3599</c:v>
                </c:pt>
                <c:pt idx="3599">
                  <c:v>3600</c:v>
                </c:pt>
                <c:pt idx="3600">
                  <c:v>3601</c:v>
                </c:pt>
                <c:pt idx="3601">
                  <c:v>3602</c:v>
                </c:pt>
                <c:pt idx="3602">
                  <c:v>3603</c:v>
                </c:pt>
                <c:pt idx="3603">
                  <c:v>3604</c:v>
                </c:pt>
                <c:pt idx="3604">
                  <c:v>3605</c:v>
                </c:pt>
                <c:pt idx="3605">
                  <c:v>3606</c:v>
                </c:pt>
                <c:pt idx="3606">
                  <c:v>3607</c:v>
                </c:pt>
                <c:pt idx="3607">
                  <c:v>3608</c:v>
                </c:pt>
                <c:pt idx="3608">
                  <c:v>3609</c:v>
                </c:pt>
                <c:pt idx="3609">
                  <c:v>3610</c:v>
                </c:pt>
                <c:pt idx="3610">
                  <c:v>3611</c:v>
                </c:pt>
                <c:pt idx="3611">
                  <c:v>3612</c:v>
                </c:pt>
                <c:pt idx="3612">
                  <c:v>3613</c:v>
                </c:pt>
                <c:pt idx="3613">
                  <c:v>3614</c:v>
                </c:pt>
                <c:pt idx="3614">
                  <c:v>3615</c:v>
                </c:pt>
                <c:pt idx="3615">
                  <c:v>3616</c:v>
                </c:pt>
                <c:pt idx="3616">
                  <c:v>3617</c:v>
                </c:pt>
                <c:pt idx="3617">
                  <c:v>3618</c:v>
                </c:pt>
                <c:pt idx="3618">
                  <c:v>3619</c:v>
                </c:pt>
                <c:pt idx="3619">
                  <c:v>3620</c:v>
                </c:pt>
                <c:pt idx="3620">
                  <c:v>3621</c:v>
                </c:pt>
                <c:pt idx="3621">
                  <c:v>3622</c:v>
                </c:pt>
                <c:pt idx="3622">
                  <c:v>3623</c:v>
                </c:pt>
                <c:pt idx="3623">
                  <c:v>3624</c:v>
                </c:pt>
                <c:pt idx="3624">
                  <c:v>3625</c:v>
                </c:pt>
                <c:pt idx="3625">
                  <c:v>3626</c:v>
                </c:pt>
                <c:pt idx="3626">
                  <c:v>3627</c:v>
                </c:pt>
                <c:pt idx="3627">
                  <c:v>3628</c:v>
                </c:pt>
                <c:pt idx="3628">
                  <c:v>3629</c:v>
                </c:pt>
                <c:pt idx="3629">
                  <c:v>3630</c:v>
                </c:pt>
                <c:pt idx="3630">
                  <c:v>3631</c:v>
                </c:pt>
                <c:pt idx="3631">
                  <c:v>3632</c:v>
                </c:pt>
                <c:pt idx="3632">
                  <c:v>3633</c:v>
                </c:pt>
                <c:pt idx="3633">
                  <c:v>3634</c:v>
                </c:pt>
                <c:pt idx="3634">
                  <c:v>3635</c:v>
                </c:pt>
                <c:pt idx="3635">
                  <c:v>3636</c:v>
                </c:pt>
                <c:pt idx="3636">
                  <c:v>3637</c:v>
                </c:pt>
                <c:pt idx="3637">
                  <c:v>3638</c:v>
                </c:pt>
                <c:pt idx="3638">
                  <c:v>3639</c:v>
                </c:pt>
                <c:pt idx="3639">
                  <c:v>3640</c:v>
                </c:pt>
                <c:pt idx="3640">
                  <c:v>3641</c:v>
                </c:pt>
                <c:pt idx="3641">
                  <c:v>3642</c:v>
                </c:pt>
                <c:pt idx="3642">
                  <c:v>3643</c:v>
                </c:pt>
                <c:pt idx="3643">
                  <c:v>3644</c:v>
                </c:pt>
                <c:pt idx="3644">
                  <c:v>3645</c:v>
                </c:pt>
                <c:pt idx="3645">
                  <c:v>3646</c:v>
                </c:pt>
                <c:pt idx="3646">
                  <c:v>3647</c:v>
                </c:pt>
                <c:pt idx="3647">
                  <c:v>3648</c:v>
                </c:pt>
                <c:pt idx="3648">
                  <c:v>3649</c:v>
                </c:pt>
                <c:pt idx="3649">
                  <c:v>3650</c:v>
                </c:pt>
                <c:pt idx="3650">
                  <c:v>3651</c:v>
                </c:pt>
                <c:pt idx="3651">
                  <c:v>3652</c:v>
                </c:pt>
                <c:pt idx="3652">
                  <c:v>3653</c:v>
                </c:pt>
                <c:pt idx="3653">
                  <c:v>3654</c:v>
                </c:pt>
                <c:pt idx="3654">
                  <c:v>3655</c:v>
                </c:pt>
                <c:pt idx="3655">
                  <c:v>3656</c:v>
                </c:pt>
                <c:pt idx="3656">
                  <c:v>3657</c:v>
                </c:pt>
                <c:pt idx="3657">
                  <c:v>3658</c:v>
                </c:pt>
                <c:pt idx="3658">
                  <c:v>3659</c:v>
                </c:pt>
                <c:pt idx="3659">
                  <c:v>3660</c:v>
                </c:pt>
                <c:pt idx="3660">
                  <c:v>3661</c:v>
                </c:pt>
                <c:pt idx="3661">
                  <c:v>3662</c:v>
                </c:pt>
                <c:pt idx="3662">
                  <c:v>3663</c:v>
                </c:pt>
                <c:pt idx="3663">
                  <c:v>3664</c:v>
                </c:pt>
                <c:pt idx="3664">
                  <c:v>3665</c:v>
                </c:pt>
                <c:pt idx="3665">
                  <c:v>3666</c:v>
                </c:pt>
                <c:pt idx="3666">
                  <c:v>3667</c:v>
                </c:pt>
                <c:pt idx="3667">
                  <c:v>3668</c:v>
                </c:pt>
                <c:pt idx="3668">
                  <c:v>3669</c:v>
                </c:pt>
                <c:pt idx="3669">
                  <c:v>3670</c:v>
                </c:pt>
                <c:pt idx="3670">
                  <c:v>3671</c:v>
                </c:pt>
                <c:pt idx="3671">
                  <c:v>3672</c:v>
                </c:pt>
                <c:pt idx="3672">
                  <c:v>3673</c:v>
                </c:pt>
                <c:pt idx="3673">
                  <c:v>3674</c:v>
                </c:pt>
                <c:pt idx="3674">
                  <c:v>3675</c:v>
                </c:pt>
                <c:pt idx="3675">
                  <c:v>3676</c:v>
                </c:pt>
                <c:pt idx="3676">
                  <c:v>3677</c:v>
                </c:pt>
                <c:pt idx="3677">
                  <c:v>3678</c:v>
                </c:pt>
                <c:pt idx="3678">
                  <c:v>3679</c:v>
                </c:pt>
                <c:pt idx="3679">
                  <c:v>3680</c:v>
                </c:pt>
                <c:pt idx="3680">
                  <c:v>3681</c:v>
                </c:pt>
                <c:pt idx="3681">
                  <c:v>3682</c:v>
                </c:pt>
                <c:pt idx="3682">
                  <c:v>3683</c:v>
                </c:pt>
                <c:pt idx="3683">
                  <c:v>3684</c:v>
                </c:pt>
                <c:pt idx="3684">
                  <c:v>3685</c:v>
                </c:pt>
                <c:pt idx="3685">
                  <c:v>3686</c:v>
                </c:pt>
                <c:pt idx="3686">
                  <c:v>3687</c:v>
                </c:pt>
                <c:pt idx="3687">
                  <c:v>3688</c:v>
                </c:pt>
                <c:pt idx="3688">
                  <c:v>3689</c:v>
                </c:pt>
                <c:pt idx="3689">
                  <c:v>3690</c:v>
                </c:pt>
                <c:pt idx="3690">
                  <c:v>3691</c:v>
                </c:pt>
                <c:pt idx="3691">
                  <c:v>3692</c:v>
                </c:pt>
                <c:pt idx="3692">
                  <c:v>3693</c:v>
                </c:pt>
                <c:pt idx="3693">
                  <c:v>3694</c:v>
                </c:pt>
                <c:pt idx="3694">
                  <c:v>3695</c:v>
                </c:pt>
                <c:pt idx="3695">
                  <c:v>3696</c:v>
                </c:pt>
                <c:pt idx="3696">
                  <c:v>3697</c:v>
                </c:pt>
                <c:pt idx="3697">
                  <c:v>3698</c:v>
                </c:pt>
                <c:pt idx="3698">
                  <c:v>3699</c:v>
                </c:pt>
                <c:pt idx="3699">
                  <c:v>3700</c:v>
                </c:pt>
                <c:pt idx="3700">
                  <c:v>3701</c:v>
                </c:pt>
                <c:pt idx="3701">
                  <c:v>3702</c:v>
                </c:pt>
                <c:pt idx="3702">
                  <c:v>3703</c:v>
                </c:pt>
                <c:pt idx="3703">
                  <c:v>3704</c:v>
                </c:pt>
                <c:pt idx="3704">
                  <c:v>3705</c:v>
                </c:pt>
                <c:pt idx="3705">
                  <c:v>3706</c:v>
                </c:pt>
                <c:pt idx="3706">
                  <c:v>3707</c:v>
                </c:pt>
                <c:pt idx="3707">
                  <c:v>3708</c:v>
                </c:pt>
                <c:pt idx="3708">
                  <c:v>3709</c:v>
                </c:pt>
                <c:pt idx="3709">
                  <c:v>3710</c:v>
                </c:pt>
                <c:pt idx="3710">
                  <c:v>3711</c:v>
                </c:pt>
                <c:pt idx="3711">
                  <c:v>3712</c:v>
                </c:pt>
                <c:pt idx="3712">
                  <c:v>3713</c:v>
                </c:pt>
                <c:pt idx="3713">
                  <c:v>3714</c:v>
                </c:pt>
                <c:pt idx="3714">
                  <c:v>3715</c:v>
                </c:pt>
                <c:pt idx="3715">
                  <c:v>3716</c:v>
                </c:pt>
                <c:pt idx="3716">
                  <c:v>3717</c:v>
                </c:pt>
                <c:pt idx="3717">
                  <c:v>3718</c:v>
                </c:pt>
                <c:pt idx="3718">
                  <c:v>3719</c:v>
                </c:pt>
                <c:pt idx="3719">
                  <c:v>3720</c:v>
                </c:pt>
                <c:pt idx="3720">
                  <c:v>3721</c:v>
                </c:pt>
                <c:pt idx="3721">
                  <c:v>3722</c:v>
                </c:pt>
                <c:pt idx="3722">
                  <c:v>3723</c:v>
                </c:pt>
                <c:pt idx="3723">
                  <c:v>3724</c:v>
                </c:pt>
                <c:pt idx="3724">
                  <c:v>3725</c:v>
                </c:pt>
                <c:pt idx="3725">
                  <c:v>3726</c:v>
                </c:pt>
                <c:pt idx="3726">
                  <c:v>3727</c:v>
                </c:pt>
                <c:pt idx="3727">
                  <c:v>3728</c:v>
                </c:pt>
                <c:pt idx="3728">
                  <c:v>3729</c:v>
                </c:pt>
                <c:pt idx="3729">
                  <c:v>3730</c:v>
                </c:pt>
                <c:pt idx="3730">
                  <c:v>3731</c:v>
                </c:pt>
                <c:pt idx="3731">
                  <c:v>3732</c:v>
                </c:pt>
                <c:pt idx="3732">
                  <c:v>3733</c:v>
                </c:pt>
                <c:pt idx="3733">
                  <c:v>3734</c:v>
                </c:pt>
                <c:pt idx="3734">
                  <c:v>3735</c:v>
                </c:pt>
                <c:pt idx="3735">
                  <c:v>3736</c:v>
                </c:pt>
                <c:pt idx="3736">
                  <c:v>3737</c:v>
                </c:pt>
                <c:pt idx="3737">
                  <c:v>3738</c:v>
                </c:pt>
                <c:pt idx="3738">
                  <c:v>3739</c:v>
                </c:pt>
                <c:pt idx="3739">
                  <c:v>3740</c:v>
                </c:pt>
                <c:pt idx="3740">
                  <c:v>3741</c:v>
                </c:pt>
                <c:pt idx="3741">
                  <c:v>3742</c:v>
                </c:pt>
                <c:pt idx="3742">
                  <c:v>3743</c:v>
                </c:pt>
                <c:pt idx="3743">
                  <c:v>3744</c:v>
                </c:pt>
                <c:pt idx="3744">
                  <c:v>3745</c:v>
                </c:pt>
                <c:pt idx="3745">
                  <c:v>3746</c:v>
                </c:pt>
                <c:pt idx="3746">
                  <c:v>3747</c:v>
                </c:pt>
                <c:pt idx="3747">
                  <c:v>3748</c:v>
                </c:pt>
                <c:pt idx="3748">
                  <c:v>3749</c:v>
                </c:pt>
                <c:pt idx="3749">
                  <c:v>3750</c:v>
                </c:pt>
                <c:pt idx="3750">
                  <c:v>3751</c:v>
                </c:pt>
                <c:pt idx="3751">
                  <c:v>3752</c:v>
                </c:pt>
                <c:pt idx="3752">
                  <c:v>3753</c:v>
                </c:pt>
                <c:pt idx="3753">
                  <c:v>3754</c:v>
                </c:pt>
                <c:pt idx="3754">
                  <c:v>3755</c:v>
                </c:pt>
                <c:pt idx="3755">
                  <c:v>3756</c:v>
                </c:pt>
                <c:pt idx="3756">
                  <c:v>3757</c:v>
                </c:pt>
                <c:pt idx="3757">
                  <c:v>3758</c:v>
                </c:pt>
                <c:pt idx="3758">
                  <c:v>3759</c:v>
                </c:pt>
                <c:pt idx="3759">
                  <c:v>3760</c:v>
                </c:pt>
                <c:pt idx="3760">
                  <c:v>3761</c:v>
                </c:pt>
                <c:pt idx="3761">
                  <c:v>3762</c:v>
                </c:pt>
                <c:pt idx="3762">
                  <c:v>3763</c:v>
                </c:pt>
                <c:pt idx="3763">
                  <c:v>3764</c:v>
                </c:pt>
                <c:pt idx="3764">
                  <c:v>3765</c:v>
                </c:pt>
                <c:pt idx="3765">
                  <c:v>3766</c:v>
                </c:pt>
                <c:pt idx="3766">
                  <c:v>3767</c:v>
                </c:pt>
                <c:pt idx="3767">
                  <c:v>3768</c:v>
                </c:pt>
                <c:pt idx="3768">
                  <c:v>3769</c:v>
                </c:pt>
                <c:pt idx="3769">
                  <c:v>3770</c:v>
                </c:pt>
                <c:pt idx="3770">
                  <c:v>3771</c:v>
                </c:pt>
                <c:pt idx="3771">
                  <c:v>3772</c:v>
                </c:pt>
                <c:pt idx="3772">
                  <c:v>3773</c:v>
                </c:pt>
                <c:pt idx="3773">
                  <c:v>3774</c:v>
                </c:pt>
                <c:pt idx="3774">
                  <c:v>3775</c:v>
                </c:pt>
                <c:pt idx="3775">
                  <c:v>3776</c:v>
                </c:pt>
                <c:pt idx="3776">
                  <c:v>3777</c:v>
                </c:pt>
                <c:pt idx="3777">
                  <c:v>3778</c:v>
                </c:pt>
                <c:pt idx="3778">
                  <c:v>3779</c:v>
                </c:pt>
                <c:pt idx="3779">
                  <c:v>3780</c:v>
                </c:pt>
                <c:pt idx="3780">
                  <c:v>3781</c:v>
                </c:pt>
                <c:pt idx="3781">
                  <c:v>3782</c:v>
                </c:pt>
                <c:pt idx="3782">
                  <c:v>3783</c:v>
                </c:pt>
                <c:pt idx="3783">
                  <c:v>3784</c:v>
                </c:pt>
                <c:pt idx="3784">
                  <c:v>3785</c:v>
                </c:pt>
                <c:pt idx="3785">
                  <c:v>3786</c:v>
                </c:pt>
                <c:pt idx="3786">
                  <c:v>3787</c:v>
                </c:pt>
                <c:pt idx="3787">
                  <c:v>3788</c:v>
                </c:pt>
                <c:pt idx="3788">
                  <c:v>3789</c:v>
                </c:pt>
                <c:pt idx="3789">
                  <c:v>3790</c:v>
                </c:pt>
                <c:pt idx="3790">
                  <c:v>3791</c:v>
                </c:pt>
                <c:pt idx="3791">
                  <c:v>3792</c:v>
                </c:pt>
                <c:pt idx="3792">
                  <c:v>3793</c:v>
                </c:pt>
                <c:pt idx="3793">
                  <c:v>3794</c:v>
                </c:pt>
                <c:pt idx="3794">
                  <c:v>3795</c:v>
                </c:pt>
                <c:pt idx="3795">
                  <c:v>3796</c:v>
                </c:pt>
                <c:pt idx="3796">
                  <c:v>3797</c:v>
                </c:pt>
                <c:pt idx="3797">
                  <c:v>3798</c:v>
                </c:pt>
                <c:pt idx="3798">
                  <c:v>3799</c:v>
                </c:pt>
                <c:pt idx="3799">
                  <c:v>3800</c:v>
                </c:pt>
                <c:pt idx="3800">
                  <c:v>3801</c:v>
                </c:pt>
                <c:pt idx="3801">
                  <c:v>3802</c:v>
                </c:pt>
                <c:pt idx="3802">
                  <c:v>3803</c:v>
                </c:pt>
                <c:pt idx="3803">
                  <c:v>3804</c:v>
                </c:pt>
                <c:pt idx="3804">
                  <c:v>3805</c:v>
                </c:pt>
                <c:pt idx="3805">
                  <c:v>3806</c:v>
                </c:pt>
                <c:pt idx="3806">
                  <c:v>3807</c:v>
                </c:pt>
                <c:pt idx="3807">
                  <c:v>3808</c:v>
                </c:pt>
                <c:pt idx="3808">
                  <c:v>3809</c:v>
                </c:pt>
                <c:pt idx="3809">
                  <c:v>3810</c:v>
                </c:pt>
                <c:pt idx="3810">
                  <c:v>3811</c:v>
                </c:pt>
                <c:pt idx="3811">
                  <c:v>3812</c:v>
                </c:pt>
                <c:pt idx="3812">
                  <c:v>3813</c:v>
                </c:pt>
                <c:pt idx="3813">
                  <c:v>3814</c:v>
                </c:pt>
                <c:pt idx="3814">
                  <c:v>3815</c:v>
                </c:pt>
                <c:pt idx="3815">
                  <c:v>3816</c:v>
                </c:pt>
                <c:pt idx="3816">
                  <c:v>3817</c:v>
                </c:pt>
                <c:pt idx="3817">
                  <c:v>3818</c:v>
                </c:pt>
                <c:pt idx="3818">
                  <c:v>3819</c:v>
                </c:pt>
                <c:pt idx="3819">
                  <c:v>3820</c:v>
                </c:pt>
                <c:pt idx="3820">
                  <c:v>3821</c:v>
                </c:pt>
                <c:pt idx="3821">
                  <c:v>3822</c:v>
                </c:pt>
                <c:pt idx="3822">
                  <c:v>3823</c:v>
                </c:pt>
                <c:pt idx="3823">
                  <c:v>3824</c:v>
                </c:pt>
                <c:pt idx="3824">
                  <c:v>3825</c:v>
                </c:pt>
                <c:pt idx="3825">
                  <c:v>3826</c:v>
                </c:pt>
                <c:pt idx="3826">
                  <c:v>3827</c:v>
                </c:pt>
                <c:pt idx="3827">
                  <c:v>3828</c:v>
                </c:pt>
                <c:pt idx="3828">
                  <c:v>3829</c:v>
                </c:pt>
                <c:pt idx="3829">
                  <c:v>3830</c:v>
                </c:pt>
                <c:pt idx="3830">
                  <c:v>3831</c:v>
                </c:pt>
                <c:pt idx="3831">
                  <c:v>3832</c:v>
                </c:pt>
                <c:pt idx="3832">
                  <c:v>3833</c:v>
                </c:pt>
                <c:pt idx="3833">
                  <c:v>3834</c:v>
                </c:pt>
                <c:pt idx="3834">
                  <c:v>3835</c:v>
                </c:pt>
                <c:pt idx="3835">
                  <c:v>3836</c:v>
                </c:pt>
                <c:pt idx="3836">
                  <c:v>3837</c:v>
                </c:pt>
                <c:pt idx="3837">
                  <c:v>3838</c:v>
                </c:pt>
                <c:pt idx="3838">
                  <c:v>3839</c:v>
                </c:pt>
                <c:pt idx="3839">
                  <c:v>3840</c:v>
                </c:pt>
                <c:pt idx="3840">
                  <c:v>3841</c:v>
                </c:pt>
                <c:pt idx="3841">
                  <c:v>3842</c:v>
                </c:pt>
                <c:pt idx="3842">
                  <c:v>3843</c:v>
                </c:pt>
                <c:pt idx="3843">
                  <c:v>3844</c:v>
                </c:pt>
                <c:pt idx="3844">
                  <c:v>3845</c:v>
                </c:pt>
                <c:pt idx="3845">
                  <c:v>3846</c:v>
                </c:pt>
                <c:pt idx="3846">
                  <c:v>3847</c:v>
                </c:pt>
                <c:pt idx="3847">
                  <c:v>3848</c:v>
                </c:pt>
                <c:pt idx="3848">
                  <c:v>3849</c:v>
                </c:pt>
                <c:pt idx="3849">
                  <c:v>3850</c:v>
                </c:pt>
                <c:pt idx="3850">
                  <c:v>3851</c:v>
                </c:pt>
                <c:pt idx="3851">
                  <c:v>3852</c:v>
                </c:pt>
                <c:pt idx="3852">
                  <c:v>3853</c:v>
                </c:pt>
                <c:pt idx="3853">
                  <c:v>3854</c:v>
                </c:pt>
                <c:pt idx="3854">
                  <c:v>3855</c:v>
                </c:pt>
                <c:pt idx="3855">
                  <c:v>3856</c:v>
                </c:pt>
                <c:pt idx="3856">
                  <c:v>3857</c:v>
                </c:pt>
                <c:pt idx="3857">
                  <c:v>3858</c:v>
                </c:pt>
                <c:pt idx="3858">
                  <c:v>3859</c:v>
                </c:pt>
                <c:pt idx="3859">
                  <c:v>3860</c:v>
                </c:pt>
                <c:pt idx="3860">
                  <c:v>3861</c:v>
                </c:pt>
                <c:pt idx="3861">
                  <c:v>3862</c:v>
                </c:pt>
                <c:pt idx="3862">
                  <c:v>3863</c:v>
                </c:pt>
                <c:pt idx="3863">
                  <c:v>3864</c:v>
                </c:pt>
                <c:pt idx="3864">
                  <c:v>3865</c:v>
                </c:pt>
                <c:pt idx="3865">
                  <c:v>3866</c:v>
                </c:pt>
                <c:pt idx="3866">
                  <c:v>3867</c:v>
                </c:pt>
                <c:pt idx="3867">
                  <c:v>3868</c:v>
                </c:pt>
                <c:pt idx="3868">
                  <c:v>3869</c:v>
                </c:pt>
                <c:pt idx="3869">
                  <c:v>3870</c:v>
                </c:pt>
                <c:pt idx="3870">
                  <c:v>3871</c:v>
                </c:pt>
                <c:pt idx="3871">
                  <c:v>3872</c:v>
                </c:pt>
                <c:pt idx="3872">
                  <c:v>3873</c:v>
                </c:pt>
                <c:pt idx="3873">
                  <c:v>3874</c:v>
                </c:pt>
                <c:pt idx="3874">
                  <c:v>3875</c:v>
                </c:pt>
                <c:pt idx="3875">
                  <c:v>3876</c:v>
                </c:pt>
                <c:pt idx="3876">
                  <c:v>3877</c:v>
                </c:pt>
                <c:pt idx="3877">
                  <c:v>3878</c:v>
                </c:pt>
                <c:pt idx="3878">
                  <c:v>3879</c:v>
                </c:pt>
                <c:pt idx="3879">
                  <c:v>3880</c:v>
                </c:pt>
                <c:pt idx="3880">
                  <c:v>3881</c:v>
                </c:pt>
                <c:pt idx="3881">
                  <c:v>3882</c:v>
                </c:pt>
                <c:pt idx="3882">
                  <c:v>3883</c:v>
                </c:pt>
                <c:pt idx="3883">
                  <c:v>3884</c:v>
                </c:pt>
                <c:pt idx="3884">
                  <c:v>3885</c:v>
                </c:pt>
                <c:pt idx="3885">
                  <c:v>3886</c:v>
                </c:pt>
                <c:pt idx="3886">
                  <c:v>3887</c:v>
                </c:pt>
                <c:pt idx="3887">
                  <c:v>3888</c:v>
                </c:pt>
                <c:pt idx="3888">
                  <c:v>3889</c:v>
                </c:pt>
                <c:pt idx="3889">
                  <c:v>3890</c:v>
                </c:pt>
                <c:pt idx="3890">
                  <c:v>3891</c:v>
                </c:pt>
                <c:pt idx="3891">
                  <c:v>3892</c:v>
                </c:pt>
                <c:pt idx="3892">
                  <c:v>3893</c:v>
                </c:pt>
                <c:pt idx="3893">
                  <c:v>3894</c:v>
                </c:pt>
                <c:pt idx="3894">
                  <c:v>3895</c:v>
                </c:pt>
                <c:pt idx="3895">
                  <c:v>3896</c:v>
                </c:pt>
                <c:pt idx="3896">
                  <c:v>3897</c:v>
                </c:pt>
                <c:pt idx="3897">
                  <c:v>3898</c:v>
                </c:pt>
                <c:pt idx="3898">
                  <c:v>3899</c:v>
                </c:pt>
                <c:pt idx="3899">
                  <c:v>3900</c:v>
                </c:pt>
                <c:pt idx="3900">
                  <c:v>3901</c:v>
                </c:pt>
                <c:pt idx="3901">
                  <c:v>3902</c:v>
                </c:pt>
                <c:pt idx="3902">
                  <c:v>3903</c:v>
                </c:pt>
                <c:pt idx="3903">
                  <c:v>3904</c:v>
                </c:pt>
                <c:pt idx="3904">
                  <c:v>3905</c:v>
                </c:pt>
                <c:pt idx="3905">
                  <c:v>3906</c:v>
                </c:pt>
                <c:pt idx="3906">
                  <c:v>3907</c:v>
                </c:pt>
                <c:pt idx="3907">
                  <c:v>3908</c:v>
                </c:pt>
                <c:pt idx="3908">
                  <c:v>3909</c:v>
                </c:pt>
                <c:pt idx="3909">
                  <c:v>3910</c:v>
                </c:pt>
                <c:pt idx="3910">
                  <c:v>3911</c:v>
                </c:pt>
                <c:pt idx="3911">
                  <c:v>3912</c:v>
                </c:pt>
                <c:pt idx="3912">
                  <c:v>3913</c:v>
                </c:pt>
                <c:pt idx="3913">
                  <c:v>3914</c:v>
                </c:pt>
                <c:pt idx="3914">
                  <c:v>3915</c:v>
                </c:pt>
                <c:pt idx="3915">
                  <c:v>3916</c:v>
                </c:pt>
                <c:pt idx="3916">
                  <c:v>3917</c:v>
                </c:pt>
                <c:pt idx="3917">
                  <c:v>3918</c:v>
                </c:pt>
                <c:pt idx="3918">
                  <c:v>3919</c:v>
                </c:pt>
                <c:pt idx="3919">
                  <c:v>3920</c:v>
                </c:pt>
                <c:pt idx="3920">
                  <c:v>3921</c:v>
                </c:pt>
                <c:pt idx="3921">
                  <c:v>3922</c:v>
                </c:pt>
                <c:pt idx="3922">
                  <c:v>3923</c:v>
                </c:pt>
                <c:pt idx="3923">
                  <c:v>3924</c:v>
                </c:pt>
                <c:pt idx="3924">
                  <c:v>3925</c:v>
                </c:pt>
                <c:pt idx="3925">
                  <c:v>3926</c:v>
                </c:pt>
                <c:pt idx="3926">
                  <c:v>3927</c:v>
                </c:pt>
                <c:pt idx="3927">
                  <c:v>3928</c:v>
                </c:pt>
                <c:pt idx="3928">
                  <c:v>3929</c:v>
                </c:pt>
                <c:pt idx="3929">
                  <c:v>3930</c:v>
                </c:pt>
                <c:pt idx="3930">
                  <c:v>3931</c:v>
                </c:pt>
                <c:pt idx="3931">
                  <c:v>3932</c:v>
                </c:pt>
                <c:pt idx="3932">
                  <c:v>3933</c:v>
                </c:pt>
                <c:pt idx="3933">
                  <c:v>3934</c:v>
                </c:pt>
                <c:pt idx="3934">
                  <c:v>3935</c:v>
                </c:pt>
                <c:pt idx="3935">
                  <c:v>3936</c:v>
                </c:pt>
                <c:pt idx="3936">
                  <c:v>3937</c:v>
                </c:pt>
                <c:pt idx="3937">
                  <c:v>3938</c:v>
                </c:pt>
                <c:pt idx="3938">
                  <c:v>3939</c:v>
                </c:pt>
                <c:pt idx="3939">
                  <c:v>3940</c:v>
                </c:pt>
                <c:pt idx="3940">
                  <c:v>3941</c:v>
                </c:pt>
                <c:pt idx="3941">
                  <c:v>3942</c:v>
                </c:pt>
                <c:pt idx="3942">
                  <c:v>3943</c:v>
                </c:pt>
                <c:pt idx="3943">
                  <c:v>3944</c:v>
                </c:pt>
                <c:pt idx="3944">
                  <c:v>3945</c:v>
                </c:pt>
                <c:pt idx="3945">
                  <c:v>3946</c:v>
                </c:pt>
                <c:pt idx="3946">
                  <c:v>3947</c:v>
                </c:pt>
                <c:pt idx="3947">
                  <c:v>3948</c:v>
                </c:pt>
                <c:pt idx="3948">
                  <c:v>3949</c:v>
                </c:pt>
                <c:pt idx="3949">
                  <c:v>3950</c:v>
                </c:pt>
                <c:pt idx="3950">
                  <c:v>3951</c:v>
                </c:pt>
                <c:pt idx="3951">
                  <c:v>3952</c:v>
                </c:pt>
                <c:pt idx="3952">
                  <c:v>3953</c:v>
                </c:pt>
                <c:pt idx="3953">
                  <c:v>3954</c:v>
                </c:pt>
                <c:pt idx="3954">
                  <c:v>3955</c:v>
                </c:pt>
                <c:pt idx="3955">
                  <c:v>3956</c:v>
                </c:pt>
                <c:pt idx="3956">
                  <c:v>3957</c:v>
                </c:pt>
                <c:pt idx="3957">
                  <c:v>3958</c:v>
                </c:pt>
                <c:pt idx="3958">
                  <c:v>3959</c:v>
                </c:pt>
                <c:pt idx="3959">
                  <c:v>3960</c:v>
                </c:pt>
                <c:pt idx="3960">
                  <c:v>3961</c:v>
                </c:pt>
                <c:pt idx="3961">
                  <c:v>3962</c:v>
                </c:pt>
                <c:pt idx="3962">
                  <c:v>3963</c:v>
                </c:pt>
                <c:pt idx="3963">
                  <c:v>3964</c:v>
                </c:pt>
                <c:pt idx="3964">
                  <c:v>3965</c:v>
                </c:pt>
                <c:pt idx="3965">
                  <c:v>3966</c:v>
                </c:pt>
                <c:pt idx="3966">
                  <c:v>3967</c:v>
                </c:pt>
                <c:pt idx="3967">
                  <c:v>3968</c:v>
                </c:pt>
                <c:pt idx="3968">
                  <c:v>3969</c:v>
                </c:pt>
                <c:pt idx="3969">
                  <c:v>3970</c:v>
                </c:pt>
                <c:pt idx="3970">
                  <c:v>3971</c:v>
                </c:pt>
                <c:pt idx="3971">
                  <c:v>3972</c:v>
                </c:pt>
                <c:pt idx="3972">
                  <c:v>3973</c:v>
                </c:pt>
                <c:pt idx="3973">
                  <c:v>3974</c:v>
                </c:pt>
                <c:pt idx="3974">
                  <c:v>3975</c:v>
                </c:pt>
                <c:pt idx="3975">
                  <c:v>3976</c:v>
                </c:pt>
                <c:pt idx="3976">
                  <c:v>3977</c:v>
                </c:pt>
                <c:pt idx="3977">
                  <c:v>3978</c:v>
                </c:pt>
                <c:pt idx="3978">
                  <c:v>3979</c:v>
                </c:pt>
                <c:pt idx="3979">
                  <c:v>3980</c:v>
                </c:pt>
                <c:pt idx="3980">
                  <c:v>3981</c:v>
                </c:pt>
                <c:pt idx="3981">
                  <c:v>3982</c:v>
                </c:pt>
                <c:pt idx="3982">
                  <c:v>3983</c:v>
                </c:pt>
                <c:pt idx="3983">
                  <c:v>3984</c:v>
                </c:pt>
                <c:pt idx="3984">
                  <c:v>3985</c:v>
                </c:pt>
                <c:pt idx="3985">
                  <c:v>3986</c:v>
                </c:pt>
                <c:pt idx="3986">
                  <c:v>3987</c:v>
                </c:pt>
                <c:pt idx="3987">
                  <c:v>3988</c:v>
                </c:pt>
                <c:pt idx="3988">
                  <c:v>3989</c:v>
                </c:pt>
                <c:pt idx="3989">
                  <c:v>3990</c:v>
                </c:pt>
                <c:pt idx="3990">
                  <c:v>3991</c:v>
                </c:pt>
                <c:pt idx="3991">
                  <c:v>3992</c:v>
                </c:pt>
                <c:pt idx="3992">
                  <c:v>3993</c:v>
                </c:pt>
                <c:pt idx="3993">
                  <c:v>3994</c:v>
                </c:pt>
                <c:pt idx="3994">
                  <c:v>3995</c:v>
                </c:pt>
                <c:pt idx="3995">
                  <c:v>3996</c:v>
                </c:pt>
                <c:pt idx="3996">
                  <c:v>3997</c:v>
                </c:pt>
                <c:pt idx="3997">
                  <c:v>3998</c:v>
                </c:pt>
                <c:pt idx="3998">
                  <c:v>3999</c:v>
                </c:pt>
                <c:pt idx="3999">
                  <c:v>4000</c:v>
                </c:pt>
                <c:pt idx="4000">
                  <c:v>4001</c:v>
                </c:pt>
                <c:pt idx="4001">
                  <c:v>4002</c:v>
                </c:pt>
                <c:pt idx="4002">
                  <c:v>4003</c:v>
                </c:pt>
                <c:pt idx="4003">
                  <c:v>4004</c:v>
                </c:pt>
                <c:pt idx="4004">
                  <c:v>4005</c:v>
                </c:pt>
                <c:pt idx="4005">
                  <c:v>4006</c:v>
                </c:pt>
                <c:pt idx="4006">
                  <c:v>4007</c:v>
                </c:pt>
                <c:pt idx="4007">
                  <c:v>4008</c:v>
                </c:pt>
                <c:pt idx="4008">
                  <c:v>4009</c:v>
                </c:pt>
                <c:pt idx="4009">
                  <c:v>4010</c:v>
                </c:pt>
                <c:pt idx="4010">
                  <c:v>4011</c:v>
                </c:pt>
                <c:pt idx="4011">
                  <c:v>4012</c:v>
                </c:pt>
                <c:pt idx="4012">
                  <c:v>4013</c:v>
                </c:pt>
                <c:pt idx="4013">
                  <c:v>4014</c:v>
                </c:pt>
                <c:pt idx="4014">
                  <c:v>4015</c:v>
                </c:pt>
                <c:pt idx="4015">
                  <c:v>4016</c:v>
                </c:pt>
                <c:pt idx="4016">
                  <c:v>4017</c:v>
                </c:pt>
                <c:pt idx="4017">
                  <c:v>4018</c:v>
                </c:pt>
                <c:pt idx="4018">
                  <c:v>4019</c:v>
                </c:pt>
                <c:pt idx="4019">
                  <c:v>4020</c:v>
                </c:pt>
                <c:pt idx="4020">
                  <c:v>4021</c:v>
                </c:pt>
                <c:pt idx="4021">
                  <c:v>4022</c:v>
                </c:pt>
                <c:pt idx="4022">
                  <c:v>4023</c:v>
                </c:pt>
                <c:pt idx="4023">
                  <c:v>4024</c:v>
                </c:pt>
                <c:pt idx="4024">
                  <c:v>4025</c:v>
                </c:pt>
                <c:pt idx="4025">
                  <c:v>4026</c:v>
                </c:pt>
                <c:pt idx="4026">
                  <c:v>4027</c:v>
                </c:pt>
                <c:pt idx="4027">
                  <c:v>4028</c:v>
                </c:pt>
                <c:pt idx="4028">
                  <c:v>4029</c:v>
                </c:pt>
                <c:pt idx="4029">
                  <c:v>4030</c:v>
                </c:pt>
                <c:pt idx="4030">
                  <c:v>4031</c:v>
                </c:pt>
                <c:pt idx="4031">
                  <c:v>4032</c:v>
                </c:pt>
                <c:pt idx="4032">
                  <c:v>4033</c:v>
                </c:pt>
                <c:pt idx="4033">
                  <c:v>4034</c:v>
                </c:pt>
                <c:pt idx="4034">
                  <c:v>4035</c:v>
                </c:pt>
                <c:pt idx="4035">
                  <c:v>4036</c:v>
                </c:pt>
                <c:pt idx="4036">
                  <c:v>4037</c:v>
                </c:pt>
                <c:pt idx="4037">
                  <c:v>4038</c:v>
                </c:pt>
                <c:pt idx="4038">
                  <c:v>4039</c:v>
                </c:pt>
                <c:pt idx="4039">
                  <c:v>4040</c:v>
                </c:pt>
                <c:pt idx="4040">
                  <c:v>4041</c:v>
                </c:pt>
                <c:pt idx="4041">
                  <c:v>4042</c:v>
                </c:pt>
                <c:pt idx="4042">
                  <c:v>4043</c:v>
                </c:pt>
                <c:pt idx="4043">
                  <c:v>4044</c:v>
                </c:pt>
                <c:pt idx="4044">
                  <c:v>4045</c:v>
                </c:pt>
                <c:pt idx="4045">
                  <c:v>4046</c:v>
                </c:pt>
                <c:pt idx="4046">
                  <c:v>4047</c:v>
                </c:pt>
                <c:pt idx="4047">
                  <c:v>4048</c:v>
                </c:pt>
                <c:pt idx="4048">
                  <c:v>4049</c:v>
                </c:pt>
                <c:pt idx="4049">
                  <c:v>4050</c:v>
                </c:pt>
                <c:pt idx="4050">
                  <c:v>4051</c:v>
                </c:pt>
                <c:pt idx="4051">
                  <c:v>4052</c:v>
                </c:pt>
                <c:pt idx="4052">
                  <c:v>4053</c:v>
                </c:pt>
                <c:pt idx="4053">
                  <c:v>4054</c:v>
                </c:pt>
                <c:pt idx="4054">
                  <c:v>4055</c:v>
                </c:pt>
                <c:pt idx="4055">
                  <c:v>4056</c:v>
                </c:pt>
                <c:pt idx="4056">
                  <c:v>4057</c:v>
                </c:pt>
                <c:pt idx="4057">
                  <c:v>4058</c:v>
                </c:pt>
                <c:pt idx="4058">
                  <c:v>4059</c:v>
                </c:pt>
                <c:pt idx="4059">
                  <c:v>4060</c:v>
                </c:pt>
                <c:pt idx="4060">
                  <c:v>4061</c:v>
                </c:pt>
                <c:pt idx="4061">
                  <c:v>4062</c:v>
                </c:pt>
                <c:pt idx="4062">
                  <c:v>4063</c:v>
                </c:pt>
                <c:pt idx="4063">
                  <c:v>4064</c:v>
                </c:pt>
                <c:pt idx="4064">
                  <c:v>4065</c:v>
                </c:pt>
                <c:pt idx="4065">
                  <c:v>4066</c:v>
                </c:pt>
                <c:pt idx="4066">
                  <c:v>4067</c:v>
                </c:pt>
                <c:pt idx="4067">
                  <c:v>4068</c:v>
                </c:pt>
                <c:pt idx="4068">
                  <c:v>4069</c:v>
                </c:pt>
                <c:pt idx="4069">
                  <c:v>4070</c:v>
                </c:pt>
                <c:pt idx="4070">
                  <c:v>4071</c:v>
                </c:pt>
                <c:pt idx="4071">
                  <c:v>4072</c:v>
                </c:pt>
                <c:pt idx="4072">
                  <c:v>4073</c:v>
                </c:pt>
                <c:pt idx="4073">
                  <c:v>4074</c:v>
                </c:pt>
                <c:pt idx="4074">
                  <c:v>4075</c:v>
                </c:pt>
                <c:pt idx="4075">
                  <c:v>4076</c:v>
                </c:pt>
                <c:pt idx="4076">
                  <c:v>4077</c:v>
                </c:pt>
                <c:pt idx="4077">
                  <c:v>4078</c:v>
                </c:pt>
                <c:pt idx="4078">
                  <c:v>4079</c:v>
                </c:pt>
                <c:pt idx="4079">
                  <c:v>4080</c:v>
                </c:pt>
                <c:pt idx="4080">
                  <c:v>4081</c:v>
                </c:pt>
                <c:pt idx="4081">
                  <c:v>4082</c:v>
                </c:pt>
                <c:pt idx="4082">
                  <c:v>4083</c:v>
                </c:pt>
                <c:pt idx="4083">
                  <c:v>4084</c:v>
                </c:pt>
                <c:pt idx="4084">
                  <c:v>4085</c:v>
                </c:pt>
                <c:pt idx="4085">
                  <c:v>4086</c:v>
                </c:pt>
                <c:pt idx="4086">
                  <c:v>4087</c:v>
                </c:pt>
                <c:pt idx="4087">
                  <c:v>4088</c:v>
                </c:pt>
                <c:pt idx="4088">
                  <c:v>4089</c:v>
                </c:pt>
                <c:pt idx="4089">
                  <c:v>4090</c:v>
                </c:pt>
                <c:pt idx="4090">
                  <c:v>4091</c:v>
                </c:pt>
                <c:pt idx="4091">
                  <c:v>4092</c:v>
                </c:pt>
                <c:pt idx="4092">
                  <c:v>4093</c:v>
                </c:pt>
                <c:pt idx="4093">
                  <c:v>4094</c:v>
                </c:pt>
                <c:pt idx="4094">
                  <c:v>4095</c:v>
                </c:pt>
                <c:pt idx="4095">
                  <c:v>4096</c:v>
                </c:pt>
                <c:pt idx="4096">
                  <c:v>4097</c:v>
                </c:pt>
                <c:pt idx="4097">
                  <c:v>4098</c:v>
                </c:pt>
                <c:pt idx="4098">
                  <c:v>4099</c:v>
                </c:pt>
                <c:pt idx="4099">
                  <c:v>4100</c:v>
                </c:pt>
                <c:pt idx="4100">
                  <c:v>4101</c:v>
                </c:pt>
                <c:pt idx="4101">
                  <c:v>4102</c:v>
                </c:pt>
                <c:pt idx="4102">
                  <c:v>4103</c:v>
                </c:pt>
                <c:pt idx="4103">
                  <c:v>4104</c:v>
                </c:pt>
                <c:pt idx="4104">
                  <c:v>4105</c:v>
                </c:pt>
                <c:pt idx="4105">
                  <c:v>4106</c:v>
                </c:pt>
                <c:pt idx="4106">
                  <c:v>4107</c:v>
                </c:pt>
                <c:pt idx="4107">
                  <c:v>4108</c:v>
                </c:pt>
                <c:pt idx="4108">
                  <c:v>4109</c:v>
                </c:pt>
                <c:pt idx="4109">
                  <c:v>4110</c:v>
                </c:pt>
                <c:pt idx="4110">
                  <c:v>4111</c:v>
                </c:pt>
                <c:pt idx="4111">
                  <c:v>4112</c:v>
                </c:pt>
                <c:pt idx="4112">
                  <c:v>4113</c:v>
                </c:pt>
                <c:pt idx="4113">
                  <c:v>4114</c:v>
                </c:pt>
                <c:pt idx="4114">
                  <c:v>4115</c:v>
                </c:pt>
                <c:pt idx="4115">
                  <c:v>4116</c:v>
                </c:pt>
                <c:pt idx="4116">
                  <c:v>4117</c:v>
                </c:pt>
                <c:pt idx="4117">
                  <c:v>4118</c:v>
                </c:pt>
                <c:pt idx="4118">
                  <c:v>4119</c:v>
                </c:pt>
                <c:pt idx="4119">
                  <c:v>4120</c:v>
                </c:pt>
                <c:pt idx="4120">
                  <c:v>4121</c:v>
                </c:pt>
                <c:pt idx="4121">
                  <c:v>4122</c:v>
                </c:pt>
                <c:pt idx="4122">
                  <c:v>4123</c:v>
                </c:pt>
                <c:pt idx="4123">
                  <c:v>4124</c:v>
                </c:pt>
                <c:pt idx="4124">
                  <c:v>4125</c:v>
                </c:pt>
                <c:pt idx="4125">
                  <c:v>4126</c:v>
                </c:pt>
                <c:pt idx="4126">
                  <c:v>4127</c:v>
                </c:pt>
                <c:pt idx="4127">
                  <c:v>4128</c:v>
                </c:pt>
                <c:pt idx="4128">
                  <c:v>4129</c:v>
                </c:pt>
                <c:pt idx="4129">
                  <c:v>4130</c:v>
                </c:pt>
                <c:pt idx="4130">
                  <c:v>4131</c:v>
                </c:pt>
                <c:pt idx="4131">
                  <c:v>4132</c:v>
                </c:pt>
                <c:pt idx="4132">
                  <c:v>4133</c:v>
                </c:pt>
                <c:pt idx="4133">
                  <c:v>4134</c:v>
                </c:pt>
                <c:pt idx="4134">
                  <c:v>4135</c:v>
                </c:pt>
                <c:pt idx="4135">
                  <c:v>4136</c:v>
                </c:pt>
                <c:pt idx="4136">
                  <c:v>4137</c:v>
                </c:pt>
                <c:pt idx="4137">
                  <c:v>4138</c:v>
                </c:pt>
                <c:pt idx="4138">
                  <c:v>4139</c:v>
                </c:pt>
                <c:pt idx="4139">
                  <c:v>4140</c:v>
                </c:pt>
                <c:pt idx="4140">
                  <c:v>4141</c:v>
                </c:pt>
                <c:pt idx="4141">
                  <c:v>4142</c:v>
                </c:pt>
                <c:pt idx="4142">
                  <c:v>4143</c:v>
                </c:pt>
                <c:pt idx="4143">
                  <c:v>4144</c:v>
                </c:pt>
                <c:pt idx="4144">
                  <c:v>4145</c:v>
                </c:pt>
                <c:pt idx="4145">
                  <c:v>4146</c:v>
                </c:pt>
                <c:pt idx="4146">
                  <c:v>4147</c:v>
                </c:pt>
                <c:pt idx="4147">
                  <c:v>4148</c:v>
                </c:pt>
                <c:pt idx="4148">
                  <c:v>4149</c:v>
                </c:pt>
                <c:pt idx="4149">
                  <c:v>4150</c:v>
                </c:pt>
                <c:pt idx="4150">
                  <c:v>4151</c:v>
                </c:pt>
                <c:pt idx="4151">
                  <c:v>4152</c:v>
                </c:pt>
                <c:pt idx="4152">
                  <c:v>4153</c:v>
                </c:pt>
                <c:pt idx="4153">
                  <c:v>4154</c:v>
                </c:pt>
                <c:pt idx="4154">
                  <c:v>4155</c:v>
                </c:pt>
                <c:pt idx="4155">
                  <c:v>4156</c:v>
                </c:pt>
                <c:pt idx="4156">
                  <c:v>4157</c:v>
                </c:pt>
                <c:pt idx="4157">
                  <c:v>4158</c:v>
                </c:pt>
                <c:pt idx="4158">
                  <c:v>4159</c:v>
                </c:pt>
                <c:pt idx="4159">
                  <c:v>4160</c:v>
                </c:pt>
                <c:pt idx="4160">
                  <c:v>4161</c:v>
                </c:pt>
                <c:pt idx="4161">
                  <c:v>4162</c:v>
                </c:pt>
                <c:pt idx="4162">
                  <c:v>4163</c:v>
                </c:pt>
                <c:pt idx="4163">
                  <c:v>4164</c:v>
                </c:pt>
                <c:pt idx="4164">
                  <c:v>4165</c:v>
                </c:pt>
                <c:pt idx="4165">
                  <c:v>4166</c:v>
                </c:pt>
                <c:pt idx="4166">
                  <c:v>4167</c:v>
                </c:pt>
                <c:pt idx="4167">
                  <c:v>4168</c:v>
                </c:pt>
                <c:pt idx="4168">
                  <c:v>4169</c:v>
                </c:pt>
                <c:pt idx="4169">
                  <c:v>4170</c:v>
                </c:pt>
                <c:pt idx="4170">
                  <c:v>4171</c:v>
                </c:pt>
                <c:pt idx="4171">
                  <c:v>4172</c:v>
                </c:pt>
                <c:pt idx="4172">
                  <c:v>4173</c:v>
                </c:pt>
                <c:pt idx="4173">
                  <c:v>4174</c:v>
                </c:pt>
                <c:pt idx="4174">
                  <c:v>4175</c:v>
                </c:pt>
                <c:pt idx="4175">
                  <c:v>4176</c:v>
                </c:pt>
                <c:pt idx="4176">
                  <c:v>4177</c:v>
                </c:pt>
                <c:pt idx="4177">
                  <c:v>4178</c:v>
                </c:pt>
                <c:pt idx="4178">
                  <c:v>4179</c:v>
                </c:pt>
                <c:pt idx="4179">
                  <c:v>4180</c:v>
                </c:pt>
                <c:pt idx="4180">
                  <c:v>4181</c:v>
                </c:pt>
                <c:pt idx="4181">
                  <c:v>4182</c:v>
                </c:pt>
                <c:pt idx="4182">
                  <c:v>4183</c:v>
                </c:pt>
                <c:pt idx="4183">
                  <c:v>4184</c:v>
                </c:pt>
                <c:pt idx="4184">
                  <c:v>4185</c:v>
                </c:pt>
                <c:pt idx="4185">
                  <c:v>4186</c:v>
                </c:pt>
                <c:pt idx="4186">
                  <c:v>4187</c:v>
                </c:pt>
                <c:pt idx="4187">
                  <c:v>4188</c:v>
                </c:pt>
                <c:pt idx="4188">
                  <c:v>4189</c:v>
                </c:pt>
                <c:pt idx="4189">
                  <c:v>4190</c:v>
                </c:pt>
                <c:pt idx="4190">
                  <c:v>4191</c:v>
                </c:pt>
                <c:pt idx="4191">
                  <c:v>4192</c:v>
                </c:pt>
                <c:pt idx="4192">
                  <c:v>4193</c:v>
                </c:pt>
                <c:pt idx="4193">
                  <c:v>4194</c:v>
                </c:pt>
                <c:pt idx="4194">
                  <c:v>4195</c:v>
                </c:pt>
                <c:pt idx="4195">
                  <c:v>4196</c:v>
                </c:pt>
                <c:pt idx="4196">
                  <c:v>4197</c:v>
                </c:pt>
                <c:pt idx="4197">
                  <c:v>4198</c:v>
                </c:pt>
                <c:pt idx="4198">
                  <c:v>4199</c:v>
                </c:pt>
                <c:pt idx="4199">
                  <c:v>4200</c:v>
                </c:pt>
                <c:pt idx="4200">
                  <c:v>4201</c:v>
                </c:pt>
                <c:pt idx="4201">
                  <c:v>4202</c:v>
                </c:pt>
                <c:pt idx="4202">
                  <c:v>4203</c:v>
                </c:pt>
                <c:pt idx="4203">
                  <c:v>4204</c:v>
                </c:pt>
                <c:pt idx="4204">
                  <c:v>4205</c:v>
                </c:pt>
                <c:pt idx="4205">
                  <c:v>4206</c:v>
                </c:pt>
                <c:pt idx="4206">
                  <c:v>4207</c:v>
                </c:pt>
                <c:pt idx="4207">
                  <c:v>4208</c:v>
                </c:pt>
                <c:pt idx="4208">
                  <c:v>4209</c:v>
                </c:pt>
                <c:pt idx="4209">
                  <c:v>4210</c:v>
                </c:pt>
                <c:pt idx="4210">
                  <c:v>4211</c:v>
                </c:pt>
                <c:pt idx="4211">
                  <c:v>4212</c:v>
                </c:pt>
                <c:pt idx="4212">
                  <c:v>4213</c:v>
                </c:pt>
                <c:pt idx="4213">
                  <c:v>4214</c:v>
                </c:pt>
                <c:pt idx="4214">
                  <c:v>4215</c:v>
                </c:pt>
                <c:pt idx="4215">
                  <c:v>4216</c:v>
                </c:pt>
                <c:pt idx="4216">
                  <c:v>4217</c:v>
                </c:pt>
                <c:pt idx="4217">
                  <c:v>4218</c:v>
                </c:pt>
                <c:pt idx="4218">
                  <c:v>4219</c:v>
                </c:pt>
                <c:pt idx="4219">
                  <c:v>4220</c:v>
                </c:pt>
                <c:pt idx="4220">
                  <c:v>4221</c:v>
                </c:pt>
                <c:pt idx="4221">
                  <c:v>4222</c:v>
                </c:pt>
                <c:pt idx="4222">
                  <c:v>4223</c:v>
                </c:pt>
                <c:pt idx="4223">
                  <c:v>4224</c:v>
                </c:pt>
                <c:pt idx="4224">
                  <c:v>4225</c:v>
                </c:pt>
                <c:pt idx="4225">
                  <c:v>4226</c:v>
                </c:pt>
                <c:pt idx="4226">
                  <c:v>4227</c:v>
                </c:pt>
                <c:pt idx="4227">
                  <c:v>4228</c:v>
                </c:pt>
                <c:pt idx="4228">
                  <c:v>4229</c:v>
                </c:pt>
                <c:pt idx="4229">
                  <c:v>4230</c:v>
                </c:pt>
                <c:pt idx="4230">
                  <c:v>4231</c:v>
                </c:pt>
                <c:pt idx="4231">
                  <c:v>4232</c:v>
                </c:pt>
                <c:pt idx="4232">
                  <c:v>4233</c:v>
                </c:pt>
                <c:pt idx="4233">
                  <c:v>4234</c:v>
                </c:pt>
                <c:pt idx="4234">
                  <c:v>4235</c:v>
                </c:pt>
                <c:pt idx="4235">
                  <c:v>4236</c:v>
                </c:pt>
                <c:pt idx="4236">
                  <c:v>4237</c:v>
                </c:pt>
                <c:pt idx="4237">
                  <c:v>4238</c:v>
                </c:pt>
                <c:pt idx="4238">
                  <c:v>4239</c:v>
                </c:pt>
                <c:pt idx="4239">
                  <c:v>4240</c:v>
                </c:pt>
                <c:pt idx="4240">
                  <c:v>4241</c:v>
                </c:pt>
                <c:pt idx="4241">
                  <c:v>4242</c:v>
                </c:pt>
                <c:pt idx="4242">
                  <c:v>4243</c:v>
                </c:pt>
                <c:pt idx="4243">
                  <c:v>4244</c:v>
                </c:pt>
                <c:pt idx="4244">
                  <c:v>4245</c:v>
                </c:pt>
                <c:pt idx="4245">
                  <c:v>4246</c:v>
                </c:pt>
                <c:pt idx="4246">
                  <c:v>4247</c:v>
                </c:pt>
                <c:pt idx="4247">
                  <c:v>4248</c:v>
                </c:pt>
                <c:pt idx="4248">
                  <c:v>4249</c:v>
                </c:pt>
                <c:pt idx="4249">
                  <c:v>4250</c:v>
                </c:pt>
                <c:pt idx="4250">
                  <c:v>4251</c:v>
                </c:pt>
                <c:pt idx="4251">
                  <c:v>4252</c:v>
                </c:pt>
                <c:pt idx="4252">
                  <c:v>4253</c:v>
                </c:pt>
                <c:pt idx="4253">
                  <c:v>4254</c:v>
                </c:pt>
                <c:pt idx="4254">
                  <c:v>4255</c:v>
                </c:pt>
                <c:pt idx="4255">
                  <c:v>4256</c:v>
                </c:pt>
                <c:pt idx="4256">
                  <c:v>4257</c:v>
                </c:pt>
                <c:pt idx="4257">
                  <c:v>4258</c:v>
                </c:pt>
                <c:pt idx="4258">
                  <c:v>4259</c:v>
                </c:pt>
                <c:pt idx="4259">
                  <c:v>4260</c:v>
                </c:pt>
                <c:pt idx="4260">
                  <c:v>4261</c:v>
                </c:pt>
                <c:pt idx="4261">
                  <c:v>4262</c:v>
                </c:pt>
                <c:pt idx="4262">
                  <c:v>4263</c:v>
                </c:pt>
                <c:pt idx="4263">
                  <c:v>4264</c:v>
                </c:pt>
                <c:pt idx="4264">
                  <c:v>4265</c:v>
                </c:pt>
                <c:pt idx="4265">
                  <c:v>4266</c:v>
                </c:pt>
                <c:pt idx="4266">
                  <c:v>4267</c:v>
                </c:pt>
                <c:pt idx="4267">
                  <c:v>4268</c:v>
                </c:pt>
                <c:pt idx="4268">
                  <c:v>4269</c:v>
                </c:pt>
                <c:pt idx="4269">
                  <c:v>4270</c:v>
                </c:pt>
                <c:pt idx="4270">
                  <c:v>4271</c:v>
                </c:pt>
                <c:pt idx="4271">
                  <c:v>4272</c:v>
                </c:pt>
                <c:pt idx="4272">
                  <c:v>4273</c:v>
                </c:pt>
                <c:pt idx="4273">
                  <c:v>4274</c:v>
                </c:pt>
                <c:pt idx="4274">
                  <c:v>4275</c:v>
                </c:pt>
                <c:pt idx="4275">
                  <c:v>4276</c:v>
                </c:pt>
                <c:pt idx="4276">
                  <c:v>4277</c:v>
                </c:pt>
                <c:pt idx="4277">
                  <c:v>4278</c:v>
                </c:pt>
                <c:pt idx="4278">
                  <c:v>4279</c:v>
                </c:pt>
                <c:pt idx="4279">
                  <c:v>4280</c:v>
                </c:pt>
                <c:pt idx="4280">
                  <c:v>4281</c:v>
                </c:pt>
                <c:pt idx="4281">
                  <c:v>4282</c:v>
                </c:pt>
                <c:pt idx="4282">
                  <c:v>4283</c:v>
                </c:pt>
                <c:pt idx="4283">
                  <c:v>4284</c:v>
                </c:pt>
                <c:pt idx="4284">
                  <c:v>4285</c:v>
                </c:pt>
                <c:pt idx="4285">
                  <c:v>4286</c:v>
                </c:pt>
                <c:pt idx="4286">
                  <c:v>4287</c:v>
                </c:pt>
                <c:pt idx="4287">
                  <c:v>4288</c:v>
                </c:pt>
                <c:pt idx="4288">
                  <c:v>4289</c:v>
                </c:pt>
                <c:pt idx="4289">
                  <c:v>4290</c:v>
                </c:pt>
                <c:pt idx="4290">
                  <c:v>4291</c:v>
                </c:pt>
                <c:pt idx="4291">
                  <c:v>4292</c:v>
                </c:pt>
                <c:pt idx="4292">
                  <c:v>4293</c:v>
                </c:pt>
                <c:pt idx="4293">
                  <c:v>4294</c:v>
                </c:pt>
                <c:pt idx="4294">
                  <c:v>4295</c:v>
                </c:pt>
                <c:pt idx="4295">
                  <c:v>4296</c:v>
                </c:pt>
                <c:pt idx="4296">
                  <c:v>4297</c:v>
                </c:pt>
                <c:pt idx="4297">
                  <c:v>4298</c:v>
                </c:pt>
                <c:pt idx="4298">
                  <c:v>4299</c:v>
                </c:pt>
                <c:pt idx="4299">
                  <c:v>4300</c:v>
                </c:pt>
                <c:pt idx="4300">
                  <c:v>4301</c:v>
                </c:pt>
                <c:pt idx="4301">
                  <c:v>4302</c:v>
                </c:pt>
                <c:pt idx="4302">
                  <c:v>4303</c:v>
                </c:pt>
                <c:pt idx="4303">
                  <c:v>4304</c:v>
                </c:pt>
                <c:pt idx="4304">
                  <c:v>4305</c:v>
                </c:pt>
                <c:pt idx="4305">
                  <c:v>4306</c:v>
                </c:pt>
                <c:pt idx="4306">
                  <c:v>4307</c:v>
                </c:pt>
                <c:pt idx="4307">
                  <c:v>4308</c:v>
                </c:pt>
                <c:pt idx="4308">
                  <c:v>4309</c:v>
                </c:pt>
                <c:pt idx="4309">
                  <c:v>4310</c:v>
                </c:pt>
                <c:pt idx="4310">
                  <c:v>4311</c:v>
                </c:pt>
                <c:pt idx="4311">
                  <c:v>4312</c:v>
                </c:pt>
                <c:pt idx="4312">
                  <c:v>4313</c:v>
                </c:pt>
                <c:pt idx="4313">
                  <c:v>4314</c:v>
                </c:pt>
                <c:pt idx="4314">
                  <c:v>4315</c:v>
                </c:pt>
                <c:pt idx="4315">
                  <c:v>4316</c:v>
                </c:pt>
                <c:pt idx="4316">
                  <c:v>4317</c:v>
                </c:pt>
                <c:pt idx="4317">
                  <c:v>4318</c:v>
                </c:pt>
                <c:pt idx="4318">
                  <c:v>4319</c:v>
                </c:pt>
                <c:pt idx="4319">
                  <c:v>4320</c:v>
                </c:pt>
                <c:pt idx="4320">
                  <c:v>4321</c:v>
                </c:pt>
                <c:pt idx="4321">
                  <c:v>4322</c:v>
                </c:pt>
                <c:pt idx="4322">
                  <c:v>4323</c:v>
                </c:pt>
                <c:pt idx="4323">
                  <c:v>4324</c:v>
                </c:pt>
                <c:pt idx="4324">
                  <c:v>4325</c:v>
                </c:pt>
                <c:pt idx="4325">
                  <c:v>4326</c:v>
                </c:pt>
                <c:pt idx="4326">
                  <c:v>4327</c:v>
                </c:pt>
                <c:pt idx="4327">
                  <c:v>4328</c:v>
                </c:pt>
                <c:pt idx="4328">
                  <c:v>4329</c:v>
                </c:pt>
                <c:pt idx="4329">
                  <c:v>4330</c:v>
                </c:pt>
                <c:pt idx="4330">
                  <c:v>4331</c:v>
                </c:pt>
                <c:pt idx="4331">
                  <c:v>4332</c:v>
                </c:pt>
                <c:pt idx="4332">
                  <c:v>4333</c:v>
                </c:pt>
                <c:pt idx="4333">
                  <c:v>4334</c:v>
                </c:pt>
                <c:pt idx="4334">
                  <c:v>4335</c:v>
                </c:pt>
                <c:pt idx="4335">
                  <c:v>4336</c:v>
                </c:pt>
                <c:pt idx="4336">
                  <c:v>4337</c:v>
                </c:pt>
                <c:pt idx="4337">
                  <c:v>4338</c:v>
                </c:pt>
                <c:pt idx="4338">
                  <c:v>4339</c:v>
                </c:pt>
                <c:pt idx="4339">
                  <c:v>4340</c:v>
                </c:pt>
                <c:pt idx="4340">
                  <c:v>4341</c:v>
                </c:pt>
                <c:pt idx="4341">
                  <c:v>4342</c:v>
                </c:pt>
                <c:pt idx="4342">
                  <c:v>4343</c:v>
                </c:pt>
                <c:pt idx="4343">
                  <c:v>4344</c:v>
                </c:pt>
                <c:pt idx="4344">
                  <c:v>4345</c:v>
                </c:pt>
                <c:pt idx="4345">
                  <c:v>4346</c:v>
                </c:pt>
                <c:pt idx="4346">
                  <c:v>4347</c:v>
                </c:pt>
                <c:pt idx="4347">
                  <c:v>4348</c:v>
                </c:pt>
                <c:pt idx="4348">
                  <c:v>4349</c:v>
                </c:pt>
                <c:pt idx="4349">
                  <c:v>4350</c:v>
                </c:pt>
                <c:pt idx="4350">
                  <c:v>4351</c:v>
                </c:pt>
                <c:pt idx="4351">
                  <c:v>4352</c:v>
                </c:pt>
                <c:pt idx="4352">
                  <c:v>4353</c:v>
                </c:pt>
                <c:pt idx="4353">
                  <c:v>4354</c:v>
                </c:pt>
                <c:pt idx="4354">
                  <c:v>4355</c:v>
                </c:pt>
                <c:pt idx="4355">
                  <c:v>4356</c:v>
                </c:pt>
                <c:pt idx="4356">
                  <c:v>4357</c:v>
                </c:pt>
                <c:pt idx="4357">
                  <c:v>4358</c:v>
                </c:pt>
                <c:pt idx="4358">
                  <c:v>4359</c:v>
                </c:pt>
                <c:pt idx="4359">
                  <c:v>4360</c:v>
                </c:pt>
                <c:pt idx="4360">
                  <c:v>4361</c:v>
                </c:pt>
                <c:pt idx="4361">
                  <c:v>4362</c:v>
                </c:pt>
                <c:pt idx="4362">
                  <c:v>4363</c:v>
                </c:pt>
                <c:pt idx="4363">
                  <c:v>4364</c:v>
                </c:pt>
                <c:pt idx="4364">
                  <c:v>4365</c:v>
                </c:pt>
                <c:pt idx="4365">
                  <c:v>4366</c:v>
                </c:pt>
                <c:pt idx="4366">
                  <c:v>4367</c:v>
                </c:pt>
                <c:pt idx="4367">
                  <c:v>4368</c:v>
                </c:pt>
                <c:pt idx="4368">
                  <c:v>4369</c:v>
                </c:pt>
                <c:pt idx="4369">
                  <c:v>4370</c:v>
                </c:pt>
                <c:pt idx="4370">
                  <c:v>4371</c:v>
                </c:pt>
                <c:pt idx="4371">
                  <c:v>4372</c:v>
                </c:pt>
                <c:pt idx="4372">
                  <c:v>4373</c:v>
                </c:pt>
                <c:pt idx="4373">
                  <c:v>4374</c:v>
                </c:pt>
                <c:pt idx="4374">
                  <c:v>4375</c:v>
                </c:pt>
                <c:pt idx="4375">
                  <c:v>4376</c:v>
                </c:pt>
                <c:pt idx="4376">
                  <c:v>4377</c:v>
                </c:pt>
                <c:pt idx="4377">
                  <c:v>4378</c:v>
                </c:pt>
                <c:pt idx="4378">
                  <c:v>4379</c:v>
                </c:pt>
                <c:pt idx="4379">
                  <c:v>4380</c:v>
                </c:pt>
                <c:pt idx="4380">
                  <c:v>4381</c:v>
                </c:pt>
                <c:pt idx="4381">
                  <c:v>4382</c:v>
                </c:pt>
                <c:pt idx="4382">
                  <c:v>4383</c:v>
                </c:pt>
                <c:pt idx="4383">
                  <c:v>4384</c:v>
                </c:pt>
                <c:pt idx="4384">
                  <c:v>4385</c:v>
                </c:pt>
                <c:pt idx="4385">
                  <c:v>4386</c:v>
                </c:pt>
                <c:pt idx="4386">
                  <c:v>4387</c:v>
                </c:pt>
                <c:pt idx="4387">
                  <c:v>4388</c:v>
                </c:pt>
                <c:pt idx="4388">
                  <c:v>4389</c:v>
                </c:pt>
                <c:pt idx="4389">
                  <c:v>4390</c:v>
                </c:pt>
                <c:pt idx="4390">
                  <c:v>4391</c:v>
                </c:pt>
                <c:pt idx="4391">
                  <c:v>4392</c:v>
                </c:pt>
                <c:pt idx="4392">
                  <c:v>4393</c:v>
                </c:pt>
                <c:pt idx="4393">
                  <c:v>4394</c:v>
                </c:pt>
                <c:pt idx="4394">
                  <c:v>4395</c:v>
                </c:pt>
                <c:pt idx="4395">
                  <c:v>4396</c:v>
                </c:pt>
                <c:pt idx="4396">
                  <c:v>4397</c:v>
                </c:pt>
                <c:pt idx="4397">
                  <c:v>4398</c:v>
                </c:pt>
                <c:pt idx="4398">
                  <c:v>4399</c:v>
                </c:pt>
                <c:pt idx="4399">
                  <c:v>4400</c:v>
                </c:pt>
                <c:pt idx="4400">
                  <c:v>4401</c:v>
                </c:pt>
                <c:pt idx="4401">
                  <c:v>4402</c:v>
                </c:pt>
                <c:pt idx="4402">
                  <c:v>4403</c:v>
                </c:pt>
                <c:pt idx="4403">
                  <c:v>4404</c:v>
                </c:pt>
                <c:pt idx="4404">
                  <c:v>4405</c:v>
                </c:pt>
                <c:pt idx="4405">
                  <c:v>4406</c:v>
                </c:pt>
                <c:pt idx="4406">
                  <c:v>4407</c:v>
                </c:pt>
                <c:pt idx="4407">
                  <c:v>4408</c:v>
                </c:pt>
                <c:pt idx="4408">
                  <c:v>4409</c:v>
                </c:pt>
                <c:pt idx="4409">
                  <c:v>4410</c:v>
                </c:pt>
                <c:pt idx="4410">
                  <c:v>4411</c:v>
                </c:pt>
                <c:pt idx="4411">
                  <c:v>4412</c:v>
                </c:pt>
                <c:pt idx="4412">
                  <c:v>4413</c:v>
                </c:pt>
                <c:pt idx="4413">
                  <c:v>4414</c:v>
                </c:pt>
                <c:pt idx="4414">
                  <c:v>4415</c:v>
                </c:pt>
                <c:pt idx="4415">
                  <c:v>4416</c:v>
                </c:pt>
                <c:pt idx="4416">
                  <c:v>4417</c:v>
                </c:pt>
                <c:pt idx="4417">
                  <c:v>4418</c:v>
                </c:pt>
                <c:pt idx="4418">
                  <c:v>4419</c:v>
                </c:pt>
                <c:pt idx="4419">
                  <c:v>4420</c:v>
                </c:pt>
                <c:pt idx="4420">
                  <c:v>4421</c:v>
                </c:pt>
                <c:pt idx="4421">
                  <c:v>4422</c:v>
                </c:pt>
                <c:pt idx="4422">
                  <c:v>4423</c:v>
                </c:pt>
                <c:pt idx="4423">
                  <c:v>4424</c:v>
                </c:pt>
                <c:pt idx="4424">
                  <c:v>4425</c:v>
                </c:pt>
                <c:pt idx="4425">
                  <c:v>4426</c:v>
                </c:pt>
                <c:pt idx="4426">
                  <c:v>4427</c:v>
                </c:pt>
                <c:pt idx="4427">
                  <c:v>4428</c:v>
                </c:pt>
                <c:pt idx="4428">
                  <c:v>4429</c:v>
                </c:pt>
                <c:pt idx="4429">
                  <c:v>4430</c:v>
                </c:pt>
                <c:pt idx="4430">
                  <c:v>4431</c:v>
                </c:pt>
                <c:pt idx="4431">
                  <c:v>4432</c:v>
                </c:pt>
                <c:pt idx="4432">
                  <c:v>4433</c:v>
                </c:pt>
                <c:pt idx="4433">
                  <c:v>4434</c:v>
                </c:pt>
                <c:pt idx="4434">
                  <c:v>4435</c:v>
                </c:pt>
                <c:pt idx="4435">
                  <c:v>4436</c:v>
                </c:pt>
                <c:pt idx="4436">
                  <c:v>4437</c:v>
                </c:pt>
                <c:pt idx="4437">
                  <c:v>4438</c:v>
                </c:pt>
                <c:pt idx="4438">
                  <c:v>4439</c:v>
                </c:pt>
                <c:pt idx="4439">
                  <c:v>4440</c:v>
                </c:pt>
                <c:pt idx="4440">
                  <c:v>4441</c:v>
                </c:pt>
                <c:pt idx="4441">
                  <c:v>4442</c:v>
                </c:pt>
                <c:pt idx="4442">
                  <c:v>4443</c:v>
                </c:pt>
                <c:pt idx="4443">
                  <c:v>4444</c:v>
                </c:pt>
                <c:pt idx="4444">
                  <c:v>4445</c:v>
                </c:pt>
                <c:pt idx="4445">
                  <c:v>4446</c:v>
                </c:pt>
                <c:pt idx="4446">
                  <c:v>4447</c:v>
                </c:pt>
                <c:pt idx="4447">
                  <c:v>4448</c:v>
                </c:pt>
                <c:pt idx="4448">
                  <c:v>4449</c:v>
                </c:pt>
                <c:pt idx="4449">
                  <c:v>4450</c:v>
                </c:pt>
                <c:pt idx="4450">
                  <c:v>4451</c:v>
                </c:pt>
                <c:pt idx="4451">
                  <c:v>4452</c:v>
                </c:pt>
                <c:pt idx="4452">
                  <c:v>4453</c:v>
                </c:pt>
                <c:pt idx="4453">
                  <c:v>4454</c:v>
                </c:pt>
                <c:pt idx="4454">
                  <c:v>4455</c:v>
                </c:pt>
                <c:pt idx="4455">
                  <c:v>4456</c:v>
                </c:pt>
                <c:pt idx="4456">
                  <c:v>4457</c:v>
                </c:pt>
                <c:pt idx="4457">
                  <c:v>4458</c:v>
                </c:pt>
                <c:pt idx="4458">
                  <c:v>4459</c:v>
                </c:pt>
                <c:pt idx="4459">
                  <c:v>4460</c:v>
                </c:pt>
                <c:pt idx="4460">
                  <c:v>4461</c:v>
                </c:pt>
                <c:pt idx="4461">
                  <c:v>4462</c:v>
                </c:pt>
                <c:pt idx="4462">
                  <c:v>4463</c:v>
                </c:pt>
                <c:pt idx="4463">
                  <c:v>4464</c:v>
                </c:pt>
                <c:pt idx="4464">
                  <c:v>4465</c:v>
                </c:pt>
                <c:pt idx="4465">
                  <c:v>4466</c:v>
                </c:pt>
                <c:pt idx="4466">
                  <c:v>4467</c:v>
                </c:pt>
                <c:pt idx="4467">
                  <c:v>4468</c:v>
                </c:pt>
                <c:pt idx="4468">
                  <c:v>4469</c:v>
                </c:pt>
                <c:pt idx="4469">
                  <c:v>4470</c:v>
                </c:pt>
                <c:pt idx="4470">
                  <c:v>4471</c:v>
                </c:pt>
                <c:pt idx="4471">
                  <c:v>4472</c:v>
                </c:pt>
                <c:pt idx="4472">
                  <c:v>4473</c:v>
                </c:pt>
                <c:pt idx="4473">
                  <c:v>4474</c:v>
                </c:pt>
                <c:pt idx="4474">
                  <c:v>4475</c:v>
                </c:pt>
                <c:pt idx="4475">
                  <c:v>4476</c:v>
                </c:pt>
                <c:pt idx="4476">
                  <c:v>4477</c:v>
                </c:pt>
                <c:pt idx="4477">
                  <c:v>4478</c:v>
                </c:pt>
                <c:pt idx="4478">
                  <c:v>4479</c:v>
                </c:pt>
                <c:pt idx="4479">
                  <c:v>4480</c:v>
                </c:pt>
                <c:pt idx="4480">
                  <c:v>4481</c:v>
                </c:pt>
                <c:pt idx="4481">
                  <c:v>4482</c:v>
                </c:pt>
                <c:pt idx="4482">
                  <c:v>4483</c:v>
                </c:pt>
                <c:pt idx="4483">
                  <c:v>4484</c:v>
                </c:pt>
                <c:pt idx="4484">
                  <c:v>4485</c:v>
                </c:pt>
                <c:pt idx="4485">
                  <c:v>4486</c:v>
                </c:pt>
                <c:pt idx="4486">
                  <c:v>4487</c:v>
                </c:pt>
                <c:pt idx="4487">
                  <c:v>4488</c:v>
                </c:pt>
                <c:pt idx="4488">
                  <c:v>4489</c:v>
                </c:pt>
                <c:pt idx="4489">
                  <c:v>4490</c:v>
                </c:pt>
                <c:pt idx="4490">
                  <c:v>4491</c:v>
                </c:pt>
                <c:pt idx="4491">
                  <c:v>4492</c:v>
                </c:pt>
                <c:pt idx="4492">
                  <c:v>4493</c:v>
                </c:pt>
                <c:pt idx="4493">
                  <c:v>4494</c:v>
                </c:pt>
                <c:pt idx="4494">
                  <c:v>4495</c:v>
                </c:pt>
                <c:pt idx="4495">
                  <c:v>4496</c:v>
                </c:pt>
                <c:pt idx="4496">
                  <c:v>4497</c:v>
                </c:pt>
                <c:pt idx="4497">
                  <c:v>4498</c:v>
                </c:pt>
                <c:pt idx="4498">
                  <c:v>4499</c:v>
                </c:pt>
                <c:pt idx="4499">
                  <c:v>4500</c:v>
                </c:pt>
                <c:pt idx="4500">
                  <c:v>4501</c:v>
                </c:pt>
                <c:pt idx="4501">
                  <c:v>4502</c:v>
                </c:pt>
                <c:pt idx="4502">
                  <c:v>4503</c:v>
                </c:pt>
                <c:pt idx="4503">
                  <c:v>4504</c:v>
                </c:pt>
                <c:pt idx="4504">
                  <c:v>4505</c:v>
                </c:pt>
                <c:pt idx="4505">
                  <c:v>4506</c:v>
                </c:pt>
                <c:pt idx="4506">
                  <c:v>4507</c:v>
                </c:pt>
                <c:pt idx="4507">
                  <c:v>4508</c:v>
                </c:pt>
                <c:pt idx="4508">
                  <c:v>4509</c:v>
                </c:pt>
                <c:pt idx="4509">
                  <c:v>4510</c:v>
                </c:pt>
                <c:pt idx="4510">
                  <c:v>4511</c:v>
                </c:pt>
                <c:pt idx="4511">
                  <c:v>4512</c:v>
                </c:pt>
                <c:pt idx="4512">
                  <c:v>4513</c:v>
                </c:pt>
                <c:pt idx="4513">
                  <c:v>4514</c:v>
                </c:pt>
                <c:pt idx="4514">
                  <c:v>4515</c:v>
                </c:pt>
                <c:pt idx="4515">
                  <c:v>4516</c:v>
                </c:pt>
                <c:pt idx="4516">
                  <c:v>4517</c:v>
                </c:pt>
                <c:pt idx="4517">
                  <c:v>4518</c:v>
                </c:pt>
                <c:pt idx="4518">
                  <c:v>4519</c:v>
                </c:pt>
                <c:pt idx="4519">
                  <c:v>4520</c:v>
                </c:pt>
                <c:pt idx="4520">
                  <c:v>4521</c:v>
                </c:pt>
                <c:pt idx="4521">
                  <c:v>4522</c:v>
                </c:pt>
                <c:pt idx="4522">
                  <c:v>4523</c:v>
                </c:pt>
                <c:pt idx="4523">
                  <c:v>4524</c:v>
                </c:pt>
                <c:pt idx="4524">
                  <c:v>4525</c:v>
                </c:pt>
                <c:pt idx="4525">
                  <c:v>4526</c:v>
                </c:pt>
                <c:pt idx="4526">
                  <c:v>4527</c:v>
                </c:pt>
                <c:pt idx="4527">
                  <c:v>4528</c:v>
                </c:pt>
                <c:pt idx="4528">
                  <c:v>4529</c:v>
                </c:pt>
                <c:pt idx="4529">
                  <c:v>4530</c:v>
                </c:pt>
                <c:pt idx="4530">
                  <c:v>4531</c:v>
                </c:pt>
                <c:pt idx="4531">
                  <c:v>4532</c:v>
                </c:pt>
                <c:pt idx="4532">
                  <c:v>4533</c:v>
                </c:pt>
                <c:pt idx="4533">
                  <c:v>4534</c:v>
                </c:pt>
                <c:pt idx="4534">
                  <c:v>4535</c:v>
                </c:pt>
                <c:pt idx="4535">
                  <c:v>4536</c:v>
                </c:pt>
                <c:pt idx="4536">
                  <c:v>4537</c:v>
                </c:pt>
                <c:pt idx="4537">
                  <c:v>4538</c:v>
                </c:pt>
                <c:pt idx="4538">
                  <c:v>4539</c:v>
                </c:pt>
                <c:pt idx="4539">
                  <c:v>4540</c:v>
                </c:pt>
                <c:pt idx="4540">
                  <c:v>4541</c:v>
                </c:pt>
                <c:pt idx="4541">
                  <c:v>4542</c:v>
                </c:pt>
                <c:pt idx="4542">
                  <c:v>4543</c:v>
                </c:pt>
                <c:pt idx="4543">
                  <c:v>4544</c:v>
                </c:pt>
                <c:pt idx="4544">
                  <c:v>4545</c:v>
                </c:pt>
                <c:pt idx="4545">
                  <c:v>4546</c:v>
                </c:pt>
                <c:pt idx="4546">
                  <c:v>4547</c:v>
                </c:pt>
                <c:pt idx="4547">
                  <c:v>4548</c:v>
                </c:pt>
                <c:pt idx="4548">
                  <c:v>4549</c:v>
                </c:pt>
                <c:pt idx="4549">
                  <c:v>4550</c:v>
                </c:pt>
                <c:pt idx="4550">
                  <c:v>4551</c:v>
                </c:pt>
                <c:pt idx="4551">
                  <c:v>4552</c:v>
                </c:pt>
                <c:pt idx="4552">
                  <c:v>4553</c:v>
                </c:pt>
                <c:pt idx="4553">
                  <c:v>4554</c:v>
                </c:pt>
                <c:pt idx="4554">
                  <c:v>4555</c:v>
                </c:pt>
                <c:pt idx="4555">
                  <c:v>4556</c:v>
                </c:pt>
                <c:pt idx="4556">
                  <c:v>4557</c:v>
                </c:pt>
                <c:pt idx="4557">
                  <c:v>4558</c:v>
                </c:pt>
                <c:pt idx="4558">
                  <c:v>4559</c:v>
                </c:pt>
                <c:pt idx="4559">
                  <c:v>4560</c:v>
                </c:pt>
                <c:pt idx="4560">
                  <c:v>4561</c:v>
                </c:pt>
                <c:pt idx="4561">
                  <c:v>4562</c:v>
                </c:pt>
                <c:pt idx="4562">
                  <c:v>4563</c:v>
                </c:pt>
                <c:pt idx="4563">
                  <c:v>4564</c:v>
                </c:pt>
                <c:pt idx="4564">
                  <c:v>4565</c:v>
                </c:pt>
                <c:pt idx="4565">
                  <c:v>4566</c:v>
                </c:pt>
                <c:pt idx="4566">
                  <c:v>4567</c:v>
                </c:pt>
                <c:pt idx="4567">
                  <c:v>4568</c:v>
                </c:pt>
                <c:pt idx="4568">
                  <c:v>4569</c:v>
                </c:pt>
                <c:pt idx="4569">
                  <c:v>4570</c:v>
                </c:pt>
                <c:pt idx="4570">
                  <c:v>4571</c:v>
                </c:pt>
                <c:pt idx="4571">
                  <c:v>4572</c:v>
                </c:pt>
                <c:pt idx="4572">
                  <c:v>4573</c:v>
                </c:pt>
                <c:pt idx="4573">
                  <c:v>4574</c:v>
                </c:pt>
                <c:pt idx="4574">
                  <c:v>4575</c:v>
                </c:pt>
                <c:pt idx="4575">
                  <c:v>4576</c:v>
                </c:pt>
                <c:pt idx="4576">
                  <c:v>4577</c:v>
                </c:pt>
                <c:pt idx="4577">
                  <c:v>4578</c:v>
                </c:pt>
                <c:pt idx="4578">
                  <c:v>4579</c:v>
                </c:pt>
                <c:pt idx="4579">
                  <c:v>4580</c:v>
                </c:pt>
                <c:pt idx="4580">
                  <c:v>4581</c:v>
                </c:pt>
                <c:pt idx="4581">
                  <c:v>4582</c:v>
                </c:pt>
                <c:pt idx="4582">
                  <c:v>4583</c:v>
                </c:pt>
                <c:pt idx="4583">
                  <c:v>4584</c:v>
                </c:pt>
                <c:pt idx="4584">
                  <c:v>4585</c:v>
                </c:pt>
                <c:pt idx="4585">
                  <c:v>4586</c:v>
                </c:pt>
                <c:pt idx="4586">
                  <c:v>4587</c:v>
                </c:pt>
                <c:pt idx="4587">
                  <c:v>4588</c:v>
                </c:pt>
                <c:pt idx="4588">
                  <c:v>4589</c:v>
                </c:pt>
                <c:pt idx="4589">
                  <c:v>4590</c:v>
                </c:pt>
                <c:pt idx="4590">
                  <c:v>4591</c:v>
                </c:pt>
                <c:pt idx="4591">
                  <c:v>4592</c:v>
                </c:pt>
                <c:pt idx="4592">
                  <c:v>4593</c:v>
                </c:pt>
                <c:pt idx="4593">
                  <c:v>4594</c:v>
                </c:pt>
                <c:pt idx="4594">
                  <c:v>4595</c:v>
                </c:pt>
                <c:pt idx="4595">
                  <c:v>4596</c:v>
                </c:pt>
                <c:pt idx="4596">
                  <c:v>4597</c:v>
                </c:pt>
                <c:pt idx="4597">
                  <c:v>4598</c:v>
                </c:pt>
                <c:pt idx="4598">
                  <c:v>4599</c:v>
                </c:pt>
                <c:pt idx="4599">
                  <c:v>4600</c:v>
                </c:pt>
                <c:pt idx="4600">
                  <c:v>4601</c:v>
                </c:pt>
                <c:pt idx="4601">
                  <c:v>4602</c:v>
                </c:pt>
                <c:pt idx="4602">
                  <c:v>4603</c:v>
                </c:pt>
                <c:pt idx="4603">
                  <c:v>4604</c:v>
                </c:pt>
                <c:pt idx="4604">
                  <c:v>4605</c:v>
                </c:pt>
                <c:pt idx="4605">
                  <c:v>4606</c:v>
                </c:pt>
                <c:pt idx="4606">
                  <c:v>4607</c:v>
                </c:pt>
                <c:pt idx="4607">
                  <c:v>4608</c:v>
                </c:pt>
                <c:pt idx="4608">
                  <c:v>4609</c:v>
                </c:pt>
                <c:pt idx="4609">
                  <c:v>4610</c:v>
                </c:pt>
                <c:pt idx="4610">
                  <c:v>4611</c:v>
                </c:pt>
                <c:pt idx="4611">
                  <c:v>4612</c:v>
                </c:pt>
                <c:pt idx="4612">
                  <c:v>4613</c:v>
                </c:pt>
                <c:pt idx="4613">
                  <c:v>4614</c:v>
                </c:pt>
                <c:pt idx="4614">
                  <c:v>4615</c:v>
                </c:pt>
                <c:pt idx="4615">
                  <c:v>4616</c:v>
                </c:pt>
                <c:pt idx="4616">
                  <c:v>4617</c:v>
                </c:pt>
                <c:pt idx="4617">
                  <c:v>4618</c:v>
                </c:pt>
                <c:pt idx="4618">
                  <c:v>4619</c:v>
                </c:pt>
                <c:pt idx="4619">
                  <c:v>4620</c:v>
                </c:pt>
                <c:pt idx="4620">
                  <c:v>4621</c:v>
                </c:pt>
                <c:pt idx="4621">
                  <c:v>4622</c:v>
                </c:pt>
                <c:pt idx="4622">
                  <c:v>4623</c:v>
                </c:pt>
                <c:pt idx="4623">
                  <c:v>4624</c:v>
                </c:pt>
                <c:pt idx="4624">
                  <c:v>4625</c:v>
                </c:pt>
                <c:pt idx="4625">
                  <c:v>4626</c:v>
                </c:pt>
                <c:pt idx="4626">
                  <c:v>4627</c:v>
                </c:pt>
                <c:pt idx="4627">
                  <c:v>4628</c:v>
                </c:pt>
                <c:pt idx="4628">
                  <c:v>4629</c:v>
                </c:pt>
                <c:pt idx="4629">
                  <c:v>4630</c:v>
                </c:pt>
                <c:pt idx="4630">
                  <c:v>4631</c:v>
                </c:pt>
                <c:pt idx="4631">
                  <c:v>4632</c:v>
                </c:pt>
                <c:pt idx="4632">
                  <c:v>4633</c:v>
                </c:pt>
                <c:pt idx="4633">
                  <c:v>4634</c:v>
                </c:pt>
                <c:pt idx="4634">
                  <c:v>4635</c:v>
                </c:pt>
                <c:pt idx="4635">
                  <c:v>4636</c:v>
                </c:pt>
                <c:pt idx="4636">
                  <c:v>4637</c:v>
                </c:pt>
                <c:pt idx="4637">
                  <c:v>4638</c:v>
                </c:pt>
                <c:pt idx="4638">
                  <c:v>4639</c:v>
                </c:pt>
                <c:pt idx="4639">
                  <c:v>4640</c:v>
                </c:pt>
                <c:pt idx="4640">
                  <c:v>4641</c:v>
                </c:pt>
                <c:pt idx="4641">
                  <c:v>4642</c:v>
                </c:pt>
                <c:pt idx="4642">
                  <c:v>4643</c:v>
                </c:pt>
                <c:pt idx="4643">
                  <c:v>4644</c:v>
                </c:pt>
                <c:pt idx="4644">
                  <c:v>4645</c:v>
                </c:pt>
                <c:pt idx="4645">
                  <c:v>4646</c:v>
                </c:pt>
                <c:pt idx="4646">
                  <c:v>4647</c:v>
                </c:pt>
                <c:pt idx="4647">
                  <c:v>4648</c:v>
                </c:pt>
                <c:pt idx="4648">
                  <c:v>4649</c:v>
                </c:pt>
                <c:pt idx="4649">
                  <c:v>4650</c:v>
                </c:pt>
                <c:pt idx="4650">
                  <c:v>4651</c:v>
                </c:pt>
                <c:pt idx="4651">
                  <c:v>4652</c:v>
                </c:pt>
                <c:pt idx="4652">
                  <c:v>4653</c:v>
                </c:pt>
                <c:pt idx="4653">
                  <c:v>4654</c:v>
                </c:pt>
                <c:pt idx="4654">
                  <c:v>4655</c:v>
                </c:pt>
                <c:pt idx="4655">
                  <c:v>4656</c:v>
                </c:pt>
                <c:pt idx="4656">
                  <c:v>4657</c:v>
                </c:pt>
                <c:pt idx="4657">
                  <c:v>4658</c:v>
                </c:pt>
                <c:pt idx="4658">
                  <c:v>4659</c:v>
                </c:pt>
                <c:pt idx="4659">
                  <c:v>4660</c:v>
                </c:pt>
                <c:pt idx="4660">
                  <c:v>4661</c:v>
                </c:pt>
                <c:pt idx="4661">
                  <c:v>4662</c:v>
                </c:pt>
                <c:pt idx="4662">
                  <c:v>4663</c:v>
                </c:pt>
                <c:pt idx="4663">
                  <c:v>4664</c:v>
                </c:pt>
                <c:pt idx="4664">
                  <c:v>4665</c:v>
                </c:pt>
                <c:pt idx="4665">
                  <c:v>4666</c:v>
                </c:pt>
                <c:pt idx="4666">
                  <c:v>4667</c:v>
                </c:pt>
                <c:pt idx="4667">
                  <c:v>4668</c:v>
                </c:pt>
                <c:pt idx="4668">
                  <c:v>4669</c:v>
                </c:pt>
                <c:pt idx="4669">
                  <c:v>4670</c:v>
                </c:pt>
                <c:pt idx="4670">
                  <c:v>4671</c:v>
                </c:pt>
                <c:pt idx="4671">
                  <c:v>4672</c:v>
                </c:pt>
                <c:pt idx="4672">
                  <c:v>4673</c:v>
                </c:pt>
                <c:pt idx="4673">
                  <c:v>4674</c:v>
                </c:pt>
                <c:pt idx="4674">
                  <c:v>4675</c:v>
                </c:pt>
                <c:pt idx="4675">
                  <c:v>4676</c:v>
                </c:pt>
                <c:pt idx="4676">
                  <c:v>4677</c:v>
                </c:pt>
                <c:pt idx="4677">
                  <c:v>4678</c:v>
                </c:pt>
                <c:pt idx="4678">
                  <c:v>4679</c:v>
                </c:pt>
                <c:pt idx="4679">
                  <c:v>4680</c:v>
                </c:pt>
                <c:pt idx="4680">
                  <c:v>4681</c:v>
                </c:pt>
                <c:pt idx="4681">
                  <c:v>4682</c:v>
                </c:pt>
                <c:pt idx="4682">
                  <c:v>4683</c:v>
                </c:pt>
                <c:pt idx="4683">
                  <c:v>4684</c:v>
                </c:pt>
                <c:pt idx="4684">
                  <c:v>4685</c:v>
                </c:pt>
                <c:pt idx="4685">
                  <c:v>4686</c:v>
                </c:pt>
                <c:pt idx="4686">
                  <c:v>4687</c:v>
                </c:pt>
                <c:pt idx="4687">
                  <c:v>4688</c:v>
                </c:pt>
                <c:pt idx="4688">
                  <c:v>4689</c:v>
                </c:pt>
                <c:pt idx="4689">
                  <c:v>4690</c:v>
                </c:pt>
                <c:pt idx="4690">
                  <c:v>4691</c:v>
                </c:pt>
                <c:pt idx="4691">
                  <c:v>4692</c:v>
                </c:pt>
                <c:pt idx="4692">
                  <c:v>4693</c:v>
                </c:pt>
                <c:pt idx="4693">
                  <c:v>4694</c:v>
                </c:pt>
                <c:pt idx="4694">
                  <c:v>4695</c:v>
                </c:pt>
                <c:pt idx="4695">
                  <c:v>4696</c:v>
                </c:pt>
                <c:pt idx="4696">
                  <c:v>4697</c:v>
                </c:pt>
                <c:pt idx="4697">
                  <c:v>4698</c:v>
                </c:pt>
                <c:pt idx="4698">
                  <c:v>4699</c:v>
                </c:pt>
                <c:pt idx="4699">
                  <c:v>4700</c:v>
                </c:pt>
                <c:pt idx="4700">
                  <c:v>4701</c:v>
                </c:pt>
                <c:pt idx="4701">
                  <c:v>4702</c:v>
                </c:pt>
                <c:pt idx="4702">
                  <c:v>4703</c:v>
                </c:pt>
                <c:pt idx="4703">
                  <c:v>4704</c:v>
                </c:pt>
                <c:pt idx="4704">
                  <c:v>4705</c:v>
                </c:pt>
                <c:pt idx="4705">
                  <c:v>4706</c:v>
                </c:pt>
                <c:pt idx="4706">
                  <c:v>4707</c:v>
                </c:pt>
                <c:pt idx="4707">
                  <c:v>4708</c:v>
                </c:pt>
                <c:pt idx="4708">
                  <c:v>4709</c:v>
                </c:pt>
                <c:pt idx="4709">
                  <c:v>4710</c:v>
                </c:pt>
                <c:pt idx="4710">
                  <c:v>4711</c:v>
                </c:pt>
                <c:pt idx="4711">
                  <c:v>4712</c:v>
                </c:pt>
                <c:pt idx="4712">
                  <c:v>4713</c:v>
                </c:pt>
                <c:pt idx="4713">
                  <c:v>4714</c:v>
                </c:pt>
                <c:pt idx="4714">
                  <c:v>4715</c:v>
                </c:pt>
                <c:pt idx="4715">
                  <c:v>4716</c:v>
                </c:pt>
                <c:pt idx="4716">
                  <c:v>4717</c:v>
                </c:pt>
                <c:pt idx="4717">
                  <c:v>4718</c:v>
                </c:pt>
                <c:pt idx="4718">
                  <c:v>4719</c:v>
                </c:pt>
                <c:pt idx="4719">
                  <c:v>4720</c:v>
                </c:pt>
                <c:pt idx="4720">
                  <c:v>4721</c:v>
                </c:pt>
                <c:pt idx="4721">
                  <c:v>4722</c:v>
                </c:pt>
                <c:pt idx="4722">
                  <c:v>4723</c:v>
                </c:pt>
                <c:pt idx="4723">
                  <c:v>4724</c:v>
                </c:pt>
                <c:pt idx="4724">
                  <c:v>4725</c:v>
                </c:pt>
                <c:pt idx="4725">
                  <c:v>4726</c:v>
                </c:pt>
                <c:pt idx="4726">
                  <c:v>4727</c:v>
                </c:pt>
                <c:pt idx="4727">
                  <c:v>4728</c:v>
                </c:pt>
                <c:pt idx="4728">
                  <c:v>4729</c:v>
                </c:pt>
                <c:pt idx="4729">
                  <c:v>4730</c:v>
                </c:pt>
                <c:pt idx="4730">
                  <c:v>4731</c:v>
                </c:pt>
                <c:pt idx="4731">
                  <c:v>4732</c:v>
                </c:pt>
                <c:pt idx="4732">
                  <c:v>4733</c:v>
                </c:pt>
                <c:pt idx="4733">
                  <c:v>4734</c:v>
                </c:pt>
                <c:pt idx="4734">
                  <c:v>4735</c:v>
                </c:pt>
                <c:pt idx="4735">
                  <c:v>4736</c:v>
                </c:pt>
                <c:pt idx="4736">
                  <c:v>4737</c:v>
                </c:pt>
                <c:pt idx="4737">
                  <c:v>4738</c:v>
                </c:pt>
                <c:pt idx="4738">
                  <c:v>4739</c:v>
                </c:pt>
                <c:pt idx="4739">
                  <c:v>4740</c:v>
                </c:pt>
                <c:pt idx="4740">
                  <c:v>4741</c:v>
                </c:pt>
                <c:pt idx="4741">
                  <c:v>4742</c:v>
                </c:pt>
                <c:pt idx="4742">
                  <c:v>4743</c:v>
                </c:pt>
                <c:pt idx="4743">
                  <c:v>4744</c:v>
                </c:pt>
                <c:pt idx="4744">
                  <c:v>4745</c:v>
                </c:pt>
                <c:pt idx="4745">
                  <c:v>4746</c:v>
                </c:pt>
                <c:pt idx="4746">
                  <c:v>4747</c:v>
                </c:pt>
                <c:pt idx="4747">
                  <c:v>4748</c:v>
                </c:pt>
                <c:pt idx="4748">
                  <c:v>4749</c:v>
                </c:pt>
                <c:pt idx="4749">
                  <c:v>4750</c:v>
                </c:pt>
                <c:pt idx="4750">
                  <c:v>4751</c:v>
                </c:pt>
                <c:pt idx="4751">
                  <c:v>4752</c:v>
                </c:pt>
                <c:pt idx="4752">
                  <c:v>4753</c:v>
                </c:pt>
                <c:pt idx="4753">
                  <c:v>4754</c:v>
                </c:pt>
                <c:pt idx="4754">
                  <c:v>4755</c:v>
                </c:pt>
                <c:pt idx="4755">
                  <c:v>4756</c:v>
                </c:pt>
                <c:pt idx="4756">
                  <c:v>4757</c:v>
                </c:pt>
                <c:pt idx="4757">
                  <c:v>4758</c:v>
                </c:pt>
                <c:pt idx="4758">
                  <c:v>4759</c:v>
                </c:pt>
                <c:pt idx="4759">
                  <c:v>4760</c:v>
                </c:pt>
                <c:pt idx="4760">
                  <c:v>4761</c:v>
                </c:pt>
                <c:pt idx="4761">
                  <c:v>4762</c:v>
                </c:pt>
                <c:pt idx="4762">
                  <c:v>4763</c:v>
                </c:pt>
                <c:pt idx="4763">
                  <c:v>4764</c:v>
                </c:pt>
                <c:pt idx="4764">
                  <c:v>4765</c:v>
                </c:pt>
                <c:pt idx="4765">
                  <c:v>4766</c:v>
                </c:pt>
                <c:pt idx="4766">
                  <c:v>4767</c:v>
                </c:pt>
                <c:pt idx="4767">
                  <c:v>4768</c:v>
                </c:pt>
                <c:pt idx="4768">
                  <c:v>4769</c:v>
                </c:pt>
                <c:pt idx="4769">
                  <c:v>4770</c:v>
                </c:pt>
                <c:pt idx="4770">
                  <c:v>4771</c:v>
                </c:pt>
                <c:pt idx="4771">
                  <c:v>4772</c:v>
                </c:pt>
                <c:pt idx="4772">
                  <c:v>4773</c:v>
                </c:pt>
                <c:pt idx="4773">
                  <c:v>4774</c:v>
                </c:pt>
                <c:pt idx="4774">
                  <c:v>4775</c:v>
                </c:pt>
                <c:pt idx="4775">
                  <c:v>4776</c:v>
                </c:pt>
                <c:pt idx="4776">
                  <c:v>4777</c:v>
                </c:pt>
                <c:pt idx="4777">
                  <c:v>4778</c:v>
                </c:pt>
                <c:pt idx="4778">
                  <c:v>4779</c:v>
                </c:pt>
                <c:pt idx="4779">
                  <c:v>4780</c:v>
                </c:pt>
                <c:pt idx="4780">
                  <c:v>4781</c:v>
                </c:pt>
                <c:pt idx="4781">
                  <c:v>4782</c:v>
                </c:pt>
                <c:pt idx="4782">
                  <c:v>4783</c:v>
                </c:pt>
                <c:pt idx="4783">
                  <c:v>4784</c:v>
                </c:pt>
                <c:pt idx="4784">
                  <c:v>4785</c:v>
                </c:pt>
                <c:pt idx="4785">
                  <c:v>4786</c:v>
                </c:pt>
                <c:pt idx="4786">
                  <c:v>4787</c:v>
                </c:pt>
                <c:pt idx="4787">
                  <c:v>4788</c:v>
                </c:pt>
                <c:pt idx="4788">
                  <c:v>4789</c:v>
                </c:pt>
                <c:pt idx="4789">
                  <c:v>4790</c:v>
                </c:pt>
                <c:pt idx="4790">
                  <c:v>4791</c:v>
                </c:pt>
                <c:pt idx="4791">
                  <c:v>4792</c:v>
                </c:pt>
                <c:pt idx="4792">
                  <c:v>4793</c:v>
                </c:pt>
                <c:pt idx="4793">
                  <c:v>4794</c:v>
                </c:pt>
                <c:pt idx="4794">
                  <c:v>4795</c:v>
                </c:pt>
                <c:pt idx="4795">
                  <c:v>4796</c:v>
                </c:pt>
                <c:pt idx="4796">
                  <c:v>4797</c:v>
                </c:pt>
                <c:pt idx="4797">
                  <c:v>4798</c:v>
                </c:pt>
                <c:pt idx="4798">
                  <c:v>4799</c:v>
                </c:pt>
                <c:pt idx="4799">
                  <c:v>4800</c:v>
                </c:pt>
                <c:pt idx="4800">
                  <c:v>4801</c:v>
                </c:pt>
                <c:pt idx="4801">
                  <c:v>4802</c:v>
                </c:pt>
                <c:pt idx="4802">
                  <c:v>4803</c:v>
                </c:pt>
                <c:pt idx="4803">
                  <c:v>4804</c:v>
                </c:pt>
                <c:pt idx="4804">
                  <c:v>4805</c:v>
                </c:pt>
                <c:pt idx="4805">
                  <c:v>4806</c:v>
                </c:pt>
                <c:pt idx="4806">
                  <c:v>4807</c:v>
                </c:pt>
                <c:pt idx="4807">
                  <c:v>4808</c:v>
                </c:pt>
                <c:pt idx="4808">
                  <c:v>4809</c:v>
                </c:pt>
                <c:pt idx="4809">
                  <c:v>4810</c:v>
                </c:pt>
                <c:pt idx="4810">
                  <c:v>4811</c:v>
                </c:pt>
                <c:pt idx="4811">
                  <c:v>4812</c:v>
                </c:pt>
                <c:pt idx="4812">
                  <c:v>4813</c:v>
                </c:pt>
                <c:pt idx="4813">
                  <c:v>4814</c:v>
                </c:pt>
                <c:pt idx="4814">
                  <c:v>4815</c:v>
                </c:pt>
                <c:pt idx="4815">
                  <c:v>4816</c:v>
                </c:pt>
                <c:pt idx="4816">
                  <c:v>4817</c:v>
                </c:pt>
                <c:pt idx="4817">
                  <c:v>4818</c:v>
                </c:pt>
                <c:pt idx="4818">
                  <c:v>4819</c:v>
                </c:pt>
                <c:pt idx="4819">
                  <c:v>4820</c:v>
                </c:pt>
                <c:pt idx="4820">
                  <c:v>4821</c:v>
                </c:pt>
                <c:pt idx="4821">
                  <c:v>4822</c:v>
                </c:pt>
                <c:pt idx="4822">
                  <c:v>4823</c:v>
                </c:pt>
                <c:pt idx="4823">
                  <c:v>4824</c:v>
                </c:pt>
                <c:pt idx="4824">
                  <c:v>4825</c:v>
                </c:pt>
                <c:pt idx="4825">
                  <c:v>4826</c:v>
                </c:pt>
                <c:pt idx="4826">
                  <c:v>4827</c:v>
                </c:pt>
                <c:pt idx="4827">
                  <c:v>4828</c:v>
                </c:pt>
                <c:pt idx="4828">
                  <c:v>4829</c:v>
                </c:pt>
                <c:pt idx="4829">
                  <c:v>4830</c:v>
                </c:pt>
                <c:pt idx="4830">
                  <c:v>4831</c:v>
                </c:pt>
                <c:pt idx="4831">
                  <c:v>4832</c:v>
                </c:pt>
                <c:pt idx="4832">
                  <c:v>4833</c:v>
                </c:pt>
                <c:pt idx="4833">
                  <c:v>4834</c:v>
                </c:pt>
                <c:pt idx="4834">
                  <c:v>4835</c:v>
                </c:pt>
                <c:pt idx="4835">
                  <c:v>4836</c:v>
                </c:pt>
                <c:pt idx="4836">
                  <c:v>4837</c:v>
                </c:pt>
                <c:pt idx="4837">
                  <c:v>4838</c:v>
                </c:pt>
                <c:pt idx="4838">
                  <c:v>4839</c:v>
                </c:pt>
                <c:pt idx="4839">
                  <c:v>4840</c:v>
                </c:pt>
                <c:pt idx="4840">
                  <c:v>4841</c:v>
                </c:pt>
                <c:pt idx="4841">
                  <c:v>4842</c:v>
                </c:pt>
                <c:pt idx="4842">
                  <c:v>4843</c:v>
                </c:pt>
                <c:pt idx="4843">
                  <c:v>4844</c:v>
                </c:pt>
                <c:pt idx="4844">
                  <c:v>4845</c:v>
                </c:pt>
                <c:pt idx="4845">
                  <c:v>4846</c:v>
                </c:pt>
                <c:pt idx="4846">
                  <c:v>4847</c:v>
                </c:pt>
                <c:pt idx="4847">
                  <c:v>4848</c:v>
                </c:pt>
                <c:pt idx="4848">
                  <c:v>4849</c:v>
                </c:pt>
                <c:pt idx="4849">
                  <c:v>4850</c:v>
                </c:pt>
                <c:pt idx="4850">
                  <c:v>4851</c:v>
                </c:pt>
                <c:pt idx="4851">
                  <c:v>4852</c:v>
                </c:pt>
                <c:pt idx="4852">
                  <c:v>4853</c:v>
                </c:pt>
                <c:pt idx="4853">
                  <c:v>4854</c:v>
                </c:pt>
                <c:pt idx="4854">
                  <c:v>4855</c:v>
                </c:pt>
                <c:pt idx="4855">
                  <c:v>4856</c:v>
                </c:pt>
                <c:pt idx="4856">
                  <c:v>4857</c:v>
                </c:pt>
                <c:pt idx="4857">
                  <c:v>4858</c:v>
                </c:pt>
                <c:pt idx="4858">
                  <c:v>4859</c:v>
                </c:pt>
                <c:pt idx="4859">
                  <c:v>4860</c:v>
                </c:pt>
                <c:pt idx="4860">
                  <c:v>4861</c:v>
                </c:pt>
                <c:pt idx="4861">
                  <c:v>4862</c:v>
                </c:pt>
                <c:pt idx="4862">
                  <c:v>4863</c:v>
                </c:pt>
                <c:pt idx="4863">
                  <c:v>4864</c:v>
                </c:pt>
                <c:pt idx="4864">
                  <c:v>4865</c:v>
                </c:pt>
                <c:pt idx="4865">
                  <c:v>4866</c:v>
                </c:pt>
                <c:pt idx="4866">
                  <c:v>4867</c:v>
                </c:pt>
                <c:pt idx="4867">
                  <c:v>4868</c:v>
                </c:pt>
                <c:pt idx="4868">
                  <c:v>4869</c:v>
                </c:pt>
                <c:pt idx="4869">
                  <c:v>4870</c:v>
                </c:pt>
                <c:pt idx="4870">
                  <c:v>4871</c:v>
                </c:pt>
                <c:pt idx="4871">
                  <c:v>4872</c:v>
                </c:pt>
                <c:pt idx="4872">
                  <c:v>4873</c:v>
                </c:pt>
                <c:pt idx="4873">
                  <c:v>4874</c:v>
                </c:pt>
                <c:pt idx="4874">
                  <c:v>4875</c:v>
                </c:pt>
                <c:pt idx="4875">
                  <c:v>4876</c:v>
                </c:pt>
                <c:pt idx="4876">
                  <c:v>4877</c:v>
                </c:pt>
                <c:pt idx="4877">
                  <c:v>4878</c:v>
                </c:pt>
                <c:pt idx="4878">
                  <c:v>4879</c:v>
                </c:pt>
                <c:pt idx="4879">
                  <c:v>4880</c:v>
                </c:pt>
                <c:pt idx="4880">
                  <c:v>4881</c:v>
                </c:pt>
                <c:pt idx="4881">
                  <c:v>4882</c:v>
                </c:pt>
                <c:pt idx="4882">
                  <c:v>4883</c:v>
                </c:pt>
                <c:pt idx="4883">
                  <c:v>4884</c:v>
                </c:pt>
                <c:pt idx="4884">
                  <c:v>4885</c:v>
                </c:pt>
                <c:pt idx="4885">
                  <c:v>4886</c:v>
                </c:pt>
                <c:pt idx="4886">
                  <c:v>4887</c:v>
                </c:pt>
                <c:pt idx="4887">
                  <c:v>4888</c:v>
                </c:pt>
                <c:pt idx="4888">
                  <c:v>4889</c:v>
                </c:pt>
                <c:pt idx="4889">
                  <c:v>4890</c:v>
                </c:pt>
                <c:pt idx="4890">
                  <c:v>4891</c:v>
                </c:pt>
                <c:pt idx="4891">
                  <c:v>4892</c:v>
                </c:pt>
                <c:pt idx="4892">
                  <c:v>4893</c:v>
                </c:pt>
                <c:pt idx="4893">
                  <c:v>4894</c:v>
                </c:pt>
                <c:pt idx="4894">
                  <c:v>4895</c:v>
                </c:pt>
                <c:pt idx="4895">
                  <c:v>4896</c:v>
                </c:pt>
                <c:pt idx="4896">
                  <c:v>4897</c:v>
                </c:pt>
                <c:pt idx="4897">
                  <c:v>4898</c:v>
                </c:pt>
                <c:pt idx="4898">
                  <c:v>4899</c:v>
                </c:pt>
                <c:pt idx="4899">
                  <c:v>4900</c:v>
                </c:pt>
                <c:pt idx="4900">
                  <c:v>4901</c:v>
                </c:pt>
                <c:pt idx="4901">
                  <c:v>4902</c:v>
                </c:pt>
                <c:pt idx="4902">
                  <c:v>4903</c:v>
                </c:pt>
                <c:pt idx="4903">
                  <c:v>4904</c:v>
                </c:pt>
                <c:pt idx="4904">
                  <c:v>4905</c:v>
                </c:pt>
                <c:pt idx="4905">
                  <c:v>4906</c:v>
                </c:pt>
                <c:pt idx="4906">
                  <c:v>4907</c:v>
                </c:pt>
                <c:pt idx="4907">
                  <c:v>4908</c:v>
                </c:pt>
                <c:pt idx="4908">
                  <c:v>4909</c:v>
                </c:pt>
                <c:pt idx="4909">
                  <c:v>4910</c:v>
                </c:pt>
                <c:pt idx="4910">
                  <c:v>4911</c:v>
                </c:pt>
                <c:pt idx="4911">
                  <c:v>4912</c:v>
                </c:pt>
                <c:pt idx="4912">
                  <c:v>4913</c:v>
                </c:pt>
                <c:pt idx="4913">
                  <c:v>4914</c:v>
                </c:pt>
                <c:pt idx="4914">
                  <c:v>4915</c:v>
                </c:pt>
                <c:pt idx="4915">
                  <c:v>4916</c:v>
                </c:pt>
                <c:pt idx="4916">
                  <c:v>4917</c:v>
                </c:pt>
                <c:pt idx="4917">
                  <c:v>4918</c:v>
                </c:pt>
                <c:pt idx="4918">
                  <c:v>4919</c:v>
                </c:pt>
                <c:pt idx="4919">
                  <c:v>4920</c:v>
                </c:pt>
                <c:pt idx="4920">
                  <c:v>4921</c:v>
                </c:pt>
                <c:pt idx="4921">
                  <c:v>4922</c:v>
                </c:pt>
                <c:pt idx="4922">
                  <c:v>4923</c:v>
                </c:pt>
                <c:pt idx="4923">
                  <c:v>4924</c:v>
                </c:pt>
                <c:pt idx="4924">
                  <c:v>4925</c:v>
                </c:pt>
                <c:pt idx="4925">
                  <c:v>4926</c:v>
                </c:pt>
                <c:pt idx="4926">
                  <c:v>4927</c:v>
                </c:pt>
                <c:pt idx="4927">
                  <c:v>4928</c:v>
                </c:pt>
                <c:pt idx="4928">
                  <c:v>4929</c:v>
                </c:pt>
                <c:pt idx="4929">
                  <c:v>4930</c:v>
                </c:pt>
                <c:pt idx="4930">
                  <c:v>4931</c:v>
                </c:pt>
                <c:pt idx="4931">
                  <c:v>4932</c:v>
                </c:pt>
                <c:pt idx="4932">
                  <c:v>4933</c:v>
                </c:pt>
                <c:pt idx="4933">
                  <c:v>4934</c:v>
                </c:pt>
                <c:pt idx="4934">
                  <c:v>4935</c:v>
                </c:pt>
                <c:pt idx="4935">
                  <c:v>4936</c:v>
                </c:pt>
                <c:pt idx="4936">
                  <c:v>4937</c:v>
                </c:pt>
                <c:pt idx="4937">
                  <c:v>4938</c:v>
                </c:pt>
                <c:pt idx="4938">
                  <c:v>4939</c:v>
                </c:pt>
                <c:pt idx="4939">
                  <c:v>4940</c:v>
                </c:pt>
                <c:pt idx="4940">
                  <c:v>4941</c:v>
                </c:pt>
                <c:pt idx="4941">
                  <c:v>4942</c:v>
                </c:pt>
                <c:pt idx="4942">
                  <c:v>4943</c:v>
                </c:pt>
                <c:pt idx="4943">
                  <c:v>4944</c:v>
                </c:pt>
                <c:pt idx="4944">
                  <c:v>4945</c:v>
                </c:pt>
                <c:pt idx="4945">
                  <c:v>4946</c:v>
                </c:pt>
                <c:pt idx="4946">
                  <c:v>4947</c:v>
                </c:pt>
                <c:pt idx="4947">
                  <c:v>4948</c:v>
                </c:pt>
                <c:pt idx="4948">
                  <c:v>4949</c:v>
                </c:pt>
                <c:pt idx="4949">
                  <c:v>4950</c:v>
                </c:pt>
                <c:pt idx="4950">
                  <c:v>4951</c:v>
                </c:pt>
                <c:pt idx="4951">
                  <c:v>4952</c:v>
                </c:pt>
                <c:pt idx="4952">
                  <c:v>4953</c:v>
                </c:pt>
                <c:pt idx="4953">
                  <c:v>4954</c:v>
                </c:pt>
                <c:pt idx="4954">
                  <c:v>4955</c:v>
                </c:pt>
                <c:pt idx="4955">
                  <c:v>4956</c:v>
                </c:pt>
                <c:pt idx="4956">
                  <c:v>4957</c:v>
                </c:pt>
                <c:pt idx="4957">
                  <c:v>4958</c:v>
                </c:pt>
                <c:pt idx="4958">
                  <c:v>4959</c:v>
                </c:pt>
                <c:pt idx="4959">
                  <c:v>4960</c:v>
                </c:pt>
                <c:pt idx="4960">
                  <c:v>4961</c:v>
                </c:pt>
                <c:pt idx="4961">
                  <c:v>4962</c:v>
                </c:pt>
                <c:pt idx="4962">
                  <c:v>4963</c:v>
                </c:pt>
                <c:pt idx="4963">
                  <c:v>4964</c:v>
                </c:pt>
                <c:pt idx="4964">
                  <c:v>4965</c:v>
                </c:pt>
                <c:pt idx="4965">
                  <c:v>4966</c:v>
                </c:pt>
                <c:pt idx="4966">
                  <c:v>4967</c:v>
                </c:pt>
                <c:pt idx="4967">
                  <c:v>4968</c:v>
                </c:pt>
                <c:pt idx="4968">
                  <c:v>4969</c:v>
                </c:pt>
                <c:pt idx="4969">
                  <c:v>4970</c:v>
                </c:pt>
                <c:pt idx="4970">
                  <c:v>4971</c:v>
                </c:pt>
                <c:pt idx="4971">
                  <c:v>4972</c:v>
                </c:pt>
                <c:pt idx="4972">
                  <c:v>4973</c:v>
                </c:pt>
                <c:pt idx="4973">
                  <c:v>4974</c:v>
                </c:pt>
                <c:pt idx="4974">
                  <c:v>4975</c:v>
                </c:pt>
                <c:pt idx="4975">
                  <c:v>4976</c:v>
                </c:pt>
                <c:pt idx="4976">
                  <c:v>4977</c:v>
                </c:pt>
                <c:pt idx="4977">
                  <c:v>4978</c:v>
                </c:pt>
                <c:pt idx="4978">
                  <c:v>4979</c:v>
                </c:pt>
                <c:pt idx="4979">
                  <c:v>4980</c:v>
                </c:pt>
                <c:pt idx="4980">
                  <c:v>4981</c:v>
                </c:pt>
                <c:pt idx="4981">
                  <c:v>4982</c:v>
                </c:pt>
                <c:pt idx="4982">
                  <c:v>4983</c:v>
                </c:pt>
                <c:pt idx="4983">
                  <c:v>4984</c:v>
                </c:pt>
                <c:pt idx="4984">
                  <c:v>4985</c:v>
                </c:pt>
                <c:pt idx="4985">
                  <c:v>4986</c:v>
                </c:pt>
                <c:pt idx="4986">
                  <c:v>4987</c:v>
                </c:pt>
                <c:pt idx="4987">
                  <c:v>4988</c:v>
                </c:pt>
                <c:pt idx="4988">
                  <c:v>4989</c:v>
                </c:pt>
                <c:pt idx="4989">
                  <c:v>4990</c:v>
                </c:pt>
                <c:pt idx="4990">
                  <c:v>4991</c:v>
                </c:pt>
                <c:pt idx="4991">
                  <c:v>4992</c:v>
                </c:pt>
                <c:pt idx="4992">
                  <c:v>4993</c:v>
                </c:pt>
                <c:pt idx="4993">
                  <c:v>4994</c:v>
                </c:pt>
                <c:pt idx="4994">
                  <c:v>4995</c:v>
                </c:pt>
                <c:pt idx="4995">
                  <c:v>4996</c:v>
                </c:pt>
                <c:pt idx="4996">
                  <c:v>4997</c:v>
                </c:pt>
                <c:pt idx="4997">
                  <c:v>4998</c:v>
                </c:pt>
                <c:pt idx="4998">
                  <c:v>4999</c:v>
                </c:pt>
                <c:pt idx="4999">
                  <c:v>5000</c:v>
                </c:pt>
                <c:pt idx="5000">
                  <c:v>5001</c:v>
                </c:pt>
                <c:pt idx="5001">
                  <c:v>5002</c:v>
                </c:pt>
                <c:pt idx="5002">
                  <c:v>5003</c:v>
                </c:pt>
                <c:pt idx="5003">
                  <c:v>5004</c:v>
                </c:pt>
                <c:pt idx="5004">
                  <c:v>5005</c:v>
                </c:pt>
                <c:pt idx="5005">
                  <c:v>5006</c:v>
                </c:pt>
                <c:pt idx="5006">
                  <c:v>5007</c:v>
                </c:pt>
                <c:pt idx="5007">
                  <c:v>5008</c:v>
                </c:pt>
                <c:pt idx="5008">
                  <c:v>5009</c:v>
                </c:pt>
                <c:pt idx="5009">
                  <c:v>5010</c:v>
                </c:pt>
                <c:pt idx="5010">
                  <c:v>5011</c:v>
                </c:pt>
                <c:pt idx="5011">
                  <c:v>5012</c:v>
                </c:pt>
                <c:pt idx="5012">
                  <c:v>5013</c:v>
                </c:pt>
                <c:pt idx="5013">
                  <c:v>5014</c:v>
                </c:pt>
                <c:pt idx="5014">
                  <c:v>5015</c:v>
                </c:pt>
                <c:pt idx="5015">
                  <c:v>5016</c:v>
                </c:pt>
                <c:pt idx="5016">
                  <c:v>5017</c:v>
                </c:pt>
                <c:pt idx="5017">
                  <c:v>5018</c:v>
                </c:pt>
                <c:pt idx="5018">
                  <c:v>5019</c:v>
                </c:pt>
                <c:pt idx="5019">
                  <c:v>5020</c:v>
                </c:pt>
                <c:pt idx="5020">
                  <c:v>5021</c:v>
                </c:pt>
                <c:pt idx="5021">
                  <c:v>5022</c:v>
                </c:pt>
                <c:pt idx="5022">
                  <c:v>5023</c:v>
                </c:pt>
                <c:pt idx="5023">
                  <c:v>5024</c:v>
                </c:pt>
                <c:pt idx="5024">
                  <c:v>5025</c:v>
                </c:pt>
                <c:pt idx="5025">
                  <c:v>5026</c:v>
                </c:pt>
                <c:pt idx="5026">
                  <c:v>5027</c:v>
                </c:pt>
                <c:pt idx="5027">
                  <c:v>5028</c:v>
                </c:pt>
                <c:pt idx="5028">
                  <c:v>5029</c:v>
                </c:pt>
                <c:pt idx="5029">
                  <c:v>5030</c:v>
                </c:pt>
                <c:pt idx="5030">
                  <c:v>5031</c:v>
                </c:pt>
                <c:pt idx="5031">
                  <c:v>5032</c:v>
                </c:pt>
                <c:pt idx="5032">
                  <c:v>5033</c:v>
                </c:pt>
                <c:pt idx="5033">
                  <c:v>5034</c:v>
                </c:pt>
                <c:pt idx="5034">
                  <c:v>5035</c:v>
                </c:pt>
                <c:pt idx="5035">
                  <c:v>5036</c:v>
                </c:pt>
                <c:pt idx="5036">
                  <c:v>5037</c:v>
                </c:pt>
                <c:pt idx="5037">
                  <c:v>5038</c:v>
                </c:pt>
                <c:pt idx="5038">
                  <c:v>5039</c:v>
                </c:pt>
                <c:pt idx="5039">
                  <c:v>5040</c:v>
                </c:pt>
                <c:pt idx="5040">
                  <c:v>5041</c:v>
                </c:pt>
                <c:pt idx="5041">
                  <c:v>5042</c:v>
                </c:pt>
                <c:pt idx="5042">
                  <c:v>5043</c:v>
                </c:pt>
                <c:pt idx="5043">
                  <c:v>5044</c:v>
                </c:pt>
                <c:pt idx="5044">
                  <c:v>5045</c:v>
                </c:pt>
                <c:pt idx="5045">
                  <c:v>5046</c:v>
                </c:pt>
                <c:pt idx="5046">
                  <c:v>5047</c:v>
                </c:pt>
                <c:pt idx="5047">
                  <c:v>5048</c:v>
                </c:pt>
                <c:pt idx="5048">
                  <c:v>5049</c:v>
                </c:pt>
                <c:pt idx="5049">
                  <c:v>5050</c:v>
                </c:pt>
                <c:pt idx="5050">
                  <c:v>5051</c:v>
                </c:pt>
                <c:pt idx="5051">
                  <c:v>5052</c:v>
                </c:pt>
                <c:pt idx="5052">
                  <c:v>5053</c:v>
                </c:pt>
                <c:pt idx="5053">
                  <c:v>5054</c:v>
                </c:pt>
                <c:pt idx="5054">
                  <c:v>5055</c:v>
                </c:pt>
                <c:pt idx="5055">
                  <c:v>5056</c:v>
                </c:pt>
                <c:pt idx="5056">
                  <c:v>5057</c:v>
                </c:pt>
                <c:pt idx="5057">
                  <c:v>5058</c:v>
                </c:pt>
                <c:pt idx="5058">
                  <c:v>5059</c:v>
                </c:pt>
                <c:pt idx="5059">
                  <c:v>5060</c:v>
                </c:pt>
                <c:pt idx="5060">
                  <c:v>5061</c:v>
                </c:pt>
                <c:pt idx="5061">
                  <c:v>5062</c:v>
                </c:pt>
                <c:pt idx="5062">
                  <c:v>5063</c:v>
                </c:pt>
                <c:pt idx="5063">
                  <c:v>5064</c:v>
                </c:pt>
                <c:pt idx="5064">
                  <c:v>5065</c:v>
                </c:pt>
                <c:pt idx="5065">
                  <c:v>5066</c:v>
                </c:pt>
                <c:pt idx="5066">
                  <c:v>5067</c:v>
                </c:pt>
                <c:pt idx="5067">
                  <c:v>5068</c:v>
                </c:pt>
                <c:pt idx="5068">
                  <c:v>5069</c:v>
                </c:pt>
                <c:pt idx="5069">
                  <c:v>5070</c:v>
                </c:pt>
                <c:pt idx="5070">
                  <c:v>5071</c:v>
                </c:pt>
                <c:pt idx="5071">
                  <c:v>5072</c:v>
                </c:pt>
                <c:pt idx="5072">
                  <c:v>5073</c:v>
                </c:pt>
                <c:pt idx="5073">
                  <c:v>5074</c:v>
                </c:pt>
                <c:pt idx="5074">
                  <c:v>5075</c:v>
                </c:pt>
                <c:pt idx="5075">
                  <c:v>5076</c:v>
                </c:pt>
                <c:pt idx="5076">
                  <c:v>5077</c:v>
                </c:pt>
                <c:pt idx="5077">
                  <c:v>5078</c:v>
                </c:pt>
                <c:pt idx="5078">
                  <c:v>5079</c:v>
                </c:pt>
                <c:pt idx="5079">
                  <c:v>5080</c:v>
                </c:pt>
                <c:pt idx="5080">
                  <c:v>5081</c:v>
                </c:pt>
                <c:pt idx="5081">
                  <c:v>5082</c:v>
                </c:pt>
                <c:pt idx="5082">
                  <c:v>5083</c:v>
                </c:pt>
                <c:pt idx="5083">
                  <c:v>5084</c:v>
                </c:pt>
                <c:pt idx="5084">
                  <c:v>5085</c:v>
                </c:pt>
                <c:pt idx="5085">
                  <c:v>5086</c:v>
                </c:pt>
                <c:pt idx="5086">
                  <c:v>5087</c:v>
                </c:pt>
                <c:pt idx="5087">
                  <c:v>5088</c:v>
                </c:pt>
                <c:pt idx="5088">
                  <c:v>5089</c:v>
                </c:pt>
                <c:pt idx="5089">
                  <c:v>5090</c:v>
                </c:pt>
                <c:pt idx="5090">
                  <c:v>5091</c:v>
                </c:pt>
                <c:pt idx="5091">
                  <c:v>5092</c:v>
                </c:pt>
                <c:pt idx="5092">
                  <c:v>5093</c:v>
                </c:pt>
                <c:pt idx="5093">
                  <c:v>5094</c:v>
                </c:pt>
                <c:pt idx="5094">
                  <c:v>5095</c:v>
                </c:pt>
                <c:pt idx="5095">
                  <c:v>5096</c:v>
                </c:pt>
                <c:pt idx="5096">
                  <c:v>5097</c:v>
                </c:pt>
                <c:pt idx="5097">
                  <c:v>5098</c:v>
                </c:pt>
                <c:pt idx="5098">
                  <c:v>5099</c:v>
                </c:pt>
                <c:pt idx="5099">
                  <c:v>5100</c:v>
                </c:pt>
                <c:pt idx="5100">
                  <c:v>5101</c:v>
                </c:pt>
                <c:pt idx="5101">
                  <c:v>5102</c:v>
                </c:pt>
                <c:pt idx="5102">
                  <c:v>5103</c:v>
                </c:pt>
                <c:pt idx="5103">
                  <c:v>5104</c:v>
                </c:pt>
                <c:pt idx="5104">
                  <c:v>5105</c:v>
                </c:pt>
                <c:pt idx="5105">
                  <c:v>5106</c:v>
                </c:pt>
                <c:pt idx="5106">
                  <c:v>5107</c:v>
                </c:pt>
                <c:pt idx="5107">
                  <c:v>5108</c:v>
                </c:pt>
                <c:pt idx="5108">
                  <c:v>5109</c:v>
                </c:pt>
                <c:pt idx="5109">
                  <c:v>5110</c:v>
                </c:pt>
                <c:pt idx="5110">
                  <c:v>5111</c:v>
                </c:pt>
                <c:pt idx="5111">
                  <c:v>5112</c:v>
                </c:pt>
                <c:pt idx="5112">
                  <c:v>5113</c:v>
                </c:pt>
                <c:pt idx="5113">
                  <c:v>5114</c:v>
                </c:pt>
                <c:pt idx="5114">
                  <c:v>5115</c:v>
                </c:pt>
                <c:pt idx="5115">
                  <c:v>5116</c:v>
                </c:pt>
                <c:pt idx="5116">
                  <c:v>5117</c:v>
                </c:pt>
                <c:pt idx="5117">
                  <c:v>5118</c:v>
                </c:pt>
                <c:pt idx="5118">
                  <c:v>5119</c:v>
                </c:pt>
                <c:pt idx="5119">
                  <c:v>5120</c:v>
                </c:pt>
                <c:pt idx="5120">
                  <c:v>5121</c:v>
                </c:pt>
                <c:pt idx="5121">
                  <c:v>5122</c:v>
                </c:pt>
                <c:pt idx="5122">
                  <c:v>5123</c:v>
                </c:pt>
                <c:pt idx="5123">
                  <c:v>5124</c:v>
                </c:pt>
                <c:pt idx="5124">
                  <c:v>5125</c:v>
                </c:pt>
                <c:pt idx="5125">
                  <c:v>5126</c:v>
                </c:pt>
                <c:pt idx="5126">
                  <c:v>5127</c:v>
                </c:pt>
                <c:pt idx="5127">
                  <c:v>5128</c:v>
                </c:pt>
                <c:pt idx="5128">
                  <c:v>5129</c:v>
                </c:pt>
                <c:pt idx="5129">
                  <c:v>5130</c:v>
                </c:pt>
                <c:pt idx="5130">
                  <c:v>5131</c:v>
                </c:pt>
                <c:pt idx="5131">
                  <c:v>5132</c:v>
                </c:pt>
                <c:pt idx="5132">
                  <c:v>5133</c:v>
                </c:pt>
                <c:pt idx="5133">
                  <c:v>5134</c:v>
                </c:pt>
                <c:pt idx="5134">
                  <c:v>5135</c:v>
                </c:pt>
                <c:pt idx="5135">
                  <c:v>5136</c:v>
                </c:pt>
                <c:pt idx="5136">
                  <c:v>5137</c:v>
                </c:pt>
                <c:pt idx="5137">
                  <c:v>5138</c:v>
                </c:pt>
                <c:pt idx="5138">
                  <c:v>5139</c:v>
                </c:pt>
                <c:pt idx="5139">
                  <c:v>5140</c:v>
                </c:pt>
                <c:pt idx="5140">
                  <c:v>5141</c:v>
                </c:pt>
                <c:pt idx="5141">
                  <c:v>5142</c:v>
                </c:pt>
                <c:pt idx="5142">
                  <c:v>5143</c:v>
                </c:pt>
                <c:pt idx="5143">
                  <c:v>5144</c:v>
                </c:pt>
                <c:pt idx="5144">
                  <c:v>5145</c:v>
                </c:pt>
                <c:pt idx="5145">
                  <c:v>5146</c:v>
                </c:pt>
                <c:pt idx="5146">
                  <c:v>5147</c:v>
                </c:pt>
                <c:pt idx="5147">
                  <c:v>5148</c:v>
                </c:pt>
                <c:pt idx="5148">
                  <c:v>5149</c:v>
                </c:pt>
                <c:pt idx="5149">
                  <c:v>5150</c:v>
                </c:pt>
                <c:pt idx="5150">
                  <c:v>5151</c:v>
                </c:pt>
                <c:pt idx="5151">
                  <c:v>5152</c:v>
                </c:pt>
                <c:pt idx="5152">
                  <c:v>5153</c:v>
                </c:pt>
                <c:pt idx="5153">
                  <c:v>5154</c:v>
                </c:pt>
                <c:pt idx="5154">
                  <c:v>5155</c:v>
                </c:pt>
                <c:pt idx="5155">
                  <c:v>5156</c:v>
                </c:pt>
                <c:pt idx="5156">
                  <c:v>5157</c:v>
                </c:pt>
                <c:pt idx="5157">
                  <c:v>5158</c:v>
                </c:pt>
                <c:pt idx="5158">
                  <c:v>5159</c:v>
                </c:pt>
                <c:pt idx="5159">
                  <c:v>5160</c:v>
                </c:pt>
                <c:pt idx="5160">
                  <c:v>5161</c:v>
                </c:pt>
                <c:pt idx="5161">
                  <c:v>5162</c:v>
                </c:pt>
                <c:pt idx="5162">
                  <c:v>5163</c:v>
                </c:pt>
                <c:pt idx="5163">
                  <c:v>5164</c:v>
                </c:pt>
                <c:pt idx="5164">
                  <c:v>5165</c:v>
                </c:pt>
                <c:pt idx="5165">
                  <c:v>5166</c:v>
                </c:pt>
                <c:pt idx="5166">
                  <c:v>5167</c:v>
                </c:pt>
                <c:pt idx="5167">
                  <c:v>5168</c:v>
                </c:pt>
                <c:pt idx="5168">
                  <c:v>5169</c:v>
                </c:pt>
                <c:pt idx="5169">
                  <c:v>5170</c:v>
                </c:pt>
                <c:pt idx="5170">
                  <c:v>5171</c:v>
                </c:pt>
                <c:pt idx="5171">
                  <c:v>5172</c:v>
                </c:pt>
                <c:pt idx="5172">
                  <c:v>5173</c:v>
                </c:pt>
                <c:pt idx="5173">
                  <c:v>5174</c:v>
                </c:pt>
                <c:pt idx="5174">
                  <c:v>5175</c:v>
                </c:pt>
                <c:pt idx="5175">
                  <c:v>5176</c:v>
                </c:pt>
                <c:pt idx="5176">
                  <c:v>5177</c:v>
                </c:pt>
                <c:pt idx="5177">
                  <c:v>5178</c:v>
                </c:pt>
                <c:pt idx="5178">
                  <c:v>5179</c:v>
                </c:pt>
                <c:pt idx="5179">
                  <c:v>5180</c:v>
                </c:pt>
                <c:pt idx="5180">
                  <c:v>5181</c:v>
                </c:pt>
                <c:pt idx="5181">
                  <c:v>5182</c:v>
                </c:pt>
                <c:pt idx="5182">
                  <c:v>5183</c:v>
                </c:pt>
                <c:pt idx="5183">
                  <c:v>5184</c:v>
                </c:pt>
                <c:pt idx="5184">
                  <c:v>5185</c:v>
                </c:pt>
                <c:pt idx="5185">
                  <c:v>5186</c:v>
                </c:pt>
                <c:pt idx="5186">
                  <c:v>5187</c:v>
                </c:pt>
                <c:pt idx="5187">
                  <c:v>5188</c:v>
                </c:pt>
                <c:pt idx="5188">
                  <c:v>5189</c:v>
                </c:pt>
                <c:pt idx="5189">
                  <c:v>5190</c:v>
                </c:pt>
                <c:pt idx="5190">
                  <c:v>5191</c:v>
                </c:pt>
                <c:pt idx="5191">
                  <c:v>5192</c:v>
                </c:pt>
                <c:pt idx="5192">
                  <c:v>5193</c:v>
                </c:pt>
                <c:pt idx="5193">
                  <c:v>5194</c:v>
                </c:pt>
                <c:pt idx="5194">
                  <c:v>5195</c:v>
                </c:pt>
                <c:pt idx="5195">
                  <c:v>5196</c:v>
                </c:pt>
                <c:pt idx="5196">
                  <c:v>5197</c:v>
                </c:pt>
                <c:pt idx="5197">
                  <c:v>5198</c:v>
                </c:pt>
                <c:pt idx="5198">
                  <c:v>5199</c:v>
                </c:pt>
                <c:pt idx="5199">
                  <c:v>5200</c:v>
                </c:pt>
                <c:pt idx="5200">
                  <c:v>5201</c:v>
                </c:pt>
                <c:pt idx="5201">
                  <c:v>5202</c:v>
                </c:pt>
                <c:pt idx="5202">
                  <c:v>5203</c:v>
                </c:pt>
                <c:pt idx="5203">
                  <c:v>5204</c:v>
                </c:pt>
                <c:pt idx="5204">
                  <c:v>5205</c:v>
                </c:pt>
                <c:pt idx="5205">
                  <c:v>5206</c:v>
                </c:pt>
                <c:pt idx="5206">
                  <c:v>5207</c:v>
                </c:pt>
                <c:pt idx="5207">
                  <c:v>5208</c:v>
                </c:pt>
                <c:pt idx="5208">
                  <c:v>5209</c:v>
                </c:pt>
                <c:pt idx="5209">
                  <c:v>5210</c:v>
                </c:pt>
                <c:pt idx="5210">
                  <c:v>5211</c:v>
                </c:pt>
                <c:pt idx="5211">
                  <c:v>5212</c:v>
                </c:pt>
                <c:pt idx="5212">
                  <c:v>5213</c:v>
                </c:pt>
                <c:pt idx="5213">
                  <c:v>5214</c:v>
                </c:pt>
                <c:pt idx="5214">
                  <c:v>5215</c:v>
                </c:pt>
                <c:pt idx="5215">
                  <c:v>5216</c:v>
                </c:pt>
                <c:pt idx="5216">
                  <c:v>5217</c:v>
                </c:pt>
                <c:pt idx="5217">
                  <c:v>5218</c:v>
                </c:pt>
                <c:pt idx="5218">
                  <c:v>5219</c:v>
                </c:pt>
                <c:pt idx="5219">
                  <c:v>5220</c:v>
                </c:pt>
                <c:pt idx="5220">
                  <c:v>5221</c:v>
                </c:pt>
                <c:pt idx="5221">
                  <c:v>5222</c:v>
                </c:pt>
                <c:pt idx="5222">
                  <c:v>5223</c:v>
                </c:pt>
                <c:pt idx="5223">
                  <c:v>5224</c:v>
                </c:pt>
                <c:pt idx="5224">
                  <c:v>5225</c:v>
                </c:pt>
                <c:pt idx="5225">
                  <c:v>5226</c:v>
                </c:pt>
                <c:pt idx="5226">
                  <c:v>5227</c:v>
                </c:pt>
                <c:pt idx="5227">
                  <c:v>5228</c:v>
                </c:pt>
                <c:pt idx="5228">
                  <c:v>5229</c:v>
                </c:pt>
                <c:pt idx="5229">
                  <c:v>5230</c:v>
                </c:pt>
                <c:pt idx="5230">
                  <c:v>5231</c:v>
                </c:pt>
                <c:pt idx="5231">
                  <c:v>5232</c:v>
                </c:pt>
                <c:pt idx="5232">
                  <c:v>5233</c:v>
                </c:pt>
                <c:pt idx="5233">
                  <c:v>5234</c:v>
                </c:pt>
                <c:pt idx="5234">
                  <c:v>5235</c:v>
                </c:pt>
                <c:pt idx="5235">
                  <c:v>5236</c:v>
                </c:pt>
                <c:pt idx="5236">
                  <c:v>5237</c:v>
                </c:pt>
                <c:pt idx="5237">
                  <c:v>5238</c:v>
                </c:pt>
                <c:pt idx="5238">
                  <c:v>5239</c:v>
                </c:pt>
                <c:pt idx="5239">
                  <c:v>5240</c:v>
                </c:pt>
                <c:pt idx="5240">
                  <c:v>5241</c:v>
                </c:pt>
                <c:pt idx="5241">
                  <c:v>5242</c:v>
                </c:pt>
                <c:pt idx="5242">
                  <c:v>5243</c:v>
                </c:pt>
                <c:pt idx="5243">
                  <c:v>5244</c:v>
                </c:pt>
                <c:pt idx="5244">
                  <c:v>5245</c:v>
                </c:pt>
                <c:pt idx="5245">
                  <c:v>5246</c:v>
                </c:pt>
                <c:pt idx="5246">
                  <c:v>5247</c:v>
                </c:pt>
                <c:pt idx="5247">
                  <c:v>5248</c:v>
                </c:pt>
                <c:pt idx="5248">
                  <c:v>5249</c:v>
                </c:pt>
                <c:pt idx="5249">
                  <c:v>5250</c:v>
                </c:pt>
                <c:pt idx="5250">
                  <c:v>5251</c:v>
                </c:pt>
                <c:pt idx="5251">
                  <c:v>5252</c:v>
                </c:pt>
                <c:pt idx="5252">
                  <c:v>5253</c:v>
                </c:pt>
                <c:pt idx="5253">
                  <c:v>5254</c:v>
                </c:pt>
                <c:pt idx="5254">
                  <c:v>5255</c:v>
                </c:pt>
                <c:pt idx="5255">
                  <c:v>5256</c:v>
                </c:pt>
                <c:pt idx="5256">
                  <c:v>5257</c:v>
                </c:pt>
                <c:pt idx="5257">
                  <c:v>5258</c:v>
                </c:pt>
                <c:pt idx="5258">
                  <c:v>5259</c:v>
                </c:pt>
                <c:pt idx="5259">
                  <c:v>5260</c:v>
                </c:pt>
                <c:pt idx="5260">
                  <c:v>5261</c:v>
                </c:pt>
                <c:pt idx="5261">
                  <c:v>5262</c:v>
                </c:pt>
                <c:pt idx="5262">
                  <c:v>5263</c:v>
                </c:pt>
                <c:pt idx="5263">
                  <c:v>5264</c:v>
                </c:pt>
                <c:pt idx="5264">
                  <c:v>5265</c:v>
                </c:pt>
                <c:pt idx="5265">
                  <c:v>5266</c:v>
                </c:pt>
                <c:pt idx="5266">
                  <c:v>5267</c:v>
                </c:pt>
                <c:pt idx="5267">
                  <c:v>5268</c:v>
                </c:pt>
                <c:pt idx="5268">
                  <c:v>5269</c:v>
                </c:pt>
                <c:pt idx="5269">
                  <c:v>5270</c:v>
                </c:pt>
                <c:pt idx="5270">
                  <c:v>5271</c:v>
                </c:pt>
                <c:pt idx="5271">
                  <c:v>5272</c:v>
                </c:pt>
                <c:pt idx="5272">
                  <c:v>5273</c:v>
                </c:pt>
                <c:pt idx="5273">
                  <c:v>5274</c:v>
                </c:pt>
                <c:pt idx="5274">
                  <c:v>5275</c:v>
                </c:pt>
                <c:pt idx="5275">
                  <c:v>5276</c:v>
                </c:pt>
                <c:pt idx="5276">
                  <c:v>5277</c:v>
                </c:pt>
                <c:pt idx="5277">
                  <c:v>5278</c:v>
                </c:pt>
                <c:pt idx="5278">
                  <c:v>5279</c:v>
                </c:pt>
                <c:pt idx="5279">
                  <c:v>5280</c:v>
                </c:pt>
                <c:pt idx="5280">
                  <c:v>5281</c:v>
                </c:pt>
                <c:pt idx="5281">
                  <c:v>5282</c:v>
                </c:pt>
                <c:pt idx="5282">
                  <c:v>5283</c:v>
                </c:pt>
                <c:pt idx="5283">
                  <c:v>5284</c:v>
                </c:pt>
                <c:pt idx="5284">
                  <c:v>5285</c:v>
                </c:pt>
                <c:pt idx="5285">
                  <c:v>5286</c:v>
                </c:pt>
                <c:pt idx="5286">
                  <c:v>5287</c:v>
                </c:pt>
                <c:pt idx="5287">
                  <c:v>5288</c:v>
                </c:pt>
                <c:pt idx="5288">
                  <c:v>5289</c:v>
                </c:pt>
                <c:pt idx="5289">
                  <c:v>5290</c:v>
                </c:pt>
                <c:pt idx="5290">
                  <c:v>5291</c:v>
                </c:pt>
                <c:pt idx="5291">
                  <c:v>5292</c:v>
                </c:pt>
                <c:pt idx="5292">
                  <c:v>5293</c:v>
                </c:pt>
                <c:pt idx="5293">
                  <c:v>5294</c:v>
                </c:pt>
                <c:pt idx="5294">
                  <c:v>5295</c:v>
                </c:pt>
                <c:pt idx="5295">
                  <c:v>5296</c:v>
                </c:pt>
                <c:pt idx="5296">
                  <c:v>5297</c:v>
                </c:pt>
                <c:pt idx="5297">
                  <c:v>5298</c:v>
                </c:pt>
                <c:pt idx="5298">
                  <c:v>5299</c:v>
                </c:pt>
                <c:pt idx="5299">
                  <c:v>5300</c:v>
                </c:pt>
                <c:pt idx="5300">
                  <c:v>5301</c:v>
                </c:pt>
                <c:pt idx="5301">
                  <c:v>5302</c:v>
                </c:pt>
                <c:pt idx="5302">
                  <c:v>5303</c:v>
                </c:pt>
                <c:pt idx="5303">
                  <c:v>5304</c:v>
                </c:pt>
                <c:pt idx="5304">
                  <c:v>5305</c:v>
                </c:pt>
                <c:pt idx="5305">
                  <c:v>5306</c:v>
                </c:pt>
                <c:pt idx="5306">
                  <c:v>5307</c:v>
                </c:pt>
                <c:pt idx="5307">
                  <c:v>5308</c:v>
                </c:pt>
                <c:pt idx="5308">
                  <c:v>5309</c:v>
                </c:pt>
                <c:pt idx="5309">
                  <c:v>5310</c:v>
                </c:pt>
                <c:pt idx="5310">
                  <c:v>5311</c:v>
                </c:pt>
                <c:pt idx="5311">
                  <c:v>5312</c:v>
                </c:pt>
                <c:pt idx="5312">
                  <c:v>5313</c:v>
                </c:pt>
                <c:pt idx="5313">
                  <c:v>5314</c:v>
                </c:pt>
                <c:pt idx="5314">
                  <c:v>5315</c:v>
                </c:pt>
                <c:pt idx="5315">
                  <c:v>5316</c:v>
                </c:pt>
                <c:pt idx="5316">
                  <c:v>5317</c:v>
                </c:pt>
                <c:pt idx="5317">
                  <c:v>5318</c:v>
                </c:pt>
                <c:pt idx="5318">
                  <c:v>5319</c:v>
                </c:pt>
                <c:pt idx="5319">
                  <c:v>5320</c:v>
                </c:pt>
                <c:pt idx="5320">
                  <c:v>5321</c:v>
                </c:pt>
                <c:pt idx="5321">
                  <c:v>5322</c:v>
                </c:pt>
                <c:pt idx="5322">
                  <c:v>5323</c:v>
                </c:pt>
                <c:pt idx="5323">
                  <c:v>5324</c:v>
                </c:pt>
                <c:pt idx="5324">
                  <c:v>5325</c:v>
                </c:pt>
                <c:pt idx="5325">
                  <c:v>5326</c:v>
                </c:pt>
                <c:pt idx="5326">
                  <c:v>5327</c:v>
                </c:pt>
                <c:pt idx="5327">
                  <c:v>5328</c:v>
                </c:pt>
                <c:pt idx="5328">
                  <c:v>5329</c:v>
                </c:pt>
                <c:pt idx="5329">
                  <c:v>5330</c:v>
                </c:pt>
                <c:pt idx="5330">
                  <c:v>5331</c:v>
                </c:pt>
                <c:pt idx="5331">
                  <c:v>5332</c:v>
                </c:pt>
                <c:pt idx="5332">
                  <c:v>5333</c:v>
                </c:pt>
                <c:pt idx="5333">
                  <c:v>5334</c:v>
                </c:pt>
                <c:pt idx="5334">
                  <c:v>5335</c:v>
                </c:pt>
                <c:pt idx="5335">
                  <c:v>5336</c:v>
                </c:pt>
                <c:pt idx="5336">
                  <c:v>5337</c:v>
                </c:pt>
                <c:pt idx="5337">
                  <c:v>5338</c:v>
                </c:pt>
                <c:pt idx="5338">
                  <c:v>5339</c:v>
                </c:pt>
                <c:pt idx="5339">
                  <c:v>5340</c:v>
                </c:pt>
                <c:pt idx="5340">
                  <c:v>5341</c:v>
                </c:pt>
                <c:pt idx="5341">
                  <c:v>5342</c:v>
                </c:pt>
                <c:pt idx="5342">
                  <c:v>5343</c:v>
                </c:pt>
                <c:pt idx="5343">
                  <c:v>5344</c:v>
                </c:pt>
                <c:pt idx="5344">
                  <c:v>5345</c:v>
                </c:pt>
                <c:pt idx="5345">
                  <c:v>5346</c:v>
                </c:pt>
                <c:pt idx="5346">
                  <c:v>5347</c:v>
                </c:pt>
                <c:pt idx="5347">
                  <c:v>5348</c:v>
                </c:pt>
                <c:pt idx="5348">
                  <c:v>5349</c:v>
                </c:pt>
                <c:pt idx="5349">
                  <c:v>5350</c:v>
                </c:pt>
                <c:pt idx="5350">
                  <c:v>5351</c:v>
                </c:pt>
                <c:pt idx="5351">
                  <c:v>5352</c:v>
                </c:pt>
                <c:pt idx="5352">
                  <c:v>5353</c:v>
                </c:pt>
                <c:pt idx="5353">
                  <c:v>5354</c:v>
                </c:pt>
                <c:pt idx="5354">
                  <c:v>5355</c:v>
                </c:pt>
                <c:pt idx="5355">
                  <c:v>5356</c:v>
                </c:pt>
                <c:pt idx="5356">
                  <c:v>5357</c:v>
                </c:pt>
                <c:pt idx="5357">
                  <c:v>5358</c:v>
                </c:pt>
                <c:pt idx="5358">
                  <c:v>5359</c:v>
                </c:pt>
                <c:pt idx="5359">
                  <c:v>5360</c:v>
                </c:pt>
                <c:pt idx="5360">
                  <c:v>5361</c:v>
                </c:pt>
                <c:pt idx="5361">
                  <c:v>5362</c:v>
                </c:pt>
                <c:pt idx="5362">
                  <c:v>5363</c:v>
                </c:pt>
                <c:pt idx="5363">
                  <c:v>5364</c:v>
                </c:pt>
                <c:pt idx="5364">
                  <c:v>5365</c:v>
                </c:pt>
                <c:pt idx="5365">
                  <c:v>5366</c:v>
                </c:pt>
                <c:pt idx="5366">
                  <c:v>5367</c:v>
                </c:pt>
                <c:pt idx="5367">
                  <c:v>5368</c:v>
                </c:pt>
                <c:pt idx="5368">
                  <c:v>5369</c:v>
                </c:pt>
                <c:pt idx="5369">
                  <c:v>5370</c:v>
                </c:pt>
                <c:pt idx="5370">
                  <c:v>5371</c:v>
                </c:pt>
                <c:pt idx="5371">
                  <c:v>5372</c:v>
                </c:pt>
                <c:pt idx="5372">
                  <c:v>5373</c:v>
                </c:pt>
                <c:pt idx="5373">
                  <c:v>5374</c:v>
                </c:pt>
                <c:pt idx="5374">
                  <c:v>5375</c:v>
                </c:pt>
                <c:pt idx="5375">
                  <c:v>5376</c:v>
                </c:pt>
                <c:pt idx="5376">
                  <c:v>5377</c:v>
                </c:pt>
                <c:pt idx="5377">
                  <c:v>5378</c:v>
                </c:pt>
                <c:pt idx="5378">
                  <c:v>5379</c:v>
                </c:pt>
                <c:pt idx="5379">
                  <c:v>5380</c:v>
                </c:pt>
                <c:pt idx="5380">
                  <c:v>5381</c:v>
                </c:pt>
                <c:pt idx="5381">
                  <c:v>5382</c:v>
                </c:pt>
                <c:pt idx="5382">
                  <c:v>5383</c:v>
                </c:pt>
                <c:pt idx="5383">
                  <c:v>5384</c:v>
                </c:pt>
                <c:pt idx="5384">
                  <c:v>5385</c:v>
                </c:pt>
                <c:pt idx="5385">
                  <c:v>5386</c:v>
                </c:pt>
                <c:pt idx="5386">
                  <c:v>5387</c:v>
                </c:pt>
                <c:pt idx="5387">
                  <c:v>5388</c:v>
                </c:pt>
                <c:pt idx="5388">
                  <c:v>5389</c:v>
                </c:pt>
                <c:pt idx="5389">
                  <c:v>5390</c:v>
                </c:pt>
                <c:pt idx="5390">
                  <c:v>5391</c:v>
                </c:pt>
                <c:pt idx="5391">
                  <c:v>5392</c:v>
                </c:pt>
                <c:pt idx="5392">
                  <c:v>5393</c:v>
                </c:pt>
                <c:pt idx="5393">
                  <c:v>5394</c:v>
                </c:pt>
                <c:pt idx="5394">
                  <c:v>5395</c:v>
                </c:pt>
                <c:pt idx="5395">
                  <c:v>5396</c:v>
                </c:pt>
                <c:pt idx="5396">
                  <c:v>5397</c:v>
                </c:pt>
                <c:pt idx="5397">
                  <c:v>5398</c:v>
                </c:pt>
                <c:pt idx="5398">
                  <c:v>5399</c:v>
                </c:pt>
                <c:pt idx="5399">
                  <c:v>5400</c:v>
                </c:pt>
                <c:pt idx="5400">
                  <c:v>5401</c:v>
                </c:pt>
                <c:pt idx="5401">
                  <c:v>5402</c:v>
                </c:pt>
                <c:pt idx="5402">
                  <c:v>5403</c:v>
                </c:pt>
                <c:pt idx="5403">
                  <c:v>5404</c:v>
                </c:pt>
                <c:pt idx="5404">
                  <c:v>5405</c:v>
                </c:pt>
                <c:pt idx="5405">
                  <c:v>5406</c:v>
                </c:pt>
                <c:pt idx="5406">
                  <c:v>5407</c:v>
                </c:pt>
                <c:pt idx="5407">
                  <c:v>5408</c:v>
                </c:pt>
                <c:pt idx="5408">
                  <c:v>5409</c:v>
                </c:pt>
                <c:pt idx="5409">
                  <c:v>5410</c:v>
                </c:pt>
                <c:pt idx="5410">
                  <c:v>5411</c:v>
                </c:pt>
                <c:pt idx="5411">
                  <c:v>5412</c:v>
                </c:pt>
                <c:pt idx="5412">
                  <c:v>5413</c:v>
                </c:pt>
                <c:pt idx="5413">
                  <c:v>5414</c:v>
                </c:pt>
                <c:pt idx="5414">
                  <c:v>5415</c:v>
                </c:pt>
                <c:pt idx="5415">
                  <c:v>5416</c:v>
                </c:pt>
                <c:pt idx="5416">
                  <c:v>5417</c:v>
                </c:pt>
                <c:pt idx="5417">
                  <c:v>5418</c:v>
                </c:pt>
                <c:pt idx="5418">
                  <c:v>5419</c:v>
                </c:pt>
                <c:pt idx="5419">
                  <c:v>5420</c:v>
                </c:pt>
                <c:pt idx="5420">
                  <c:v>5421</c:v>
                </c:pt>
                <c:pt idx="5421">
                  <c:v>5422</c:v>
                </c:pt>
                <c:pt idx="5422">
                  <c:v>5423</c:v>
                </c:pt>
                <c:pt idx="5423">
                  <c:v>5424</c:v>
                </c:pt>
                <c:pt idx="5424">
                  <c:v>5425</c:v>
                </c:pt>
                <c:pt idx="5425">
                  <c:v>5426</c:v>
                </c:pt>
                <c:pt idx="5426">
                  <c:v>5427</c:v>
                </c:pt>
                <c:pt idx="5427">
                  <c:v>5428</c:v>
                </c:pt>
                <c:pt idx="5428">
                  <c:v>5429</c:v>
                </c:pt>
                <c:pt idx="5429">
                  <c:v>5430</c:v>
                </c:pt>
                <c:pt idx="5430">
                  <c:v>5431</c:v>
                </c:pt>
                <c:pt idx="5431">
                  <c:v>5432</c:v>
                </c:pt>
                <c:pt idx="5432">
                  <c:v>5433</c:v>
                </c:pt>
                <c:pt idx="5433">
                  <c:v>5434</c:v>
                </c:pt>
                <c:pt idx="5434">
                  <c:v>5435</c:v>
                </c:pt>
                <c:pt idx="5435">
                  <c:v>5436</c:v>
                </c:pt>
                <c:pt idx="5436">
                  <c:v>5437</c:v>
                </c:pt>
                <c:pt idx="5437">
                  <c:v>5438</c:v>
                </c:pt>
                <c:pt idx="5438">
                  <c:v>5439</c:v>
                </c:pt>
                <c:pt idx="5439">
                  <c:v>5440</c:v>
                </c:pt>
                <c:pt idx="5440">
                  <c:v>5441</c:v>
                </c:pt>
                <c:pt idx="5441">
                  <c:v>5442</c:v>
                </c:pt>
                <c:pt idx="5442">
                  <c:v>5443</c:v>
                </c:pt>
                <c:pt idx="5443">
                  <c:v>5444</c:v>
                </c:pt>
                <c:pt idx="5444">
                  <c:v>5445</c:v>
                </c:pt>
                <c:pt idx="5445">
                  <c:v>5446</c:v>
                </c:pt>
                <c:pt idx="5446">
                  <c:v>5447</c:v>
                </c:pt>
                <c:pt idx="5447">
                  <c:v>5448</c:v>
                </c:pt>
                <c:pt idx="5448">
                  <c:v>5449</c:v>
                </c:pt>
                <c:pt idx="5449">
                  <c:v>5450</c:v>
                </c:pt>
                <c:pt idx="5450">
                  <c:v>5451</c:v>
                </c:pt>
                <c:pt idx="5451">
                  <c:v>5452</c:v>
                </c:pt>
                <c:pt idx="5452">
                  <c:v>5453</c:v>
                </c:pt>
                <c:pt idx="5453">
                  <c:v>5454</c:v>
                </c:pt>
                <c:pt idx="5454">
                  <c:v>5455</c:v>
                </c:pt>
                <c:pt idx="5455">
                  <c:v>5456</c:v>
                </c:pt>
                <c:pt idx="5456">
                  <c:v>5457</c:v>
                </c:pt>
                <c:pt idx="5457">
                  <c:v>5458</c:v>
                </c:pt>
                <c:pt idx="5458">
                  <c:v>5459</c:v>
                </c:pt>
                <c:pt idx="5459">
                  <c:v>5460</c:v>
                </c:pt>
                <c:pt idx="5460">
                  <c:v>5461</c:v>
                </c:pt>
                <c:pt idx="5461">
                  <c:v>5462</c:v>
                </c:pt>
                <c:pt idx="5462">
                  <c:v>5463</c:v>
                </c:pt>
                <c:pt idx="5463">
                  <c:v>5464</c:v>
                </c:pt>
                <c:pt idx="5464">
                  <c:v>5465</c:v>
                </c:pt>
                <c:pt idx="5465">
                  <c:v>5466</c:v>
                </c:pt>
                <c:pt idx="5466">
                  <c:v>5467</c:v>
                </c:pt>
                <c:pt idx="5467">
                  <c:v>5468</c:v>
                </c:pt>
                <c:pt idx="5468">
                  <c:v>5469</c:v>
                </c:pt>
                <c:pt idx="5469">
                  <c:v>5470</c:v>
                </c:pt>
                <c:pt idx="5470">
                  <c:v>5471</c:v>
                </c:pt>
                <c:pt idx="5471">
                  <c:v>5472</c:v>
                </c:pt>
                <c:pt idx="5472">
                  <c:v>5473</c:v>
                </c:pt>
                <c:pt idx="5473">
                  <c:v>5474</c:v>
                </c:pt>
                <c:pt idx="5474">
                  <c:v>5475</c:v>
                </c:pt>
                <c:pt idx="5475">
                  <c:v>5476</c:v>
                </c:pt>
                <c:pt idx="5476">
                  <c:v>5477</c:v>
                </c:pt>
                <c:pt idx="5477">
                  <c:v>5478</c:v>
                </c:pt>
                <c:pt idx="5478">
                  <c:v>5479</c:v>
                </c:pt>
                <c:pt idx="5479">
                  <c:v>5480</c:v>
                </c:pt>
                <c:pt idx="5480">
                  <c:v>5481</c:v>
                </c:pt>
                <c:pt idx="5481">
                  <c:v>5482</c:v>
                </c:pt>
                <c:pt idx="5482">
                  <c:v>5483</c:v>
                </c:pt>
                <c:pt idx="5483">
                  <c:v>5484</c:v>
                </c:pt>
                <c:pt idx="5484">
                  <c:v>5485</c:v>
                </c:pt>
                <c:pt idx="5485">
                  <c:v>5486</c:v>
                </c:pt>
                <c:pt idx="5486">
                  <c:v>5487</c:v>
                </c:pt>
                <c:pt idx="5487">
                  <c:v>5488</c:v>
                </c:pt>
                <c:pt idx="5488">
                  <c:v>5489</c:v>
                </c:pt>
                <c:pt idx="5489">
                  <c:v>5490</c:v>
                </c:pt>
                <c:pt idx="5490">
                  <c:v>5491</c:v>
                </c:pt>
                <c:pt idx="5491">
                  <c:v>5492</c:v>
                </c:pt>
                <c:pt idx="5492">
                  <c:v>5493</c:v>
                </c:pt>
                <c:pt idx="5493">
                  <c:v>5494</c:v>
                </c:pt>
                <c:pt idx="5494">
                  <c:v>5495</c:v>
                </c:pt>
                <c:pt idx="5495">
                  <c:v>5496</c:v>
                </c:pt>
                <c:pt idx="5496">
                  <c:v>5497</c:v>
                </c:pt>
                <c:pt idx="5497">
                  <c:v>5498</c:v>
                </c:pt>
                <c:pt idx="5498">
                  <c:v>5499</c:v>
                </c:pt>
                <c:pt idx="5499">
                  <c:v>5500</c:v>
                </c:pt>
                <c:pt idx="5500">
                  <c:v>5501</c:v>
                </c:pt>
                <c:pt idx="5501">
                  <c:v>5502</c:v>
                </c:pt>
                <c:pt idx="5502">
                  <c:v>5503</c:v>
                </c:pt>
                <c:pt idx="5503">
                  <c:v>5504</c:v>
                </c:pt>
                <c:pt idx="5504">
                  <c:v>5505</c:v>
                </c:pt>
                <c:pt idx="5505">
                  <c:v>5506</c:v>
                </c:pt>
                <c:pt idx="5506">
                  <c:v>5507</c:v>
                </c:pt>
                <c:pt idx="5507">
                  <c:v>5508</c:v>
                </c:pt>
                <c:pt idx="5508">
                  <c:v>5509</c:v>
                </c:pt>
                <c:pt idx="5509">
                  <c:v>5510</c:v>
                </c:pt>
                <c:pt idx="5510">
                  <c:v>5511</c:v>
                </c:pt>
                <c:pt idx="5511">
                  <c:v>5512</c:v>
                </c:pt>
                <c:pt idx="5512">
                  <c:v>5513</c:v>
                </c:pt>
                <c:pt idx="5513">
                  <c:v>5514</c:v>
                </c:pt>
                <c:pt idx="5514">
                  <c:v>5515</c:v>
                </c:pt>
                <c:pt idx="5515">
                  <c:v>5516</c:v>
                </c:pt>
                <c:pt idx="5516">
                  <c:v>5517</c:v>
                </c:pt>
                <c:pt idx="5517">
                  <c:v>5518</c:v>
                </c:pt>
                <c:pt idx="5518">
                  <c:v>5519</c:v>
                </c:pt>
                <c:pt idx="5519">
                  <c:v>5520</c:v>
                </c:pt>
                <c:pt idx="5520">
                  <c:v>5521</c:v>
                </c:pt>
                <c:pt idx="5521">
                  <c:v>5522</c:v>
                </c:pt>
                <c:pt idx="5522">
                  <c:v>5523</c:v>
                </c:pt>
                <c:pt idx="5523">
                  <c:v>5524</c:v>
                </c:pt>
                <c:pt idx="5524">
                  <c:v>5525</c:v>
                </c:pt>
                <c:pt idx="5525">
                  <c:v>5526</c:v>
                </c:pt>
                <c:pt idx="5526">
                  <c:v>5527</c:v>
                </c:pt>
                <c:pt idx="5527">
                  <c:v>5528</c:v>
                </c:pt>
                <c:pt idx="5528">
                  <c:v>5529</c:v>
                </c:pt>
                <c:pt idx="5529">
                  <c:v>5530</c:v>
                </c:pt>
                <c:pt idx="5530">
                  <c:v>5531</c:v>
                </c:pt>
                <c:pt idx="5531">
                  <c:v>5532</c:v>
                </c:pt>
                <c:pt idx="5532">
                  <c:v>5533</c:v>
                </c:pt>
                <c:pt idx="5533">
                  <c:v>5534</c:v>
                </c:pt>
                <c:pt idx="5534">
                  <c:v>5535</c:v>
                </c:pt>
                <c:pt idx="5535">
                  <c:v>5536</c:v>
                </c:pt>
                <c:pt idx="5536">
                  <c:v>5537</c:v>
                </c:pt>
                <c:pt idx="5537">
                  <c:v>5538</c:v>
                </c:pt>
                <c:pt idx="5538">
                  <c:v>5539</c:v>
                </c:pt>
                <c:pt idx="5539">
                  <c:v>5540</c:v>
                </c:pt>
                <c:pt idx="5540">
                  <c:v>5541</c:v>
                </c:pt>
                <c:pt idx="5541">
                  <c:v>5542</c:v>
                </c:pt>
                <c:pt idx="5542">
                  <c:v>5543</c:v>
                </c:pt>
                <c:pt idx="5543">
                  <c:v>5544</c:v>
                </c:pt>
                <c:pt idx="5544">
                  <c:v>5545</c:v>
                </c:pt>
                <c:pt idx="5545">
                  <c:v>5546</c:v>
                </c:pt>
                <c:pt idx="5546">
                  <c:v>5547</c:v>
                </c:pt>
                <c:pt idx="5547">
                  <c:v>5548</c:v>
                </c:pt>
                <c:pt idx="5548">
                  <c:v>5549</c:v>
                </c:pt>
                <c:pt idx="5549">
                  <c:v>5550</c:v>
                </c:pt>
                <c:pt idx="5550">
                  <c:v>5551</c:v>
                </c:pt>
                <c:pt idx="5551">
                  <c:v>5552</c:v>
                </c:pt>
                <c:pt idx="5552">
                  <c:v>5553</c:v>
                </c:pt>
                <c:pt idx="5553">
                  <c:v>5554</c:v>
                </c:pt>
                <c:pt idx="5554">
                  <c:v>5555</c:v>
                </c:pt>
                <c:pt idx="5555">
                  <c:v>5556</c:v>
                </c:pt>
                <c:pt idx="5556">
                  <c:v>5557</c:v>
                </c:pt>
                <c:pt idx="5557">
                  <c:v>5558</c:v>
                </c:pt>
                <c:pt idx="5558">
                  <c:v>5559</c:v>
                </c:pt>
                <c:pt idx="5559">
                  <c:v>5560</c:v>
                </c:pt>
                <c:pt idx="5560">
                  <c:v>5561</c:v>
                </c:pt>
                <c:pt idx="5561">
                  <c:v>5562</c:v>
                </c:pt>
                <c:pt idx="5562">
                  <c:v>5563</c:v>
                </c:pt>
                <c:pt idx="5563">
                  <c:v>5564</c:v>
                </c:pt>
                <c:pt idx="5564">
                  <c:v>5565</c:v>
                </c:pt>
                <c:pt idx="5565">
                  <c:v>5566</c:v>
                </c:pt>
                <c:pt idx="5566">
                  <c:v>5567</c:v>
                </c:pt>
                <c:pt idx="5567">
                  <c:v>5568</c:v>
                </c:pt>
                <c:pt idx="5568">
                  <c:v>5569</c:v>
                </c:pt>
                <c:pt idx="5569">
                  <c:v>5570</c:v>
                </c:pt>
                <c:pt idx="5570">
                  <c:v>5571</c:v>
                </c:pt>
                <c:pt idx="5571">
                  <c:v>5572</c:v>
                </c:pt>
                <c:pt idx="5572">
                  <c:v>5573</c:v>
                </c:pt>
                <c:pt idx="5573">
                  <c:v>5574</c:v>
                </c:pt>
                <c:pt idx="5574">
                  <c:v>5575</c:v>
                </c:pt>
                <c:pt idx="5575">
                  <c:v>5576</c:v>
                </c:pt>
                <c:pt idx="5576">
                  <c:v>5577</c:v>
                </c:pt>
                <c:pt idx="5577">
                  <c:v>5578</c:v>
                </c:pt>
                <c:pt idx="5578">
                  <c:v>5579</c:v>
                </c:pt>
                <c:pt idx="5579">
                  <c:v>5580</c:v>
                </c:pt>
                <c:pt idx="5580">
                  <c:v>5581</c:v>
                </c:pt>
                <c:pt idx="5581">
                  <c:v>5582</c:v>
                </c:pt>
                <c:pt idx="5582">
                  <c:v>5583</c:v>
                </c:pt>
                <c:pt idx="5583">
                  <c:v>5584</c:v>
                </c:pt>
                <c:pt idx="5584">
                  <c:v>5585</c:v>
                </c:pt>
                <c:pt idx="5585">
                  <c:v>5586</c:v>
                </c:pt>
                <c:pt idx="5586">
                  <c:v>5587</c:v>
                </c:pt>
                <c:pt idx="5587">
                  <c:v>5588</c:v>
                </c:pt>
                <c:pt idx="5588">
                  <c:v>5589</c:v>
                </c:pt>
                <c:pt idx="5589">
                  <c:v>5590</c:v>
                </c:pt>
                <c:pt idx="5590">
                  <c:v>5591</c:v>
                </c:pt>
                <c:pt idx="5591">
                  <c:v>5592</c:v>
                </c:pt>
                <c:pt idx="5592">
                  <c:v>5593</c:v>
                </c:pt>
                <c:pt idx="5593">
                  <c:v>5594</c:v>
                </c:pt>
                <c:pt idx="5594">
                  <c:v>5595</c:v>
                </c:pt>
                <c:pt idx="5595">
                  <c:v>5596</c:v>
                </c:pt>
                <c:pt idx="5596">
                  <c:v>5597</c:v>
                </c:pt>
                <c:pt idx="5597">
                  <c:v>5598</c:v>
                </c:pt>
                <c:pt idx="5598">
                  <c:v>5599</c:v>
                </c:pt>
                <c:pt idx="5599">
                  <c:v>5600</c:v>
                </c:pt>
                <c:pt idx="5600">
                  <c:v>5601</c:v>
                </c:pt>
                <c:pt idx="5601">
                  <c:v>5602</c:v>
                </c:pt>
                <c:pt idx="5602">
                  <c:v>5603</c:v>
                </c:pt>
                <c:pt idx="5603">
                  <c:v>5604</c:v>
                </c:pt>
                <c:pt idx="5604">
                  <c:v>5605</c:v>
                </c:pt>
                <c:pt idx="5605">
                  <c:v>5606</c:v>
                </c:pt>
                <c:pt idx="5606">
                  <c:v>5607</c:v>
                </c:pt>
                <c:pt idx="5607">
                  <c:v>5608</c:v>
                </c:pt>
                <c:pt idx="5608">
                  <c:v>5609</c:v>
                </c:pt>
                <c:pt idx="5609">
                  <c:v>5610</c:v>
                </c:pt>
                <c:pt idx="5610">
                  <c:v>5611</c:v>
                </c:pt>
                <c:pt idx="5611">
                  <c:v>5612</c:v>
                </c:pt>
                <c:pt idx="5612">
                  <c:v>5613</c:v>
                </c:pt>
                <c:pt idx="5613">
                  <c:v>5614</c:v>
                </c:pt>
                <c:pt idx="5614">
                  <c:v>5615</c:v>
                </c:pt>
                <c:pt idx="5615">
                  <c:v>5616</c:v>
                </c:pt>
                <c:pt idx="5616">
                  <c:v>5617</c:v>
                </c:pt>
                <c:pt idx="5617">
                  <c:v>5618</c:v>
                </c:pt>
                <c:pt idx="5618">
                  <c:v>5619</c:v>
                </c:pt>
                <c:pt idx="5619">
                  <c:v>5620</c:v>
                </c:pt>
                <c:pt idx="5620">
                  <c:v>5621</c:v>
                </c:pt>
                <c:pt idx="5621">
                  <c:v>5622</c:v>
                </c:pt>
                <c:pt idx="5622">
                  <c:v>5623</c:v>
                </c:pt>
                <c:pt idx="5623">
                  <c:v>5624</c:v>
                </c:pt>
                <c:pt idx="5624">
                  <c:v>5625</c:v>
                </c:pt>
                <c:pt idx="5625">
                  <c:v>5626</c:v>
                </c:pt>
                <c:pt idx="5626">
                  <c:v>5627</c:v>
                </c:pt>
                <c:pt idx="5627">
                  <c:v>5628</c:v>
                </c:pt>
                <c:pt idx="5628">
                  <c:v>5629</c:v>
                </c:pt>
                <c:pt idx="5629">
                  <c:v>5630</c:v>
                </c:pt>
                <c:pt idx="5630">
                  <c:v>5631</c:v>
                </c:pt>
                <c:pt idx="5631">
                  <c:v>5632</c:v>
                </c:pt>
                <c:pt idx="5632">
                  <c:v>5633</c:v>
                </c:pt>
                <c:pt idx="5633">
                  <c:v>5634</c:v>
                </c:pt>
                <c:pt idx="5634">
                  <c:v>5635</c:v>
                </c:pt>
                <c:pt idx="5635">
                  <c:v>5636</c:v>
                </c:pt>
                <c:pt idx="5636">
                  <c:v>5637</c:v>
                </c:pt>
                <c:pt idx="5637">
                  <c:v>5638</c:v>
                </c:pt>
                <c:pt idx="5638">
                  <c:v>5639</c:v>
                </c:pt>
                <c:pt idx="5639">
                  <c:v>5640</c:v>
                </c:pt>
                <c:pt idx="5640">
                  <c:v>5641</c:v>
                </c:pt>
                <c:pt idx="5641">
                  <c:v>5642</c:v>
                </c:pt>
                <c:pt idx="5642">
                  <c:v>5643</c:v>
                </c:pt>
                <c:pt idx="5643">
                  <c:v>5644</c:v>
                </c:pt>
                <c:pt idx="5644">
                  <c:v>5645</c:v>
                </c:pt>
                <c:pt idx="5645">
                  <c:v>5646</c:v>
                </c:pt>
                <c:pt idx="5646">
                  <c:v>5647</c:v>
                </c:pt>
                <c:pt idx="5647">
                  <c:v>5648</c:v>
                </c:pt>
                <c:pt idx="5648">
                  <c:v>5649</c:v>
                </c:pt>
                <c:pt idx="5649">
                  <c:v>5650</c:v>
                </c:pt>
                <c:pt idx="5650">
                  <c:v>5651</c:v>
                </c:pt>
                <c:pt idx="5651">
                  <c:v>5652</c:v>
                </c:pt>
                <c:pt idx="5652">
                  <c:v>5653</c:v>
                </c:pt>
                <c:pt idx="5653">
                  <c:v>5654</c:v>
                </c:pt>
                <c:pt idx="5654">
                  <c:v>5655</c:v>
                </c:pt>
                <c:pt idx="5655">
                  <c:v>5656</c:v>
                </c:pt>
                <c:pt idx="5656">
                  <c:v>5657</c:v>
                </c:pt>
                <c:pt idx="5657">
                  <c:v>5658</c:v>
                </c:pt>
                <c:pt idx="5658">
                  <c:v>5659</c:v>
                </c:pt>
                <c:pt idx="5659">
                  <c:v>5660</c:v>
                </c:pt>
                <c:pt idx="5660">
                  <c:v>5661</c:v>
                </c:pt>
                <c:pt idx="5661">
                  <c:v>5662</c:v>
                </c:pt>
                <c:pt idx="5662">
                  <c:v>5663</c:v>
                </c:pt>
                <c:pt idx="5663">
                  <c:v>5664</c:v>
                </c:pt>
                <c:pt idx="5664">
                  <c:v>5665</c:v>
                </c:pt>
                <c:pt idx="5665">
                  <c:v>5666</c:v>
                </c:pt>
                <c:pt idx="5666">
                  <c:v>5667</c:v>
                </c:pt>
                <c:pt idx="5667">
                  <c:v>5668</c:v>
                </c:pt>
                <c:pt idx="5668">
                  <c:v>5669</c:v>
                </c:pt>
                <c:pt idx="5669">
                  <c:v>5670</c:v>
                </c:pt>
                <c:pt idx="5670">
                  <c:v>5671</c:v>
                </c:pt>
                <c:pt idx="5671">
                  <c:v>5672</c:v>
                </c:pt>
                <c:pt idx="5672">
                  <c:v>5673</c:v>
                </c:pt>
                <c:pt idx="5673">
                  <c:v>5674</c:v>
                </c:pt>
                <c:pt idx="5674">
                  <c:v>5675</c:v>
                </c:pt>
                <c:pt idx="5675">
                  <c:v>5676</c:v>
                </c:pt>
                <c:pt idx="5676">
                  <c:v>5677</c:v>
                </c:pt>
                <c:pt idx="5677">
                  <c:v>5678</c:v>
                </c:pt>
                <c:pt idx="5678">
                  <c:v>5679</c:v>
                </c:pt>
                <c:pt idx="5679">
                  <c:v>5680</c:v>
                </c:pt>
                <c:pt idx="5680">
                  <c:v>5681</c:v>
                </c:pt>
                <c:pt idx="5681">
                  <c:v>5682</c:v>
                </c:pt>
                <c:pt idx="5682">
                  <c:v>5683</c:v>
                </c:pt>
                <c:pt idx="5683">
                  <c:v>5684</c:v>
                </c:pt>
                <c:pt idx="5684">
                  <c:v>5685</c:v>
                </c:pt>
                <c:pt idx="5685">
                  <c:v>5686</c:v>
                </c:pt>
                <c:pt idx="5686">
                  <c:v>5687</c:v>
                </c:pt>
                <c:pt idx="5687">
                  <c:v>5688</c:v>
                </c:pt>
                <c:pt idx="5688">
                  <c:v>5689</c:v>
                </c:pt>
                <c:pt idx="5689">
                  <c:v>5690</c:v>
                </c:pt>
                <c:pt idx="5690">
                  <c:v>5691</c:v>
                </c:pt>
                <c:pt idx="5691">
                  <c:v>5692</c:v>
                </c:pt>
                <c:pt idx="5692">
                  <c:v>5693</c:v>
                </c:pt>
                <c:pt idx="5693">
                  <c:v>5694</c:v>
                </c:pt>
                <c:pt idx="5694">
                  <c:v>5695</c:v>
                </c:pt>
                <c:pt idx="5695">
                  <c:v>5696</c:v>
                </c:pt>
                <c:pt idx="5696">
                  <c:v>5697</c:v>
                </c:pt>
                <c:pt idx="5697">
                  <c:v>5698</c:v>
                </c:pt>
                <c:pt idx="5698">
                  <c:v>5699</c:v>
                </c:pt>
                <c:pt idx="5699">
                  <c:v>5700</c:v>
                </c:pt>
                <c:pt idx="5700">
                  <c:v>5701</c:v>
                </c:pt>
                <c:pt idx="5701">
                  <c:v>5702</c:v>
                </c:pt>
                <c:pt idx="5702">
                  <c:v>5703</c:v>
                </c:pt>
                <c:pt idx="5703">
                  <c:v>5704</c:v>
                </c:pt>
                <c:pt idx="5704">
                  <c:v>5705</c:v>
                </c:pt>
                <c:pt idx="5705">
                  <c:v>5706</c:v>
                </c:pt>
                <c:pt idx="5706">
                  <c:v>5707</c:v>
                </c:pt>
                <c:pt idx="5707">
                  <c:v>5708</c:v>
                </c:pt>
                <c:pt idx="5708">
                  <c:v>5709</c:v>
                </c:pt>
                <c:pt idx="5709">
                  <c:v>5710</c:v>
                </c:pt>
                <c:pt idx="5710">
                  <c:v>5711</c:v>
                </c:pt>
                <c:pt idx="5711">
                  <c:v>5712</c:v>
                </c:pt>
                <c:pt idx="5712">
                  <c:v>5713</c:v>
                </c:pt>
                <c:pt idx="5713">
                  <c:v>5714</c:v>
                </c:pt>
                <c:pt idx="5714">
                  <c:v>5715</c:v>
                </c:pt>
                <c:pt idx="5715">
                  <c:v>5716</c:v>
                </c:pt>
                <c:pt idx="5716">
                  <c:v>5717</c:v>
                </c:pt>
                <c:pt idx="5717">
                  <c:v>5718</c:v>
                </c:pt>
                <c:pt idx="5718">
                  <c:v>5719</c:v>
                </c:pt>
                <c:pt idx="5719">
                  <c:v>5720</c:v>
                </c:pt>
                <c:pt idx="5720">
                  <c:v>5721</c:v>
                </c:pt>
                <c:pt idx="5721">
                  <c:v>5722</c:v>
                </c:pt>
                <c:pt idx="5722">
                  <c:v>5723</c:v>
                </c:pt>
                <c:pt idx="5723">
                  <c:v>5724</c:v>
                </c:pt>
                <c:pt idx="5724">
                  <c:v>5725</c:v>
                </c:pt>
                <c:pt idx="5725">
                  <c:v>5726</c:v>
                </c:pt>
                <c:pt idx="5726">
                  <c:v>5727</c:v>
                </c:pt>
                <c:pt idx="5727">
                  <c:v>5728</c:v>
                </c:pt>
                <c:pt idx="5728">
                  <c:v>5729</c:v>
                </c:pt>
                <c:pt idx="5729">
                  <c:v>5730</c:v>
                </c:pt>
                <c:pt idx="5730">
                  <c:v>5731</c:v>
                </c:pt>
                <c:pt idx="5731">
                  <c:v>5732</c:v>
                </c:pt>
                <c:pt idx="5732">
                  <c:v>5733</c:v>
                </c:pt>
                <c:pt idx="5733">
                  <c:v>5734</c:v>
                </c:pt>
                <c:pt idx="5734">
                  <c:v>5735</c:v>
                </c:pt>
                <c:pt idx="5735">
                  <c:v>5736</c:v>
                </c:pt>
                <c:pt idx="5736">
                  <c:v>5737</c:v>
                </c:pt>
                <c:pt idx="5737">
                  <c:v>5738</c:v>
                </c:pt>
                <c:pt idx="5738">
                  <c:v>5739</c:v>
                </c:pt>
                <c:pt idx="5739">
                  <c:v>5740</c:v>
                </c:pt>
                <c:pt idx="5740">
                  <c:v>5741</c:v>
                </c:pt>
                <c:pt idx="5741">
                  <c:v>5742</c:v>
                </c:pt>
                <c:pt idx="5742">
                  <c:v>5743</c:v>
                </c:pt>
                <c:pt idx="5743">
                  <c:v>5744</c:v>
                </c:pt>
                <c:pt idx="5744">
                  <c:v>5745</c:v>
                </c:pt>
                <c:pt idx="5745">
                  <c:v>5746</c:v>
                </c:pt>
                <c:pt idx="5746">
                  <c:v>5747</c:v>
                </c:pt>
                <c:pt idx="5747">
                  <c:v>5748</c:v>
                </c:pt>
                <c:pt idx="5748">
                  <c:v>5749</c:v>
                </c:pt>
                <c:pt idx="5749">
                  <c:v>5750</c:v>
                </c:pt>
                <c:pt idx="5750">
                  <c:v>5751</c:v>
                </c:pt>
                <c:pt idx="5751">
                  <c:v>5752</c:v>
                </c:pt>
                <c:pt idx="5752">
                  <c:v>5753</c:v>
                </c:pt>
                <c:pt idx="5753">
                  <c:v>5754</c:v>
                </c:pt>
                <c:pt idx="5754">
                  <c:v>5755</c:v>
                </c:pt>
                <c:pt idx="5755">
                  <c:v>5756</c:v>
                </c:pt>
                <c:pt idx="5756">
                  <c:v>5757</c:v>
                </c:pt>
                <c:pt idx="5757">
                  <c:v>5758</c:v>
                </c:pt>
                <c:pt idx="5758">
                  <c:v>5759</c:v>
                </c:pt>
                <c:pt idx="5759">
                  <c:v>5760</c:v>
                </c:pt>
                <c:pt idx="5760">
                  <c:v>5761</c:v>
                </c:pt>
                <c:pt idx="5761">
                  <c:v>5762</c:v>
                </c:pt>
                <c:pt idx="5762">
                  <c:v>5763</c:v>
                </c:pt>
                <c:pt idx="5763">
                  <c:v>5764</c:v>
                </c:pt>
                <c:pt idx="5764">
                  <c:v>5765</c:v>
                </c:pt>
                <c:pt idx="5765">
                  <c:v>5766</c:v>
                </c:pt>
                <c:pt idx="5766">
                  <c:v>5767</c:v>
                </c:pt>
                <c:pt idx="5767">
                  <c:v>5768</c:v>
                </c:pt>
                <c:pt idx="5768">
                  <c:v>5769</c:v>
                </c:pt>
                <c:pt idx="5769">
                  <c:v>5770</c:v>
                </c:pt>
                <c:pt idx="5770">
                  <c:v>5771</c:v>
                </c:pt>
                <c:pt idx="5771">
                  <c:v>5772</c:v>
                </c:pt>
                <c:pt idx="5772">
                  <c:v>5773</c:v>
                </c:pt>
                <c:pt idx="5773">
                  <c:v>5774</c:v>
                </c:pt>
                <c:pt idx="5774">
                  <c:v>5775</c:v>
                </c:pt>
                <c:pt idx="5775">
                  <c:v>5776</c:v>
                </c:pt>
                <c:pt idx="5776">
                  <c:v>5777</c:v>
                </c:pt>
                <c:pt idx="5777">
                  <c:v>5778</c:v>
                </c:pt>
                <c:pt idx="5778">
                  <c:v>5779</c:v>
                </c:pt>
                <c:pt idx="5779">
                  <c:v>5780</c:v>
                </c:pt>
                <c:pt idx="5780">
                  <c:v>5781</c:v>
                </c:pt>
                <c:pt idx="5781">
                  <c:v>5782</c:v>
                </c:pt>
                <c:pt idx="5782">
                  <c:v>5783</c:v>
                </c:pt>
                <c:pt idx="5783">
                  <c:v>5784</c:v>
                </c:pt>
                <c:pt idx="5784">
                  <c:v>5785</c:v>
                </c:pt>
                <c:pt idx="5785">
                  <c:v>5786</c:v>
                </c:pt>
                <c:pt idx="5786">
                  <c:v>5787</c:v>
                </c:pt>
                <c:pt idx="5787">
                  <c:v>5788</c:v>
                </c:pt>
                <c:pt idx="5788">
                  <c:v>5789</c:v>
                </c:pt>
                <c:pt idx="5789">
                  <c:v>5790</c:v>
                </c:pt>
                <c:pt idx="5790">
                  <c:v>5791</c:v>
                </c:pt>
                <c:pt idx="5791">
                  <c:v>5792</c:v>
                </c:pt>
                <c:pt idx="5792">
                  <c:v>5793</c:v>
                </c:pt>
                <c:pt idx="5793">
                  <c:v>5794</c:v>
                </c:pt>
                <c:pt idx="5794">
                  <c:v>5795</c:v>
                </c:pt>
                <c:pt idx="5795">
                  <c:v>5796</c:v>
                </c:pt>
                <c:pt idx="5796">
                  <c:v>5797</c:v>
                </c:pt>
                <c:pt idx="5797">
                  <c:v>5798</c:v>
                </c:pt>
                <c:pt idx="5798">
                  <c:v>5799</c:v>
                </c:pt>
                <c:pt idx="5799">
                  <c:v>5800</c:v>
                </c:pt>
                <c:pt idx="5800">
                  <c:v>5801</c:v>
                </c:pt>
                <c:pt idx="5801">
                  <c:v>5802</c:v>
                </c:pt>
                <c:pt idx="5802">
                  <c:v>5803</c:v>
                </c:pt>
                <c:pt idx="5803">
                  <c:v>5804</c:v>
                </c:pt>
                <c:pt idx="5804">
                  <c:v>5805</c:v>
                </c:pt>
                <c:pt idx="5805">
                  <c:v>5806</c:v>
                </c:pt>
                <c:pt idx="5806">
                  <c:v>5807</c:v>
                </c:pt>
                <c:pt idx="5807">
                  <c:v>5808</c:v>
                </c:pt>
                <c:pt idx="5808">
                  <c:v>5809</c:v>
                </c:pt>
                <c:pt idx="5809">
                  <c:v>5810</c:v>
                </c:pt>
                <c:pt idx="5810">
                  <c:v>5811</c:v>
                </c:pt>
                <c:pt idx="5811">
                  <c:v>5812</c:v>
                </c:pt>
                <c:pt idx="5812">
                  <c:v>5813</c:v>
                </c:pt>
                <c:pt idx="5813">
                  <c:v>5814</c:v>
                </c:pt>
                <c:pt idx="5814">
                  <c:v>5815</c:v>
                </c:pt>
                <c:pt idx="5815">
                  <c:v>5816</c:v>
                </c:pt>
                <c:pt idx="5816">
                  <c:v>5817</c:v>
                </c:pt>
                <c:pt idx="5817">
                  <c:v>5818</c:v>
                </c:pt>
                <c:pt idx="5818">
                  <c:v>5819</c:v>
                </c:pt>
                <c:pt idx="5819">
                  <c:v>5820</c:v>
                </c:pt>
                <c:pt idx="5820">
                  <c:v>5821</c:v>
                </c:pt>
                <c:pt idx="5821">
                  <c:v>5822</c:v>
                </c:pt>
                <c:pt idx="5822">
                  <c:v>5823</c:v>
                </c:pt>
                <c:pt idx="5823">
                  <c:v>5824</c:v>
                </c:pt>
                <c:pt idx="5824">
                  <c:v>5825</c:v>
                </c:pt>
                <c:pt idx="5825">
                  <c:v>5826</c:v>
                </c:pt>
                <c:pt idx="5826">
                  <c:v>5827</c:v>
                </c:pt>
                <c:pt idx="5827">
                  <c:v>5828</c:v>
                </c:pt>
                <c:pt idx="5828">
                  <c:v>5829</c:v>
                </c:pt>
                <c:pt idx="5829">
                  <c:v>5830</c:v>
                </c:pt>
                <c:pt idx="5830">
                  <c:v>5831</c:v>
                </c:pt>
                <c:pt idx="5831">
                  <c:v>5832</c:v>
                </c:pt>
                <c:pt idx="5832">
                  <c:v>5833</c:v>
                </c:pt>
                <c:pt idx="5833">
                  <c:v>5834</c:v>
                </c:pt>
                <c:pt idx="5834">
                  <c:v>5835</c:v>
                </c:pt>
                <c:pt idx="5835">
                  <c:v>5836</c:v>
                </c:pt>
                <c:pt idx="5836">
                  <c:v>5837</c:v>
                </c:pt>
                <c:pt idx="5837">
                  <c:v>5838</c:v>
                </c:pt>
                <c:pt idx="5838">
                  <c:v>5839</c:v>
                </c:pt>
                <c:pt idx="5839">
                  <c:v>5840</c:v>
                </c:pt>
                <c:pt idx="5840">
                  <c:v>5841</c:v>
                </c:pt>
                <c:pt idx="5841">
                  <c:v>5842</c:v>
                </c:pt>
                <c:pt idx="5842">
                  <c:v>5843</c:v>
                </c:pt>
                <c:pt idx="5843">
                  <c:v>5844</c:v>
                </c:pt>
                <c:pt idx="5844">
                  <c:v>5845</c:v>
                </c:pt>
                <c:pt idx="5845">
                  <c:v>5846</c:v>
                </c:pt>
                <c:pt idx="5846">
                  <c:v>5847</c:v>
                </c:pt>
                <c:pt idx="5847">
                  <c:v>5848</c:v>
                </c:pt>
                <c:pt idx="5848">
                  <c:v>5849</c:v>
                </c:pt>
                <c:pt idx="5849">
                  <c:v>5850</c:v>
                </c:pt>
                <c:pt idx="5850">
                  <c:v>5851</c:v>
                </c:pt>
                <c:pt idx="5851">
                  <c:v>5852</c:v>
                </c:pt>
                <c:pt idx="5852">
                  <c:v>5853</c:v>
                </c:pt>
                <c:pt idx="5853">
                  <c:v>5854</c:v>
                </c:pt>
                <c:pt idx="5854">
                  <c:v>5855</c:v>
                </c:pt>
                <c:pt idx="5855">
                  <c:v>5856</c:v>
                </c:pt>
                <c:pt idx="5856">
                  <c:v>5857</c:v>
                </c:pt>
                <c:pt idx="5857">
                  <c:v>5858</c:v>
                </c:pt>
                <c:pt idx="5858">
                  <c:v>5859</c:v>
                </c:pt>
                <c:pt idx="5859">
                  <c:v>5860</c:v>
                </c:pt>
                <c:pt idx="5860">
                  <c:v>5861</c:v>
                </c:pt>
                <c:pt idx="5861">
                  <c:v>5862</c:v>
                </c:pt>
                <c:pt idx="5862">
                  <c:v>5863</c:v>
                </c:pt>
                <c:pt idx="5863">
                  <c:v>5864</c:v>
                </c:pt>
                <c:pt idx="5864">
                  <c:v>5865</c:v>
                </c:pt>
                <c:pt idx="5865">
                  <c:v>5866</c:v>
                </c:pt>
                <c:pt idx="5866">
                  <c:v>5867</c:v>
                </c:pt>
                <c:pt idx="5867">
                  <c:v>5868</c:v>
                </c:pt>
                <c:pt idx="5868">
                  <c:v>5869</c:v>
                </c:pt>
                <c:pt idx="5869">
                  <c:v>5870</c:v>
                </c:pt>
                <c:pt idx="5870">
                  <c:v>5871</c:v>
                </c:pt>
                <c:pt idx="5871">
                  <c:v>5872</c:v>
                </c:pt>
                <c:pt idx="5872">
                  <c:v>5873</c:v>
                </c:pt>
                <c:pt idx="5873">
                  <c:v>5874</c:v>
                </c:pt>
                <c:pt idx="5874">
                  <c:v>5875</c:v>
                </c:pt>
                <c:pt idx="5875">
                  <c:v>5876</c:v>
                </c:pt>
                <c:pt idx="5876">
                  <c:v>5877</c:v>
                </c:pt>
                <c:pt idx="5877">
                  <c:v>5878</c:v>
                </c:pt>
                <c:pt idx="5878">
                  <c:v>5879</c:v>
                </c:pt>
                <c:pt idx="5879">
                  <c:v>5880</c:v>
                </c:pt>
                <c:pt idx="5880">
                  <c:v>5881</c:v>
                </c:pt>
                <c:pt idx="5881">
                  <c:v>5882</c:v>
                </c:pt>
                <c:pt idx="5882">
                  <c:v>5883</c:v>
                </c:pt>
                <c:pt idx="5883">
                  <c:v>5884</c:v>
                </c:pt>
                <c:pt idx="5884">
                  <c:v>5885</c:v>
                </c:pt>
                <c:pt idx="5885">
                  <c:v>5886</c:v>
                </c:pt>
                <c:pt idx="5886">
                  <c:v>5887</c:v>
                </c:pt>
                <c:pt idx="5887">
                  <c:v>5888</c:v>
                </c:pt>
                <c:pt idx="5888">
                  <c:v>5889</c:v>
                </c:pt>
                <c:pt idx="5889">
                  <c:v>5890</c:v>
                </c:pt>
                <c:pt idx="5890">
                  <c:v>5891</c:v>
                </c:pt>
                <c:pt idx="5891">
                  <c:v>5892</c:v>
                </c:pt>
                <c:pt idx="5892">
                  <c:v>5893</c:v>
                </c:pt>
                <c:pt idx="5893">
                  <c:v>5894</c:v>
                </c:pt>
                <c:pt idx="5894">
                  <c:v>5895</c:v>
                </c:pt>
                <c:pt idx="5895">
                  <c:v>5896</c:v>
                </c:pt>
                <c:pt idx="5896">
                  <c:v>5897</c:v>
                </c:pt>
                <c:pt idx="5897">
                  <c:v>5898</c:v>
                </c:pt>
                <c:pt idx="5898">
                  <c:v>5899</c:v>
                </c:pt>
                <c:pt idx="5899">
                  <c:v>5900</c:v>
                </c:pt>
                <c:pt idx="5900">
                  <c:v>5901</c:v>
                </c:pt>
                <c:pt idx="5901">
                  <c:v>5902</c:v>
                </c:pt>
                <c:pt idx="5902">
                  <c:v>5903</c:v>
                </c:pt>
                <c:pt idx="5903">
                  <c:v>5904</c:v>
                </c:pt>
                <c:pt idx="5904">
                  <c:v>5905</c:v>
                </c:pt>
                <c:pt idx="5905">
                  <c:v>5906</c:v>
                </c:pt>
                <c:pt idx="5906">
                  <c:v>5907</c:v>
                </c:pt>
                <c:pt idx="5907">
                  <c:v>5908</c:v>
                </c:pt>
                <c:pt idx="5908">
                  <c:v>5909</c:v>
                </c:pt>
                <c:pt idx="5909">
                  <c:v>5910</c:v>
                </c:pt>
                <c:pt idx="5910">
                  <c:v>5911</c:v>
                </c:pt>
                <c:pt idx="5911">
                  <c:v>5912</c:v>
                </c:pt>
                <c:pt idx="5912">
                  <c:v>5913</c:v>
                </c:pt>
                <c:pt idx="5913">
                  <c:v>5914</c:v>
                </c:pt>
                <c:pt idx="5914">
                  <c:v>5915</c:v>
                </c:pt>
                <c:pt idx="5915">
                  <c:v>5916</c:v>
                </c:pt>
                <c:pt idx="5916">
                  <c:v>5917</c:v>
                </c:pt>
                <c:pt idx="5917">
                  <c:v>5918</c:v>
                </c:pt>
                <c:pt idx="5918">
                  <c:v>5919</c:v>
                </c:pt>
                <c:pt idx="5919">
                  <c:v>5920</c:v>
                </c:pt>
                <c:pt idx="5920">
                  <c:v>5921</c:v>
                </c:pt>
                <c:pt idx="5921">
                  <c:v>5922</c:v>
                </c:pt>
                <c:pt idx="5922">
                  <c:v>5923</c:v>
                </c:pt>
                <c:pt idx="5923">
                  <c:v>5924</c:v>
                </c:pt>
                <c:pt idx="5924">
                  <c:v>5925</c:v>
                </c:pt>
                <c:pt idx="5925">
                  <c:v>5926</c:v>
                </c:pt>
                <c:pt idx="5926">
                  <c:v>5927</c:v>
                </c:pt>
                <c:pt idx="5927">
                  <c:v>5928</c:v>
                </c:pt>
                <c:pt idx="5928">
                  <c:v>5929</c:v>
                </c:pt>
                <c:pt idx="5929">
                  <c:v>5930</c:v>
                </c:pt>
                <c:pt idx="5930">
                  <c:v>5931</c:v>
                </c:pt>
                <c:pt idx="5931">
                  <c:v>5932</c:v>
                </c:pt>
                <c:pt idx="5932">
                  <c:v>5933</c:v>
                </c:pt>
                <c:pt idx="5933">
                  <c:v>5934</c:v>
                </c:pt>
                <c:pt idx="5934">
                  <c:v>5935</c:v>
                </c:pt>
                <c:pt idx="5935">
                  <c:v>5936</c:v>
                </c:pt>
                <c:pt idx="5936">
                  <c:v>5937</c:v>
                </c:pt>
                <c:pt idx="5937">
                  <c:v>5938</c:v>
                </c:pt>
                <c:pt idx="5938">
                  <c:v>5939</c:v>
                </c:pt>
                <c:pt idx="5939">
                  <c:v>5940</c:v>
                </c:pt>
                <c:pt idx="5940">
                  <c:v>5941</c:v>
                </c:pt>
                <c:pt idx="5941">
                  <c:v>5942</c:v>
                </c:pt>
                <c:pt idx="5942">
                  <c:v>5943</c:v>
                </c:pt>
                <c:pt idx="5943">
                  <c:v>5944</c:v>
                </c:pt>
                <c:pt idx="5944">
                  <c:v>5945</c:v>
                </c:pt>
                <c:pt idx="5945">
                  <c:v>5946</c:v>
                </c:pt>
                <c:pt idx="5946">
                  <c:v>5947</c:v>
                </c:pt>
                <c:pt idx="5947">
                  <c:v>5948</c:v>
                </c:pt>
                <c:pt idx="5948">
                  <c:v>5949</c:v>
                </c:pt>
                <c:pt idx="5949">
                  <c:v>5950</c:v>
                </c:pt>
                <c:pt idx="5950">
                  <c:v>5951</c:v>
                </c:pt>
                <c:pt idx="5951">
                  <c:v>5952</c:v>
                </c:pt>
                <c:pt idx="5952">
                  <c:v>5953</c:v>
                </c:pt>
                <c:pt idx="5953">
                  <c:v>5954</c:v>
                </c:pt>
                <c:pt idx="5954">
                  <c:v>5955</c:v>
                </c:pt>
                <c:pt idx="5955">
                  <c:v>5956</c:v>
                </c:pt>
                <c:pt idx="5956">
                  <c:v>5957</c:v>
                </c:pt>
                <c:pt idx="5957">
                  <c:v>5958</c:v>
                </c:pt>
                <c:pt idx="5958">
                  <c:v>5959</c:v>
                </c:pt>
                <c:pt idx="5959">
                  <c:v>5960</c:v>
                </c:pt>
                <c:pt idx="5960">
                  <c:v>5961</c:v>
                </c:pt>
                <c:pt idx="5961">
                  <c:v>5962</c:v>
                </c:pt>
                <c:pt idx="5962">
                  <c:v>5963</c:v>
                </c:pt>
                <c:pt idx="5963">
                  <c:v>5964</c:v>
                </c:pt>
                <c:pt idx="5964">
                  <c:v>5965</c:v>
                </c:pt>
                <c:pt idx="5965">
                  <c:v>5966</c:v>
                </c:pt>
                <c:pt idx="5966">
                  <c:v>5967</c:v>
                </c:pt>
                <c:pt idx="5967">
                  <c:v>5968</c:v>
                </c:pt>
                <c:pt idx="5968">
                  <c:v>5969</c:v>
                </c:pt>
                <c:pt idx="5969">
                  <c:v>5970</c:v>
                </c:pt>
                <c:pt idx="5970">
                  <c:v>5971</c:v>
                </c:pt>
                <c:pt idx="5971">
                  <c:v>5972</c:v>
                </c:pt>
                <c:pt idx="5972">
                  <c:v>5973</c:v>
                </c:pt>
                <c:pt idx="5973">
                  <c:v>5974</c:v>
                </c:pt>
                <c:pt idx="5974">
                  <c:v>5975</c:v>
                </c:pt>
                <c:pt idx="5975">
                  <c:v>5976</c:v>
                </c:pt>
                <c:pt idx="5976">
                  <c:v>5977</c:v>
                </c:pt>
                <c:pt idx="5977">
                  <c:v>5978</c:v>
                </c:pt>
                <c:pt idx="5978">
                  <c:v>5979</c:v>
                </c:pt>
                <c:pt idx="5979">
                  <c:v>5980</c:v>
                </c:pt>
                <c:pt idx="5980">
                  <c:v>5981</c:v>
                </c:pt>
                <c:pt idx="5981">
                  <c:v>5982</c:v>
                </c:pt>
                <c:pt idx="5982">
                  <c:v>5983</c:v>
                </c:pt>
                <c:pt idx="5983">
                  <c:v>5984</c:v>
                </c:pt>
                <c:pt idx="5984">
                  <c:v>5985</c:v>
                </c:pt>
                <c:pt idx="5985">
                  <c:v>5986</c:v>
                </c:pt>
                <c:pt idx="5986">
                  <c:v>5987</c:v>
                </c:pt>
                <c:pt idx="5987">
                  <c:v>5988</c:v>
                </c:pt>
                <c:pt idx="5988">
                  <c:v>5989</c:v>
                </c:pt>
                <c:pt idx="5989">
                  <c:v>5990</c:v>
                </c:pt>
                <c:pt idx="5990">
                  <c:v>5991</c:v>
                </c:pt>
                <c:pt idx="5991">
                  <c:v>5992</c:v>
                </c:pt>
                <c:pt idx="5992">
                  <c:v>5993</c:v>
                </c:pt>
                <c:pt idx="5993">
                  <c:v>5994</c:v>
                </c:pt>
                <c:pt idx="5994">
                  <c:v>5995</c:v>
                </c:pt>
                <c:pt idx="5995">
                  <c:v>5996</c:v>
                </c:pt>
                <c:pt idx="5996">
                  <c:v>5997</c:v>
                </c:pt>
                <c:pt idx="5997">
                  <c:v>5998</c:v>
                </c:pt>
                <c:pt idx="5998">
                  <c:v>5999</c:v>
                </c:pt>
                <c:pt idx="5999">
                  <c:v>6000</c:v>
                </c:pt>
                <c:pt idx="6000">
                  <c:v>6001</c:v>
                </c:pt>
                <c:pt idx="6001">
                  <c:v>6002</c:v>
                </c:pt>
                <c:pt idx="6002">
                  <c:v>6003</c:v>
                </c:pt>
                <c:pt idx="6003">
                  <c:v>6004</c:v>
                </c:pt>
                <c:pt idx="6004">
                  <c:v>6005</c:v>
                </c:pt>
                <c:pt idx="6005">
                  <c:v>6006</c:v>
                </c:pt>
                <c:pt idx="6006">
                  <c:v>6007</c:v>
                </c:pt>
                <c:pt idx="6007">
                  <c:v>6008</c:v>
                </c:pt>
                <c:pt idx="6008">
                  <c:v>6009</c:v>
                </c:pt>
                <c:pt idx="6009">
                  <c:v>6010</c:v>
                </c:pt>
                <c:pt idx="6010">
                  <c:v>6011</c:v>
                </c:pt>
                <c:pt idx="6011">
                  <c:v>6012</c:v>
                </c:pt>
                <c:pt idx="6012">
                  <c:v>6013</c:v>
                </c:pt>
                <c:pt idx="6013">
                  <c:v>6014</c:v>
                </c:pt>
                <c:pt idx="6014">
                  <c:v>6015</c:v>
                </c:pt>
                <c:pt idx="6015">
                  <c:v>6016</c:v>
                </c:pt>
                <c:pt idx="6016">
                  <c:v>6017</c:v>
                </c:pt>
                <c:pt idx="6017">
                  <c:v>6018</c:v>
                </c:pt>
                <c:pt idx="6018">
                  <c:v>6019</c:v>
                </c:pt>
                <c:pt idx="6019">
                  <c:v>6020</c:v>
                </c:pt>
                <c:pt idx="6020">
                  <c:v>6021</c:v>
                </c:pt>
                <c:pt idx="6021">
                  <c:v>6022</c:v>
                </c:pt>
                <c:pt idx="6022">
                  <c:v>6023</c:v>
                </c:pt>
                <c:pt idx="6023">
                  <c:v>6024</c:v>
                </c:pt>
                <c:pt idx="6024">
                  <c:v>6025</c:v>
                </c:pt>
                <c:pt idx="6025">
                  <c:v>6026</c:v>
                </c:pt>
                <c:pt idx="6026">
                  <c:v>6027</c:v>
                </c:pt>
                <c:pt idx="6027">
                  <c:v>6028</c:v>
                </c:pt>
                <c:pt idx="6028">
                  <c:v>6029</c:v>
                </c:pt>
                <c:pt idx="6029">
                  <c:v>6030</c:v>
                </c:pt>
                <c:pt idx="6030">
                  <c:v>6031</c:v>
                </c:pt>
                <c:pt idx="6031">
                  <c:v>6032</c:v>
                </c:pt>
                <c:pt idx="6032">
                  <c:v>6033</c:v>
                </c:pt>
                <c:pt idx="6033">
                  <c:v>6034</c:v>
                </c:pt>
                <c:pt idx="6034">
                  <c:v>6035</c:v>
                </c:pt>
                <c:pt idx="6035">
                  <c:v>6036</c:v>
                </c:pt>
                <c:pt idx="6036">
                  <c:v>6037</c:v>
                </c:pt>
                <c:pt idx="6037">
                  <c:v>6038</c:v>
                </c:pt>
                <c:pt idx="6038">
                  <c:v>6039</c:v>
                </c:pt>
                <c:pt idx="6039">
                  <c:v>6040</c:v>
                </c:pt>
                <c:pt idx="6040">
                  <c:v>6041</c:v>
                </c:pt>
                <c:pt idx="6041">
                  <c:v>6042</c:v>
                </c:pt>
                <c:pt idx="6042">
                  <c:v>6043</c:v>
                </c:pt>
                <c:pt idx="6043">
                  <c:v>6044</c:v>
                </c:pt>
                <c:pt idx="6044">
                  <c:v>6045</c:v>
                </c:pt>
                <c:pt idx="6045">
                  <c:v>6046</c:v>
                </c:pt>
                <c:pt idx="6046">
                  <c:v>6047</c:v>
                </c:pt>
                <c:pt idx="6047">
                  <c:v>6048</c:v>
                </c:pt>
                <c:pt idx="6048">
                  <c:v>6049</c:v>
                </c:pt>
                <c:pt idx="6049">
                  <c:v>6050</c:v>
                </c:pt>
                <c:pt idx="6050">
                  <c:v>6051</c:v>
                </c:pt>
                <c:pt idx="6051">
                  <c:v>6052</c:v>
                </c:pt>
                <c:pt idx="6052">
                  <c:v>6053</c:v>
                </c:pt>
                <c:pt idx="6053">
                  <c:v>6054</c:v>
                </c:pt>
                <c:pt idx="6054">
                  <c:v>6055</c:v>
                </c:pt>
                <c:pt idx="6055">
                  <c:v>6056</c:v>
                </c:pt>
                <c:pt idx="6056">
                  <c:v>6057</c:v>
                </c:pt>
                <c:pt idx="6057">
                  <c:v>6058</c:v>
                </c:pt>
                <c:pt idx="6058">
                  <c:v>6059</c:v>
                </c:pt>
                <c:pt idx="6059">
                  <c:v>6060</c:v>
                </c:pt>
                <c:pt idx="6060">
                  <c:v>6061</c:v>
                </c:pt>
                <c:pt idx="6061">
                  <c:v>6062</c:v>
                </c:pt>
                <c:pt idx="6062">
                  <c:v>6063</c:v>
                </c:pt>
                <c:pt idx="6063">
                  <c:v>6064</c:v>
                </c:pt>
                <c:pt idx="6064">
                  <c:v>6065</c:v>
                </c:pt>
                <c:pt idx="6065">
                  <c:v>6066</c:v>
                </c:pt>
                <c:pt idx="6066">
                  <c:v>6067</c:v>
                </c:pt>
                <c:pt idx="6067">
                  <c:v>6068</c:v>
                </c:pt>
                <c:pt idx="6068">
                  <c:v>6069</c:v>
                </c:pt>
                <c:pt idx="6069">
                  <c:v>6070</c:v>
                </c:pt>
                <c:pt idx="6070">
                  <c:v>6071</c:v>
                </c:pt>
                <c:pt idx="6071">
                  <c:v>6072</c:v>
                </c:pt>
                <c:pt idx="6072">
                  <c:v>6073</c:v>
                </c:pt>
                <c:pt idx="6073">
                  <c:v>6074</c:v>
                </c:pt>
                <c:pt idx="6074">
                  <c:v>6075</c:v>
                </c:pt>
                <c:pt idx="6075">
                  <c:v>6076</c:v>
                </c:pt>
                <c:pt idx="6076">
                  <c:v>6077</c:v>
                </c:pt>
                <c:pt idx="6077">
                  <c:v>6078</c:v>
                </c:pt>
                <c:pt idx="6078">
                  <c:v>6079</c:v>
                </c:pt>
                <c:pt idx="6079">
                  <c:v>6080</c:v>
                </c:pt>
                <c:pt idx="6080">
                  <c:v>6081</c:v>
                </c:pt>
                <c:pt idx="6081">
                  <c:v>6082</c:v>
                </c:pt>
                <c:pt idx="6082">
                  <c:v>6083</c:v>
                </c:pt>
                <c:pt idx="6083">
                  <c:v>6084</c:v>
                </c:pt>
                <c:pt idx="6084">
                  <c:v>6085</c:v>
                </c:pt>
                <c:pt idx="6085">
                  <c:v>6086</c:v>
                </c:pt>
                <c:pt idx="6086">
                  <c:v>6087</c:v>
                </c:pt>
                <c:pt idx="6087">
                  <c:v>6088</c:v>
                </c:pt>
                <c:pt idx="6088">
                  <c:v>6089</c:v>
                </c:pt>
                <c:pt idx="6089">
                  <c:v>6090</c:v>
                </c:pt>
                <c:pt idx="6090">
                  <c:v>6091</c:v>
                </c:pt>
                <c:pt idx="6091">
                  <c:v>6092</c:v>
                </c:pt>
                <c:pt idx="6092">
                  <c:v>6093</c:v>
                </c:pt>
                <c:pt idx="6093">
                  <c:v>6094</c:v>
                </c:pt>
                <c:pt idx="6094">
                  <c:v>6095</c:v>
                </c:pt>
                <c:pt idx="6095">
                  <c:v>6096</c:v>
                </c:pt>
                <c:pt idx="6096">
                  <c:v>6097</c:v>
                </c:pt>
                <c:pt idx="6097">
                  <c:v>6098</c:v>
                </c:pt>
                <c:pt idx="6098">
                  <c:v>6099</c:v>
                </c:pt>
                <c:pt idx="6099">
                  <c:v>6100</c:v>
                </c:pt>
                <c:pt idx="6100">
                  <c:v>6101</c:v>
                </c:pt>
                <c:pt idx="6101">
                  <c:v>6102</c:v>
                </c:pt>
                <c:pt idx="6102">
                  <c:v>6103</c:v>
                </c:pt>
                <c:pt idx="6103">
                  <c:v>6104</c:v>
                </c:pt>
                <c:pt idx="6104">
                  <c:v>6105</c:v>
                </c:pt>
                <c:pt idx="6105">
                  <c:v>6106</c:v>
                </c:pt>
                <c:pt idx="6106">
                  <c:v>6107</c:v>
                </c:pt>
                <c:pt idx="6107">
                  <c:v>6108</c:v>
                </c:pt>
                <c:pt idx="6108">
                  <c:v>6109</c:v>
                </c:pt>
                <c:pt idx="6109">
                  <c:v>6110</c:v>
                </c:pt>
                <c:pt idx="6110">
                  <c:v>6111</c:v>
                </c:pt>
                <c:pt idx="6111">
                  <c:v>6112</c:v>
                </c:pt>
                <c:pt idx="6112">
                  <c:v>6113</c:v>
                </c:pt>
                <c:pt idx="6113">
                  <c:v>6114</c:v>
                </c:pt>
                <c:pt idx="6114">
                  <c:v>6115</c:v>
                </c:pt>
                <c:pt idx="6115">
                  <c:v>6116</c:v>
                </c:pt>
                <c:pt idx="6116">
                  <c:v>6117</c:v>
                </c:pt>
                <c:pt idx="6117">
                  <c:v>6118</c:v>
                </c:pt>
                <c:pt idx="6118">
                  <c:v>6119</c:v>
                </c:pt>
                <c:pt idx="6119">
                  <c:v>6120</c:v>
                </c:pt>
                <c:pt idx="6120">
                  <c:v>6121</c:v>
                </c:pt>
                <c:pt idx="6121">
                  <c:v>6122</c:v>
                </c:pt>
                <c:pt idx="6122">
                  <c:v>6123</c:v>
                </c:pt>
                <c:pt idx="6123">
                  <c:v>6124</c:v>
                </c:pt>
                <c:pt idx="6124">
                  <c:v>6125</c:v>
                </c:pt>
                <c:pt idx="6125">
                  <c:v>6126</c:v>
                </c:pt>
                <c:pt idx="6126">
                  <c:v>6127</c:v>
                </c:pt>
                <c:pt idx="6127">
                  <c:v>6128</c:v>
                </c:pt>
                <c:pt idx="6128">
                  <c:v>6129</c:v>
                </c:pt>
                <c:pt idx="6129">
                  <c:v>6130</c:v>
                </c:pt>
                <c:pt idx="6130">
                  <c:v>6131</c:v>
                </c:pt>
                <c:pt idx="6131">
                  <c:v>6132</c:v>
                </c:pt>
                <c:pt idx="6132">
                  <c:v>6133</c:v>
                </c:pt>
                <c:pt idx="6133">
                  <c:v>6134</c:v>
                </c:pt>
                <c:pt idx="6134">
                  <c:v>6135</c:v>
                </c:pt>
                <c:pt idx="6135">
                  <c:v>6136</c:v>
                </c:pt>
                <c:pt idx="6136">
                  <c:v>6137</c:v>
                </c:pt>
                <c:pt idx="6137">
                  <c:v>6138</c:v>
                </c:pt>
                <c:pt idx="6138">
                  <c:v>6139</c:v>
                </c:pt>
                <c:pt idx="6139">
                  <c:v>6140</c:v>
                </c:pt>
                <c:pt idx="6140">
                  <c:v>6141</c:v>
                </c:pt>
                <c:pt idx="6141">
                  <c:v>6142</c:v>
                </c:pt>
                <c:pt idx="6142">
                  <c:v>6143</c:v>
                </c:pt>
                <c:pt idx="6143">
                  <c:v>6144</c:v>
                </c:pt>
                <c:pt idx="6144">
                  <c:v>6145</c:v>
                </c:pt>
                <c:pt idx="6145">
                  <c:v>6146</c:v>
                </c:pt>
                <c:pt idx="6146">
                  <c:v>6147</c:v>
                </c:pt>
                <c:pt idx="6147">
                  <c:v>6148</c:v>
                </c:pt>
                <c:pt idx="6148">
                  <c:v>6149</c:v>
                </c:pt>
                <c:pt idx="6149">
                  <c:v>6150</c:v>
                </c:pt>
                <c:pt idx="6150">
                  <c:v>6151</c:v>
                </c:pt>
                <c:pt idx="6151">
                  <c:v>6152</c:v>
                </c:pt>
                <c:pt idx="6152">
                  <c:v>6153</c:v>
                </c:pt>
                <c:pt idx="6153">
                  <c:v>6154</c:v>
                </c:pt>
                <c:pt idx="6154">
                  <c:v>6155</c:v>
                </c:pt>
                <c:pt idx="6155">
                  <c:v>6156</c:v>
                </c:pt>
                <c:pt idx="6156">
                  <c:v>6157</c:v>
                </c:pt>
                <c:pt idx="6157">
                  <c:v>6158</c:v>
                </c:pt>
                <c:pt idx="6158">
                  <c:v>6159</c:v>
                </c:pt>
                <c:pt idx="6159">
                  <c:v>6160</c:v>
                </c:pt>
                <c:pt idx="6160">
                  <c:v>6161</c:v>
                </c:pt>
                <c:pt idx="6161">
                  <c:v>6162</c:v>
                </c:pt>
                <c:pt idx="6162">
                  <c:v>6163</c:v>
                </c:pt>
                <c:pt idx="6163">
                  <c:v>6164</c:v>
                </c:pt>
                <c:pt idx="6164">
                  <c:v>6165</c:v>
                </c:pt>
                <c:pt idx="6165">
                  <c:v>6166</c:v>
                </c:pt>
                <c:pt idx="6166">
                  <c:v>6167</c:v>
                </c:pt>
                <c:pt idx="6167">
                  <c:v>6168</c:v>
                </c:pt>
                <c:pt idx="6168">
                  <c:v>6169</c:v>
                </c:pt>
                <c:pt idx="6169">
                  <c:v>6170</c:v>
                </c:pt>
                <c:pt idx="6170">
                  <c:v>6171</c:v>
                </c:pt>
                <c:pt idx="6171">
                  <c:v>6172</c:v>
                </c:pt>
                <c:pt idx="6172">
                  <c:v>6173</c:v>
                </c:pt>
                <c:pt idx="6173">
                  <c:v>6174</c:v>
                </c:pt>
                <c:pt idx="6174">
                  <c:v>6175</c:v>
                </c:pt>
                <c:pt idx="6175">
                  <c:v>6176</c:v>
                </c:pt>
                <c:pt idx="6176">
                  <c:v>6177</c:v>
                </c:pt>
                <c:pt idx="6177">
                  <c:v>6178</c:v>
                </c:pt>
                <c:pt idx="6178">
                  <c:v>6179</c:v>
                </c:pt>
                <c:pt idx="6179">
                  <c:v>6180</c:v>
                </c:pt>
                <c:pt idx="6180">
                  <c:v>6181</c:v>
                </c:pt>
                <c:pt idx="6181">
                  <c:v>6182</c:v>
                </c:pt>
                <c:pt idx="6182">
                  <c:v>6183</c:v>
                </c:pt>
                <c:pt idx="6183">
                  <c:v>6184</c:v>
                </c:pt>
                <c:pt idx="6184">
                  <c:v>6185</c:v>
                </c:pt>
                <c:pt idx="6185">
                  <c:v>6186</c:v>
                </c:pt>
                <c:pt idx="6186">
                  <c:v>6187</c:v>
                </c:pt>
                <c:pt idx="6187">
                  <c:v>6188</c:v>
                </c:pt>
                <c:pt idx="6188">
                  <c:v>6189</c:v>
                </c:pt>
                <c:pt idx="6189">
                  <c:v>6190</c:v>
                </c:pt>
                <c:pt idx="6190">
                  <c:v>6191</c:v>
                </c:pt>
                <c:pt idx="6191">
                  <c:v>6192</c:v>
                </c:pt>
                <c:pt idx="6192">
                  <c:v>6193</c:v>
                </c:pt>
                <c:pt idx="6193">
                  <c:v>6194</c:v>
                </c:pt>
                <c:pt idx="6194">
                  <c:v>6195</c:v>
                </c:pt>
                <c:pt idx="6195">
                  <c:v>6196</c:v>
                </c:pt>
                <c:pt idx="6196">
                  <c:v>6197</c:v>
                </c:pt>
                <c:pt idx="6197">
                  <c:v>6198</c:v>
                </c:pt>
                <c:pt idx="6198">
                  <c:v>6199</c:v>
                </c:pt>
                <c:pt idx="6199">
                  <c:v>6200</c:v>
                </c:pt>
                <c:pt idx="6200">
                  <c:v>6201</c:v>
                </c:pt>
                <c:pt idx="6201">
                  <c:v>6202</c:v>
                </c:pt>
                <c:pt idx="6202">
                  <c:v>6203</c:v>
                </c:pt>
                <c:pt idx="6203">
                  <c:v>6204</c:v>
                </c:pt>
                <c:pt idx="6204">
                  <c:v>6205</c:v>
                </c:pt>
                <c:pt idx="6205">
                  <c:v>6206</c:v>
                </c:pt>
                <c:pt idx="6206">
                  <c:v>6207</c:v>
                </c:pt>
                <c:pt idx="6207">
                  <c:v>6208</c:v>
                </c:pt>
                <c:pt idx="6208">
                  <c:v>6209</c:v>
                </c:pt>
                <c:pt idx="6209">
                  <c:v>6210</c:v>
                </c:pt>
                <c:pt idx="6210">
                  <c:v>6211</c:v>
                </c:pt>
                <c:pt idx="6211">
                  <c:v>6212</c:v>
                </c:pt>
                <c:pt idx="6212">
                  <c:v>6213</c:v>
                </c:pt>
                <c:pt idx="6213">
                  <c:v>6214</c:v>
                </c:pt>
                <c:pt idx="6214">
                  <c:v>6215</c:v>
                </c:pt>
                <c:pt idx="6215">
                  <c:v>6216</c:v>
                </c:pt>
                <c:pt idx="6216">
                  <c:v>6217</c:v>
                </c:pt>
                <c:pt idx="6217">
                  <c:v>6218</c:v>
                </c:pt>
                <c:pt idx="6218">
                  <c:v>6219</c:v>
                </c:pt>
                <c:pt idx="6219">
                  <c:v>6220</c:v>
                </c:pt>
                <c:pt idx="6220">
                  <c:v>6221</c:v>
                </c:pt>
                <c:pt idx="6221">
                  <c:v>6222</c:v>
                </c:pt>
                <c:pt idx="6222">
                  <c:v>6223</c:v>
                </c:pt>
                <c:pt idx="6223">
                  <c:v>6224</c:v>
                </c:pt>
                <c:pt idx="6224">
                  <c:v>6225</c:v>
                </c:pt>
                <c:pt idx="6225">
                  <c:v>6226</c:v>
                </c:pt>
                <c:pt idx="6226">
                  <c:v>6227</c:v>
                </c:pt>
                <c:pt idx="6227">
                  <c:v>6228</c:v>
                </c:pt>
                <c:pt idx="6228">
                  <c:v>6229</c:v>
                </c:pt>
                <c:pt idx="6229">
                  <c:v>6230</c:v>
                </c:pt>
                <c:pt idx="6230">
                  <c:v>6231</c:v>
                </c:pt>
                <c:pt idx="6231">
                  <c:v>6232</c:v>
                </c:pt>
                <c:pt idx="6232">
                  <c:v>6233</c:v>
                </c:pt>
                <c:pt idx="6233">
                  <c:v>6234</c:v>
                </c:pt>
                <c:pt idx="6234">
                  <c:v>6235</c:v>
                </c:pt>
                <c:pt idx="6235">
                  <c:v>6236</c:v>
                </c:pt>
                <c:pt idx="6236">
                  <c:v>6237</c:v>
                </c:pt>
                <c:pt idx="6237">
                  <c:v>6238</c:v>
                </c:pt>
                <c:pt idx="6238">
                  <c:v>6239</c:v>
                </c:pt>
                <c:pt idx="6239">
                  <c:v>6240</c:v>
                </c:pt>
                <c:pt idx="6240">
                  <c:v>6241</c:v>
                </c:pt>
                <c:pt idx="6241">
                  <c:v>6242</c:v>
                </c:pt>
                <c:pt idx="6242">
                  <c:v>6243</c:v>
                </c:pt>
                <c:pt idx="6243">
                  <c:v>6244</c:v>
                </c:pt>
                <c:pt idx="6244">
                  <c:v>6245</c:v>
                </c:pt>
                <c:pt idx="6245">
                  <c:v>6246</c:v>
                </c:pt>
                <c:pt idx="6246">
                  <c:v>6247</c:v>
                </c:pt>
                <c:pt idx="6247">
                  <c:v>6248</c:v>
                </c:pt>
                <c:pt idx="6248">
                  <c:v>6249</c:v>
                </c:pt>
                <c:pt idx="6249">
                  <c:v>6250</c:v>
                </c:pt>
                <c:pt idx="6250">
                  <c:v>6251</c:v>
                </c:pt>
                <c:pt idx="6251">
                  <c:v>6252</c:v>
                </c:pt>
                <c:pt idx="6252">
                  <c:v>6253</c:v>
                </c:pt>
                <c:pt idx="6253">
                  <c:v>6254</c:v>
                </c:pt>
                <c:pt idx="6254">
                  <c:v>6255</c:v>
                </c:pt>
                <c:pt idx="6255">
                  <c:v>6256</c:v>
                </c:pt>
                <c:pt idx="6256">
                  <c:v>6257</c:v>
                </c:pt>
                <c:pt idx="6257">
                  <c:v>6258</c:v>
                </c:pt>
                <c:pt idx="6258">
                  <c:v>6259</c:v>
                </c:pt>
                <c:pt idx="6259">
                  <c:v>6260</c:v>
                </c:pt>
                <c:pt idx="6260">
                  <c:v>6261</c:v>
                </c:pt>
                <c:pt idx="6261">
                  <c:v>6262</c:v>
                </c:pt>
                <c:pt idx="6262">
                  <c:v>6263</c:v>
                </c:pt>
                <c:pt idx="6263">
                  <c:v>6264</c:v>
                </c:pt>
                <c:pt idx="6264">
                  <c:v>6265</c:v>
                </c:pt>
                <c:pt idx="6265">
                  <c:v>6266</c:v>
                </c:pt>
                <c:pt idx="6266">
                  <c:v>6267</c:v>
                </c:pt>
                <c:pt idx="6267">
                  <c:v>6268</c:v>
                </c:pt>
                <c:pt idx="6268">
                  <c:v>6269</c:v>
                </c:pt>
                <c:pt idx="6269">
                  <c:v>6270</c:v>
                </c:pt>
                <c:pt idx="6270">
                  <c:v>6271</c:v>
                </c:pt>
                <c:pt idx="6271">
                  <c:v>6272</c:v>
                </c:pt>
                <c:pt idx="6272">
                  <c:v>6273</c:v>
                </c:pt>
                <c:pt idx="6273">
                  <c:v>6274</c:v>
                </c:pt>
                <c:pt idx="6274">
                  <c:v>6275</c:v>
                </c:pt>
                <c:pt idx="6275">
                  <c:v>6276</c:v>
                </c:pt>
                <c:pt idx="6276">
                  <c:v>6277</c:v>
                </c:pt>
                <c:pt idx="6277">
                  <c:v>6278</c:v>
                </c:pt>
                <c:pt idx="6278">
                  <c:v>6279</c:v>
                </c:pt>
                <c:pt idx="6279">
                  <c:v>6280</c:v>
                </c:pt>
                <c:pt idx="6280">
                  <c:v>6281</c:v>
                </c:pt>
                <c:pt idx="6281">
                  <c:v>6282</c:v>
                </c:pt>
                <c:pt idx="6282">
                  <c:v>6283</c:v>
                </c:pt>
                <c:pt idx="6283">
                  <c:v>6284</c:v>
                </c:pt>
                <c:pt idx="6284">
                  <c:v>6285</c:v>
                </c:pt>
                <c:pt idx="6285">
                  <c:v>6286</c:v>
                </c:pt>
                <c:pt idx="6286">
                  <c:v>6287</c:v>
                </c:pt>
                <c:pt idx="6287">
                  <c:v>6288</c:v>
                </c:pt>
                <c:pt idx="6288">
                  <c:v>6289</c:v>
                </c:pt>
                <c:pt idx="6289">
                  <c:v>6290</c:v>
                </c:pt>
                <c:pt idx="6290">
                  <c:v>6291</c:v>
                </c:pt>
                <c:pt idx="6291">
                  <c:v>6292</c:v>
                </c:pt>
                <c:pt idx="6292">
                  <c:v>6293</c:v>
                </c:pt>
                <c:pt idx="6293">
                  <c:v>6294</c:v>
                </c:pt>
                <c:pt idx="6294">
                  <c:v>6295</c:v>
                </c:pt>
                <c:pt idx="6295">
                  <c:v>6296</c:v>
                </c:pt>
                <c:pt idx="6296">
                  <c:v>6297</c:v>
                </c:pt>
                <c:pt idx="6297">
                  <c:v>6298</c:v>
                </c:pt>
                <c:pt idx="6298">
                  <c:v>6299</c:v>
                </c:pt>
                <c:pt idx="6299">
                  <c:v>6300</c:v>
                </c:pt>
                <c:pt idx="6300">
                  <c:v>6301</c:v>
                </c:pt>
                <c:pt idx="6301">
                  <c:v>6302</c:v>
                </c:pt>
                <c:pt idx="6302">
                  <c:v>6303</c:v>
                </c:pt>
                <c:pt idx="6303">
                  <c:v>6304</c:v>
                </c:pt>
                <c:pt idx="6304">
                  <c:v>6305</c:v>
                </c:pt>
                <c:pt idx="6305">
                  <c:v>6306</c:v>
                </c:pt>
                <c:pt idx="6306">
                  <c:v>6307</c:v>
                </c:pt>
                <c:pt idx="6307">
                  <c:v>6308</c:v>
                </c:pt>
                <c:pt idx="6308">
                  <c:v>6309</c:v>
                </c:pt>
                <c:pt idx="6309">
                  <c:v>6310</c:v>
                </c:pt>
                <c:pt idx="6310">
                  <c:v>6311</c:v>
                </c:pt>
                <c:pt idx="6311">
                  <c:v>6312</c:v>
                </c:pt>
                <c:pt idx="6312">
                  <c:v>6313</c:v>
                </c:pt>
                <c:pt idx="6313">
                  <c:v>6314</c:v>
                </c:pt>
                <c:pt idx="6314">
                  <c:v>6315</c:v>
                </c:pt>
                <c:pt idx="6315">
                  <c:v>6316</c:v>
                </c:pt>
                <c:pt idx="6316">
                  <c:v>6317</c:v>
                </c:pt>
                <c:pt idx="6317">
                  <c:v>6318</c:v>
                </c:pt>
                <c:pt idx="6318">
                  <c:v>6319</c:v>
                </c:pt>
                <c:pt idx="6319">
                  <c:v>6320</c:v>
                </c:pt>
                <c:pt idx="6320">
                  <c:v>6321</c:v>
                </c:pt>
                <c:pt idx="6321">
                  <c:v>6322</c:v>
                </c:pt>
                <c:pt idx="6322">
                  <c:v>6323</c:v>
                </c:pt>
                <c:pt idx="6323">
                  <c:v>6324</c:v>
                </c:pt>
                <c:pt idx="6324">
                  <c:v>6325</c:v>
                </c:pt>
                <c:pt idx="6325">
                  <c:v>6326</c:v>
                </c:pt>
                <c:pt idx="6326">
                  <c:v>6327</c:v>
                </c:pt>
                <c:pt idx="6327">
                  <c:v>6328</c:v>
                </c:pt>
                <c:pt idx="6328">
                  <c:v>6329</c:v>
                </c:pt>
                <c:pt idx="6329">
                  <c:v>6330</c:v>
                </c:pt>
                <c:pt idx="6330">
                  <c:v>6331</c:v>
                </c:pt>
                <c:pt idx="6331">
                  <c:v>6332</c:v>
                </c:pt>
                <c:pt idx="6332">
                  <c:v>6333</c:v>
                </c:pt>
                <c:pt idx="6333">
                  <c:v>6334</c:v>
                </c:pt>
                <c:pt idx="6334">
                  <c:v>6335</c:v>
                </c:pt>
                <c:pt idx="6335">
                  <c:v>6336</c:v>
                </c:pt>
                <c:pt idx="6336">
                  <c:v>6337</c:v>
                </c:pt>
                <c:pt idx="6337">
                  <c:v>6338</c:v>
                </c:pt>
                <c:pt idx="6338">
                  <c:v>6339</c:v>
                </c:pt>
                <c:pt idx="6339">
                  <c:v>6340</c:v>
                </c:pt>
                <c:pt idx="6340">
                  <c:v>6341</c:v>
                </c:pt>
                <c:pt idx="6341">
                  <c:v>6342</c:v>
                </c:pt>
                <c:pt idx="6342">
                  <c:v>6343</c:v>
                </c:pt>
                <c:pt idx="6343">
                  <c:v>6344</c:v>
                </c:pt>
                <c:pt idx="6344">
                  <c:v>6345</c:v>
                </c:pt>
                <c:pt idx="6345">
                  <c:v>6346</c:v>
                </c:pt>
                <c:pt idx="6346">
                  <c:v>6347</c:v>
                </c:pt>
                <c:pt idx="6347">
                  <c:v>6348</c:v>
                </c:pt>
                <c:pt idx="6348">
                  <c:v>6349</c:v>
                </c:pt>
                <c:pt idx="6349">
                  <c:v>6350</c:v>
                </c:pt>
                <c:pt idx="6350">
                  <c:v>6351</c:v>
                </c:pt>
                <c:pt idx="6351">
                  <c:v>6352</c:v>
                </c:pt>
                <c:pt idx="6352">
                  <c:v>6353</c:v>
                </c:pt>
                <c:pt idx="6353">
                  <c:v>6354</c:v>
                </c:pt>
                <c:pt idx="6354">
                  <c:v>6355</c:v>
                </c:pt>
                <c:pt idx="6355">
                  <c:v>6356</c:v>
                </c:pt>
                <c:pt idx="6356">
                  <c:v>6357</c:v>
                </c:pt>
                <c:pt idx="6357">
                  <c:v>6358</c:v>
                </c:pt>
                <c:pt idx="6358">
                  <c:v>6359</c:v>
                </c:pt>
                <c:pt idx="6359">
                  <c:v>6360</c:v>
                </c:pt>
                <c:pt idx="6360">
                  <c:v>6361</c:v>
                </c:pt>
                <c:pt idx="6361">
                  <c:v>6362</c:v>
                </c:pt>
                <c:pt idx="6362">
                  <c:v>6363</c:v>
                </c:pt>
                <c:pt idx="6363">
                  <c:v>6364</c:v>
                </c:pt>
                <c:pt idx="6364">
                  <c:v>6365</c:v>
                </c:pt>
                <c:pt idx="6365">
                  <c:v>6366</c:v>
                </c:pt>
                <c:pt idx="6366">
                  <c:v>6367</c:v>
                </c:pt>
                <c:pt idx="6367">
                  <c:v>6368</c:v>
                </c:pt>
                <c:pt idx="6368">
                  <c:v>6369</c:v>
                </c:pt>
                <c:pt idx="6369">
                  <c:v>6370</c:v>
                </c:pt>
                <c:pt idx="6370">
                  <c:v>6371</c:v>
                </c:pt>
                <c:pt idx="6371">
                  <c:v>6372</c:v>
                </c:pt>
                <c:pt idx="6372">
                  <c:v>6373</c:v>
                </c:pt>
                <c:pt idx="6373">
                  <c:v>6374</c:v>
                </c:pt>
                <c:pt idx="6374">
                  <c:v>6375</c:v>
                </c:pt>
                <c:pt idx="6375">
                  <c:v>6376</c:v>
                </c:pt>
                <c:pt idx="6376">
                  <c:v>6377</c:v>
                </c:pt>
                <c:pt idx="6377">
                  <c:v>6378</c:v>
                </c:pt>
                <c:pt idx="6378">
                  <c:v>6379</c:v>
                </c:pt>
                <c:pt idx="6379">
                  <c:v>6380</c:v>
                </c:pt>
                <c:pt idx="6380">
                  <c:v>6381</c:v>
                </c:pt>
                <c:pt idx="6381">
                  <c:v>6382</c:v>
                </c:pt>
                <c:pt idx="6382">
                  <c:v>6383</c:v>
                </c:pt>
                <c:pt idx="6383">
                  <c:v>6384</c:v>
                </c:pt>
                <c:pt idx="6384">
                  <c:v>6385</c:v>
                </c:pt>
                <c:pt idx="6385">
                  <c:v>6386</c:v>
                </c:pt>
                <c:pt idx="6386">
                  <c:v>6387</c:v>
                </c:pt>
                <c:pt idx="6387">
                  <c:v>6388</c:v>
                </c:pt>
                <c:pt idx="6388">
                  <c:v>6389</c:v>
                </c:pt>
                <c:pt idx="6389">
                  <c:v>6390</c:v>
                </c:pt>
                <c:pt idx="6390">
                  <c:v>6391</c:v>
                </c:pt>
                <c:pt idx="6391">
                  <c:v>6392</c:v>
                </c:pt>
                <c:pt idx="6392">
                  <c:v>6393</c:v>
                </c:pt>
                <c:pt idx="6393">
                  <c:v>6394</c:v>
                </c:pt>
                <c:pt idx="6394">
                  <c:v>6395</c:v>
                </c:pt>
                <c:pt idx="6395">
                  <c:v>6396</c:v>
                </c:pt>
                <c:pt idx="6396">
                  <c:v>6397</c:v>
                </c:pt>
                <c:pt idx="6397">
                  <c:v>6398</c:v>
                </c:pt>
                <c:pt idx="6398">
                  <c:v>6399</c:v>
                </c:pt>
                <c:pt idx="6399">
                  <c:v>6400</c:v>
                </c:pt>
                <c:pt idx="6400">
                  <c:v>6401</c:v>
                </c:pt>
                <c:pt idx="6401">
                  <c:v>6402</c:v>
                </c:pt>
                <c:pt idx="6402">
                  <c:v>6403</c:v>
                </c:pt>
                <c:pt idx="6403">
                  <c:v>6404</c:v>
                </c:pt>
                <c:pt idx="6404">
                  <c:v>6405</c:v>
                </c:pt>
                <c:pt idx="6405">
                  <c:v>6406</c:v>
                </c:pt>
                <c:pt idx="6406">
                  <c:v>6407</c:v>
                </c:pt>
                <c:pt idx="6407">
                  <c:v>6408</c:v>
                </c:pt>
                <c:pt idx="6408">
                  <c:v>6409</c:v>
                </c:pt>
                <c:pt idx="6409">
                  <c:v>6410</c:v>
                </c:pt>
                <c:pt idx="6410">
                  <c:v>6411</c:v>
                </c:pt>
                <c:pt idx="6411">
                  <c:v>6412</c:v>
                </c:pt>
                <c:pt idx="6412">
                  <c:v>6413</c:v>
                </c:pt>
                <c:pt idx="6413">
                  <c:v>6414</c:v>
                </c:pt>
                <c:pt idx="6414">
                  <c:v>6415</c:v>
                </c:pt>
                <c:pt idx="6415">
                  <c:v>6416</c:v>
                </c:pt>
                <c:pt idx="6416">
                  <c:v>6417</c:v>
                </c:pt>
                <c:pt idx="6417">
                  <c:v>6418</c:v>
                </c:pt>
                <c:pt idx="6418">
                  <c:v>6419</c:v>
                </c:pt>
                <c:pt idx="6419">
                  <c:v>6420</c:v>
                </c:pt>
                <c:pt idx="6420">
                  <c:v>6421</c:v>
                </c:pt>
                <c:pt idx="6421">
                  <c:v>6422</c:v>
                </c:pt>
                <c:pt idx="6422">
                  <c:v>6423</c:v>
                </c:pt>
                <c:pt idx="6423">
                  <c:v>6424</c:v>
                </c:pt>
                <c:pt idx="6424">
                  <c:v>6425</c:v>
                </c:pt>
                <c:pt idx="6425">
                  <c:v>6426</c:v>
                </c:pt>
                <c:pt idx="6426">
                  <c:v>6427</c:v>
                </c:pt>
                <c:pt idx="6427">
                  <c:v>6428</c:v>
                </c:pt>
                <c:pt idx="6428">
                  <c:v>6429</c:v>
                </c:pt>
                <c:pt idx="6429">
                  <c:v>6430</c:v>
                </c:pt>
                <c:pt idx="6430">
                  <c:v>6431</c:v>
                </c:pt>
                <c:pt idx="6431">
                  <c:v>6432</c:v>
                </c:pt>
                <c:pt idx="6432">
                  <c:v>6433</c:v>
                </c:pt>
                <c:pt idx="6433">
                  <c:v>6434</c:v>
                </c:pt>
                <c:pt idx="6434">
                  <c:v>6435</c:v>
                </c:pt>
                <c:pt idx="6435">
                  <c:v>6436</c:v>
                </c:pt>
                <c:pt idx="6436">
                  <c:v>6437</c:v>
                </c:pt>
                <c:pt idx="6437">
                  <c:v>6438</c:v>
                </c:pt>
                <c:pt idx="6438">
                  <c:v>6439</c:v>
                </c:pt>
                <c:pt idx="6439">
                  <c:v>6440</c:v>
                </c:pt>
                <c:pt idx="6440">
                  <c:v>6441</c:v>
                </c:pt>
                <c:pt idx="6441">
                  <c:v>6442</c:v>
                </c:pt>
                <c:pt idx="6442">
                  <c:v>6443</c:v>
                </c:pt>
                <c:pt idx="6443">
                  <c:v>6444</c:v>
                </c:pt>
                <c:pt idx="6444">
                  <c:v>6445</c:v>
                </c:pt>
                <c:pt idx="6445">
                  <c:v>6446</c:v>
                </c:pt>
                <c:pt idx="6446">
                  <c:v>6447</c:v>
                </c:pt>
                <c:pt idx="6447">
                  <c:v>6448</c:v>
                </c:pt>
                <c:pt idx="6448">
                  <c:v>6449</c:v>
                </c:pt>
                <c:pt idx="6449">
                  <c:v>6450</c:v>
                </c:pt>
                <c:pt idx="6450">
                  <c:v>6451</c:v>
                </c:pt>
                <c:pt idx="6451">
                  <c:v>6452</c:v>
                </c:pt>
                <c:pt idx="6452">
                  <c:v>6453</c:v>
                </c:pt>
                <c:pt idx="6453">
                  <c:v>6454</c:v>
                </c:pt>
                <c:pt idx="6454">
                  <c:v>6455</c:v>
                </c:pt>
                <c:pt idx="6455">
                  <c:v>6456</c:v>
                </c:pt>
                <c:pt idx="6456">
                  <c:v>6457</c:v>
                </c:pt>
                <c:pt idx="6457">
                  <c:v>6458</c:v>
                </c:pt>
                <c:pt idx="6458">
                  <c:v>6459</c:v>
                </c:pt>
                <c:pt idx="6459">
                  <c:v>6460</c:v>
                </c:pt>
                <c:pt idx="6460">
                  <c:v>6461</c:v>
                </c:pt>
                <c:pt idx="6461">
                  <c:v>6462</c:v>
                </c:pt>
                <c:pt idx="6462">
                  <c:v>6463</c:v>
                </c:pt>
                <c:pt idx="6463">
                  <c:v>6464</c:v>
                </c:pt>
                <c:pt idx="6464">
                  <c:v>6465</c:v>
                </c:pt>
                <c:pt idx="6465">
                  <c:v>6466</c:v>
                </c:pt>
                <c:pt idx="6466">
                  <c:v>6467</c:v>
                </c:pt>
                <c:pt idx="6467">
                  <c:v>6468</c:v>
                </c:pt>
                <c:pt idx="6468">
                  <c:v>6469</c:v>
                </c:pt>
                <c:pt idx="6469">
                  <c:v>6470</c:v>
                </c:pt>
                <c:pt idx="6470">
                  <c:v>6471</c:v>
                </c:pt>
                <c:pt idx="6471">
                  <c:v>6472</c:v>
                </c:pt>
                <c:pt idx="6472">
                  <c:v>6473</c:v>
                </c:pt>
                <c:pt idx="6473">
                  <c:v>6474</c:v>
                </c:pt>
                <c:pt idx="6474">
                  <c:v>6475</c:v>
                </c:pt>
                <c:pt idx="6475">
                  <c:v>6476</c:v>
                </c:pt>
                <c:pt idx="6476">
                  <c:v>6477</c:v>
                </c:pt>
                <c:pt idx="6477">
                  <c:v>6478</c:v>
                </c:pt>
                <c:pt idx="6478">
                  <c:v>6479</c:v>
                </c:pt>
                <c:pt idx="6479">
                  <c:v>6480</c:v>
                </c:pt>
                <c:pt idx="6480">
                  <c:v>6481</c:v>
                </c:pt>
                <c:pt idx="6481">
                  <c:v>6482</c:v>
                </c:pt>
                <c:pt idx="6482">
                  <c:v>6483</c:v>
                </c:pt>
                <c:pt idx="6483">
                  <c:v>6484</c:v>
                </c:pt>
                <c:pt idx="6484">
                  <c:v>6485</c:v>
                </c:pt>
                <c:pt idx="6485">
                  <c:v>6486</c:v>
                </c:pt>
                <c:pt idx="6486">
                  <c:v>6487</c:v>
                </c:pt>
                <c:pt idx="6487">
                  <c:v>6488</c:v>
                </c:pt>
                <c:pt idx="6488">
                  <c:v>6489</c:v>
                </c:pt>
                <c:pt idx="6489">
                  <c:v>6490</c:v>
                </c:pt>
                <c:pt idx="6490">
                  <c:v>6491</c:v>
                </c:pt>
                <c:pt idx="6491">
                  <c:v>6492</c:v>
                </c:pt>
                <c:pt idx="6492">
                  <c:v>6493</c:v>
                </c:pt>
                <c:pt idx="6493">
                  <c:v>6494</c:v>
                </c:pt>
                <c:pt idx="6494">
                  <c:v>6495</c:v>
                </c:pt>
                <c:pt idx="6495">
                  <c:v>6496</c:v>
                </c:pt>
                <c:pt idx="6496">
                  <c:v>6497</c:v>
                </c:pt>
                <c:pt idx="6497">
                  <c:v>6498</c:v>
                </c:pt>
                <c:pt idx="6498">
                  <c:v>6499</c:v>
                </c:pt>
                <c:pt idx="6499">
                  <c:v>6500</c:v>
                </c:pt>
                <c:pt idx="6500">
                  <c:v>6501</c:v>
                </c:pt>
                <c:pt idx="6501">
                  <c:v>6502</c:v>
                </c:pt>
                <c:pt idx="6502">
                  <c:v>6503</c:v>
                </c:pt>
                <c:pt idx="6503">
                  <c:v>6504</c:v>
                </c:pt>
                <c:pt idx="6504">
                  <c:v>6505</c:v>
                </c:pt>
                <c:pt idx="6505">
                  <c:v>6506</c:v>
                </c:pt>
                <c:pt idx="6506">
                  <c:v>6507</c:v>
                </c:pt>
                <c:pt idx="6507">
                  <c:v>6508</c:v>
                </c:pt>
                <c:pt idx="6508">
                  <c:v>6509</c:v>
                </c:pt>
                <c:pt idx="6509">
                  <c:v>6510</c:v>
                </c:pt>
                <c:pt idx="6510">
                  <c:v>6511</c:v>
                </c:pt>
                <c:pt idx="6511">
                  <c:v>6512</c:v>
                </c:pt>
                <c:pt idx="6512">
                  <c:v>6513</c:v>
                </c:pt>
                <c:pt idx="6513">
                  <c:v>6514</c:v>
                </c:pt>
                <c:pt idx="6514">
                  <c:v>6515</c:v>
                </c:pt>
                <c:pt idx="6515">
                  <c:v>6516</c:v>
                </c:pt>
                <c:pt idx="6516">
                  <c:v>6517</c:v>
                </c:pt>
                <c:pt idx="6517">
                  <c:v>6518</c:v>
                </c:pt>
                <c:pt idx="6518">
                  <c:v>6519</c:v>
                </c:pt>
                <c:pt idx="6519">
                  <c:v>6520</c:v>
                </c:pt>
                <c:pt idx="6520">
                  <c:v>6521</c:v>
                </c:pt>
                <c:pt idx="6521">
                  <c:v>6522</c:v>
                </c:pt>
                <c:pt idx="6522">
                  <c:v>6523</c:v>
                </c:pt>
                <c:pt idx="6523">
                  <c:v>6524</c:v>
                </c:pt>
                <c:pt idx="6524">
                  <c:v>6525</c:v>
                </c:pt>
                <c:pt idx="6525">
                  <c:v>6526</c:v>
                </c:pt>
                <c:pt idx="6526">
                  <c:v>6527</c:v>
                </c:pt>
                <c:pt idx="6527">
                  <c:v>6528</c:v>
                </c:pt>
                <c:pt idx="6528">
                  <c:v>6529</c:v>
                </c:pt>
                <c:pt idx="6529">
                  <c:v>6530</c:v>
                </c:pt>
                <c:pt idx="6530">
                  <c:v>6531</c:v>
                </c:pt>
                <c:pt idx="6531">
                  <c:v>6532</c:v>
                </c:pt>
                <c:pt idx="6532">
                  <c:v>6533</c:v>
                </c:pt>
                <c:pt idx="6533">
                  <c:v>6534</c:v>
                </c:pt>
                <c:pt idx="6534">
                  <c:v>6535</c:v>
                </c:pt>
                <c:pt idx="6535">
                  <c:v>6536</c:v>
                </c:pt>
                <c:pt idx="6536">
                  <c:v>6537</c:v>
                </c:pt>
                <c:pt idx="6537">
                  <c:v>6538</c:v>
                </c:pt>
                <c:pt idx="6538">
                  <c:v>6539</c:v>
                </c:pt>
                <c:pt idx="6539">
                  <c:v>6540</c:v>
                </c:pt>
                <c:pt idx="6540">
                  <c:v>6541</c:v>
                </c:pt>
                <c:pt idx="6541">
                  <c:v>6542</c:v>
                </c:pt>
                <c:pt idx="6542">
                  <c:v>6543</c:v>
                </c:pt>
                <c:pt idx="6543">
                  <c:v>6544</c:v>
                </c:pt>
                <c:pt idx="6544">
                  <c:v>6545</c:v>
                </c:pt>
                <c:pt idx="6545">
                  <c:v>6546</c:v>
                </c:pt>
                <c:pt idx="6546">
                  <c:v>6547</c:v>
                </c:pt>
                <c:pt idx="6547">
                  <c:v>6548</c:v>
                </c:pt>
                <c:pt idx="6548">
                  <c:v>6549</c:v>
                </c:pt>
                <c:pt idx="6549">
                  <c:v>6550</c:v>
                </c:pt>
                <c:pt idx="6550">
                  <c:v>6551</c:v>
                </c:pt>
                <c:pt idx="6551">
                  <c:v>6552</c:v>
                </c:pt>
                <c:pt idx="6552">
                  <c:v>6553</c:v>
                </c:pt>
                <c:pt idx="6553">
                  <c:v>6554</c:v>
                </c:pt>
                <c:pt idx="6554">
                  <c:v>6555</c:v>
                </c:pt>
                <c:pt idx="6555">
                  <c:v>6556</c:v>
                </c:pt>
                <c:pt idx="6556">
                  <c:v>6557</c:v>
                </c:pt>
                <c:pt idx="6557">
                  <c:v>6558</c:v>
                </c:pt>
                <c:pt idx="6558">
                  <c:v>6559</c:v>
                </c:pt>
                <c:pt idx="6559">
                  <c:v>6560</c:v>
                </c:pt>
                <c:pt idx="6560">
                  <c:v>6561</c:v>
                </c:pt>
                <c:pt idx="6561">
                  <c:v>6562</c:v>
                </c:pt>
                <c:pt idx="6562">
                  <c:v>6563</c:v>
                </c:pt>
                <c:pt idx="6563">
                  <c:v>6564</c:v>
                </c:pt>
                <c:pt idx="6564">
                  <c:v>6565</c:v>
                </c:pt>
                <c:pt idx="6565">
                  <c:v>6566</c:v>
                </c:pt>
                <c:pt idx="6566">
                  <c:v>6567</c:v>
                </c:pt>
                <c:pt idx="6567">
                  <c:v>6568</c:v>
                </c:pt>
                <c:pt idx="6568">
                  <c:v>6569</c:v>
                </c:pt>
                <c:pt idx="6569">
                  <c:v>6570</c:v>
                </c:pt>
                <c:pt idx="6570">
                  <c:v>6571</c:v>
                </c:pt>
                <c:pt idx="6571">
                  <c:v>6572</c:v>
                </c:pt>
                <c:pt idx="6572">
                  <c:v>6573</c:v>
                </c:pt>
                <c:pt idx="6573">
                  <c:v>6574</c:v>
                </c:pt>
                <c:pt idx="6574">
                  <c:v>6575</c:v>
                </c:pt>
                <c:pt idx="6575">
                  <c:v>6576</c:v>
                </c:pt>
                <c:pt idx="6576">
                  <c:v>6577</c:v>
                </c:pt>
                <c:pt idx="6577">
                  <c:v>6578</c:v>
                </c:pt>
                <c:pt idx="6578">
                  <c:v>6579</c:v>
                </c:pt>
                <c:pt idx="6579">
                  <c:v>6580</c:v>
                </c:pt>
                <c:pt idx="6580">
                  <c:v>6581</c:v>
                </c:pt>
                <c:pt idx="6581">
                  <c:v>6582</c:v>
                </c:pt>
                <c:pt idx="6582">
                  <c:v>6583</c:v>
                </c:pt>
                <c:pt idx="6583">
                  <c:v>6584</c:v>
                </c:pt>
                <c:pt idx="6584">
                  <c:v>6585</c:v>
                </c:pt>
                <c:pt idx="6585">
                  <c:v>6586</c:v>
                </c:pt>
                <c:pt idx="6586">
                  <c:v>6587</c:v>
                </c:pt>
                <c:pt idx="6587">
                  <c:v>6588</c:v>
                </c:pt>
                <c:pt idx="6588">
                  <c:v>6589</c:v>
                </c:pt>
                <c:pt idx="6589">
                  <c:v>6590</c:v>
                </c:pt>
                <c:pt idx="6590">
                  <c:v>6591</c:v>
                </c:pt>
                <c:pt idx="6591">
                  <c:v>6592</c:v>
                </c:pt>
                <c:pt idx="6592">
                  <c:v>6593</c:v>
                </c:pt>
                <c:pt idx="6593">
                  <c:v>6594</c:v>
                </c:pt>
                <c:pt idx="6594">
                  <c:v>6595</c:v>
                </c:pt>
                <c:pt idx="6595">
                  <c:v>6596</c:v>
                </c:pt>
                <c:pt idx="6596">
                  <c:v>6597</c:v>
                </c:pt>
                <c:pt idx="6597">
                  <c:v>6598</c:v>
                </c:pt>
                <c:pt idx="6598">
                  <c:v>6599</c:v>
                </c:pt>
                <c:pt idx="6599">
                  <c:v>6600</c:v>
                </c:pt>
                <c:pt idx="6600">
                  <c:v>6601</c:v>
                </c:pt>
                <c:pt idx="6601">
                  <c:v>6602</c:v>
                </c:pt>
                <c:pt idx="6602">
                  <c:v>6603</c:v>
                </c:pt>
                <c:pt idx="6603">
                  <c:v>6604</c:v>
                </c:pt>
                <c:pt idx="6604">
                  <c:v>6605</c:v>
                </c:pt>
                <c:pt idx="6605">
                  <c:v>6606</c:v>
                </c:pt>
                <c:pt idx="6606">
                  <c:v>6607</c:v>
                </c:pt>
                <c:pt idx="6607">
                  <c:v>6608</c:v>
                </c:pt>
                <c:pt idx="6608">
                  <c:v>6609</c:v>
                </c:pt>
                <c:pt idx="6609">
                  <c:v>6610</c:v>
                </c:pt>
                <c:pt idx="6610">
                  <c:v>6611</c:v>
                </c:pt>
                <c:pt idx="6611">
                  <c:v>6612</c:v>
                </c:pt>
                <c:pt idx="6612">
                  <c:v>6613</c:v>
                </c:pt>
                <c:pt idx="6613">
                  <c:v>6614</c:v>
                </c:pt>
                <c:pt idx="6614">
                  <c:v>6615</c:v>
                </c:pt>
                <c:pt idx="6615">
                  <c:v>6616</c:v>
                </c:pt>
                <c:pt idx="6616">
                  <c:v>6617</c:v>
                </c:pt>
                <c:pt idx="6617">
                  <c:v>6618</c:v>
                </c:pt>
                <c:pt idx="6618">
                  <c:v>6619</c:v>
                </c:pt>
                <c:pt idx="6619">
                  <c:v>6620</c:v>
                </c:pt>
                <c:pt idx="6620">
                  <c:v>6621</c:v>
                </c:pt>
                <c:pt idx="6621">
                  <c:v>6622</c:v>
                </c:pt>
                <c:pt idx="6622">
                  <c:v>6623</c:v>
                </c:pt>
                <c:pt idx="6623">
                  <c:v>6624</c:v>
                </c:pt>
                <c:pt idx="6624">
                  <c:v>6625</c:v>
                </c:pt>
                <c:pt idx="6625">
                  <c:v>6626</c:v>
                </c:pt>
                <c:pt idx="6626">
                  <c:v>6627</c:v>
                </c:pt>
                <c:pt idx="6627">
                  <c:v>6628</c:v>
                </c:pt>
                <c:pt idx="6628">
                  <c:v>6629</c:v>
                </c:pt>
                <c:pt idx="6629">
                  <c:v>6630</c:v>
                </c:pt>
                <c:pt idx="6630">
                  <c:v>6631</c:v>
                </c:pt>
                <c:pt idx="6631">
                  <c:v>6632</c:v>
                </c:pt>
                <c:pt idx="6632">
                  <c:v>6633</c:v>
                </c:pt>
                <c:pt idx="6633">
                  <c:v>6634</c:v>
                </c:pt>
                <c:pt idx="6634">
                  <c:v>6635</c:v>
                </c:pt>
                <c:pt idx="6635">
                  <c:v>6636</c:v>
                </c:pt>
                <c:pt idx="6636">
                  <c:v>6637</c:v>
                </c:pt>
                <c:pt idx="6637">
                  <c:v>6638</c:v>
                </c:pt>
                <c:pt idx="6638">
                  <c:v>6639</c:v>
                </c:pt>
                <c:pt idx="6639">
                  <c:v>6640</c:v>
                </c:pt>
                <c:pt idx="6640">
                  <c:v>6641</c:v>
                </c:pt>
                <c:pt idx="6641">
                  <c:v>6642</c:v>
                </c:pt>
                <c:pt idx="6642">
                  <c:v>6643</c:v>
                </c:pt>
                <c:pt idx="6643">
                  <c:v>6644</c:v>
                </c:pt>
                <c:pt idx="6644">
                  <c:v>6645</c:v>
                </c:pt>
                <c:pt idx="6645">
                  <c:v>6646</c:v>
                </c:pt>
                <c:pt idx="6646">
                  <c:v>6647</c:v>
                </c:pt>
                <c:pt idx="6647">
                  <c:v>6648</c:v>
                </c:pt>
                <c:pt idx="6648">
                  <c:v>6649</c:v>
                </c:pt>
                <c:pt idx="6649">
                  <c:v>6650</c:v>
                </c:pt>
                <c:pt idx="6650">
                  <c:v>6651</c:v>
                </c:pt>
                <c:pt idx="6651">
                  <c:v>6652</c:v>
                </c:pt>
                <c:pt idx="6652">
                  <c:v>6653</c:v>
                </c:pt>
                <c:pt idx="6653">
                  <c:v>6654</c:v>
                </c:pt>
                <c:pt idx="6654">
                  <c:v>6655</c:v>
                </c:pt>
                <c:pt idx="6655">
                  <c:v>6656</c:v>
                </c:pt>
                <c:pt idx="6656">
                  <c:v>6657</c:v>
                </c:pt>
                <c:pt idx="6657">
                  <c:v>6658</c:v>
                </c:pt>
                <c:pt idx="6658">
                  <c:v>6659</c:v>
                </c:pt>
                <c:pt idx="6659">
                  <c:v>6660</c:v>
                </c:pt>
                <c:pt idx="6660">
                  <c:v>6661</c:v>
                </c:pt>
                <c:pt idx="6661">
                  <c:v>6662</c:v>
                </c:pt>
                <c:pt idx="6662">
                  <c:v>6663</c:v>
                </c:pt>
                <c:pt idx="6663">
                  <c:v>6664</c:v>
                </c:pt>
                <c:pt idx="6664">
                  <c:v>6665</c:v>
                </c:pt>
                <c:pt idx="6665">
                  <c:v>6666</c:v>
                </c:pt>
                <c:pt idx="6666">
                  <c:v>6667</c:v>
                </c:pt>
                <c:pt idx="6667">
                  <c:v>6668</c:v>
                </c:pt>
                <c:pt idx="6668">
                  <c:v>6669</c:v>
                </c:pt>
                <c:pt idx="6669">
                  <c:v>6670</c:v>
                </c:pt>
                <c:pt idx="6670">
                  <c:v>6671</c:v>
                </c:pt>
                <c:pt idx="6671">
                  <c:v>6672</c:v>
                </c:pt>
                <c:pt idx="6672">
                  <c:v>6673</c:v>
                </c:pt>
                <c:pt idx="6673">
                  <c:v>6674</c:v>
                </c:pt>
                <c:pt idx="6674">
                  <c:v>6675</c:v>
                </c:pt>
                <c:pt idx="6675">
                  <c:v>6676</c:v>
                </c:pt>
                <c:pt idx="6676">
                  <c:v>6677</c:v>
                </c:pt>
                <c:pt idx="6677">
                  <c:v>6678</c:v>
                </c:pt>
                <c:pt idx="6678">
                  <c:v>6679</c:v>
                </c:pt>
                <c:pt idx="6679">
                  <c:v>6680</c:v>
                </c:pt>
                <c:pt idx="6680">
                  <c:v>6681</c:v>
                </c:pt>
                <c:pt idx="6681">
                  <c:v>6682</c:v>
                </c:pt>
                <c:pt idx="6682">
                  <c:v>6683</c:v>
                </c:pt>
                <c:pt idx="6683">
                  <c:v>6684</c:v>
                </c:pt>
                <c:pt idx="6684">
                  <c:v>6685</c:v>
                </c:pt>
                <c:pt idx="6685">
                  <c:v>6686</c:v>
                </c:pt>
                <c:pt idx="6686">
                  <c:v>6687</c:v>
                </c:pt>
                <c:pt idx="6687">
                  <c:v>6688</c:v>
                </c:pt>
                <c:pt idx="6688">
                  <c:v>6689</c:v>
                </c:pt>
                <c:pt idx="6689">
                  <c:v>6690</c:v>
                </c:pt>
                <c:pt idx="6690">
                  <c:v>6691</c:v>
                </c:pt>
                <c:pt idx="6691">
                  <c:v>6692</c:v>
                </c:pt>
                <c:pt idx="6692">
                  <c:v>6693</c:v>
                </c:pt>
                <c:pt idx="6693">
                  <c:v>6694</c:v>
                </c:pt>
                <c:pt idx="6694">
                  <c:v>6695</c:v>
                </c:pt>
                <c:pt idx="6695">
                  <c:v>6696</c:v>
                </c:pt>
                <c:pt idx="6696">
                  <c:v>6697</c:v>
                </c:pt>
                <c:pt idx="6697">
                  <c:v>6698</c:v>
                </c:pt>
                <c:pt idx="6698">
                  <c:v>6699</c:v>
                </c:pt>
                <c:pt idx="6699">
                  <c:v>6700</c:v>
                </c:pt>
                <c:pt idx="6700">
                  <c:v>6701</c:v>
                </c:pt>
                <c:pt idx="6701">
                  <c:v>6702</c:v>
                </c:pt>
                <c:pt idx="6702">
                  <c:v>6703</c:v>
                </c:pt>
                <c:pt idx="6703">
                  <c:v>6704</c:v>
                </c:pt>
                <c:pt idx="6704">
                  <c:v>6705</c:v>
                </c:pt>
                <c:pt idx="6705">
                  <c:v>6706</c:v>
                </c:pt>
                <c:pt idx="6706">
                  <c:v>6707</c:v>
                </c:pt>
                <c:pt idx="6707">
                  <c:v>6708</c:v>
                </c:pt>
                <c:pt idx="6708">
                  <c:v>6709</c:v>
                </c:pt>
                <c:pt idx="6709">
                  <c:v>6710</c:v>
                </c:pt>
                <c:pt idx="6710">
                  <c:v>6711</c:v>
                </c:pt>
                <c:pt idx="6711">
                  <c:v>6712</c:v>
                </c:pt>
                <c:pt idx="6712">
                  <c:v>6713</c:v>
                </c:pt>
                <c:pt idx="6713">
                  <c:v>6714</c:v>
                </c:pt>
                <c:pt idx="6714">
                  <c:v>6715</c:v>
                </c:pt>
                <c:pt idx="6715">
                  <c:v>6716</c:v>
                </c:pt>
                <c:pt idx="6716">
                  <c:v>6717</c:v>
                </c:pt>
                <c:pt idx="6717">
                  <c:v>6718</c:v>
                </c:pt>
                <c:pt idx="6718">
                  <c:v>6719</c:v>
                </c:pt>
                <c:pt idx="6719">
                  <c:v>6720</c:v>
                </c:pt>
                <c:pt idx="6720">
                  <c:v>6721</c:v>
                </c:pt>
                <c:pt idx="6721">
                  <c:v>6722</c:v>
                </c:pt>
                <c:pt idx="6722">
                  <c:v>6723</c:v>
                </c:pt>
                <c:pt idx="6723">
                  <c:v>6724</c:v>
                </c:pt>
                <c:pt idx="6724">
                  <c:v>6725</c:v>
                </c:pt>
                <c:pt idx="6725">
                  <c:v>6726</c:v>
                </c:pt>
                <c:pt idx="6726">
                  <c:v>6727</c:v>
                </c:pt>
                <c:pt idx="6727">
                  <c:v>6728</c:v>
                </c:pt>
                <c:pt idx="6728">
                  <c:v>6729</c:v>
                </c:pt>
                <c:pt idx="6729">
                  <c:v>6730</c:v>
                </c:pt>
                <c:pt idx="6730">
                  <c:v>6731</c:v>
                </c:pt>
                <c:pt idx="6731">
                  <c:v>6732</c:v>
                </c:pt>
                <c:pt idx="6732">
                  <c:v>6733</c:v>
                </c:pt>
                <c:pt idx="6733">
                  <c:v>6734</c:v>
                </c:pt>
                <c:pt idx="6734">
                  <c:v>6735</c:v>
                </c:pt>
                <c:pt idx="6735">
                  <c:v>6736</c:v>
                </c:pt>
                <c:pt idx="6736">
                  <c:v>6737</c:v>
                </c:pt>
                <c:pt idx="6737">
                  <c:v>6738</c:v>
                </c:pt>
                <c:pt idx="6738">
                  <c:v>6739</c:v>
                </c:pt>
                <c:pt idx="6739">
                  <c:v>6740</c:v>
                </c:pt>
                <c:pt idx="6740">
                  <c:v>6741</c:v>
                </c:pt>
                <c:pt idx="6741">
                  <c:v>6742</c:v>
                </c:pt>
                <c:pt idx="6742">
                  <c:v>6743</c:v>
                </c:pt>
                <c:pt idx="6743">
                  <c:v>6744</c:v>
                </c:pt>
                <c:pt idx="6744">
                  <c:v>6745</c:v>
                </c:pt>
                <c:pt idx="6745">
                  <c:v>6746</c:v>
                </c:pt>
                <c:pt idx="6746">
                  <c:v>6747</c:v>
                </c:pt>
                <c:pt idx="6747">
                  <c:v>6748</c:v>
                </c:pt>
                <c:pt idx="6748">
                  <c:v>6749</c:v>
                </c:pt>
                <c:pt idx="6749">
                  <c:v>6750</c:v>
                </c:pt>
                <c:pt idx="6750">
                  <c:v>6751</c:v>
                </c:pt>
                <c:pt idx="6751">
                  <c:v>6752</c:v>
                </c:pt>
                <c:pt idx="6752">
                  <c:v>6753</c:v>
                </c:pt>
                <c:pt idx="6753">
                  <c:v>6754</c:v>
                </c:pt>
                <c:pt idx="6754">
                  <c:v>6755</c:v>
                </c:pt>
                <c:pt idx="6755">
                  <c:v>6756</c:v>
                </c:pt>
                <c:pt idx="6756">
                  <c:v>6757</c:v>
                </c:pt>
                <c:pt idx="6757">
                  <c:v>6758</c:v>
                </c:pt>
                <c:pt idx="6758">
                  <c:v>6759</c:v>
                </c:pt>
                <c:pt idx="6759">
                  <c:v>6760</c:v>
                </c:pt>
                <c:pt idx="6760">
                  <c:v>6761</c:v>
                </c:pt>
                <c:pt idx="6761">
                  <c:v>6762</c:v>
                </c:pt>
                <c:pt idx="6762">
                  <c:v>6763</c:v>
                </c:pt>
                <c:pt idx="6763">
                  <c:v>6764</c:v>
                </c:pt>
                <c:pt idx="6764">
                  <c:v>6765</c:v>
                </c:pt>
                <c:pt idx="6765">
                  <c:v>6766</c:v>
                </c:pt>
                <c:pt idx="6766">
                  <c:v>6767</c:v>
                </c:pt>
                <c:pt idx="6767">
                  <c:v>6768</c:v>
                </c:pt>
                <c:pt idx="6768">
                  <c:v>6769</c:v>
                </c:pt>
                <c:pt idx="6769">
                  <c:v>6770</c:v>
                </c:pt>
                <c:pt idx="6770">
                  <c:v>6771</c:v>
                </c:pt>
                <c:pt idx="6771">
                  <c:v>6772</c:v>
                </c:pt>
                <c:pt idx="6772">
                  <c:v>6773</c:v>
                </c:pt>
                <c:pt idx="6773">
                  <c:v>6774</c:v>
                </c:pt>
                <c:pt idx="6774">
                  <c:v>6775</c:v>
                </c:pt>
                <c:pt idx="6775">
                  <c:v>6776</c:v>
                </c:pt>
                <c:pt idx="6776">
                  <c:v>6777</c:v>
                </c:pt>
                <c:pt idx="6777">
                  <c:v>6778</c:v>
                </c:pt>
                <c:pt idx="6778">
                  <c:v>6779</c:v>
                </c:pt>
                <c:pt idx="6779">
                  <c:v>6780</c:v>
                </c:pt>
                <c:pt idx="6780">
                  <c:v>6781</c:v>
                </c:pt>
                <c:pt idx="6781">
                  <c:v>6782</c:v>
                </c:pt>
                <c:pt idx="6782">
                  <c:v>6783</c:v>
                </c:pt>
                <c:pt idx="6783">
                  <c:v>6784</c:v>
                </c:pt>
                <c:pt idx="6784">
                  <c:v>6785</c:v>
                </c:pt>
                <c:pt idx="6785">
                  <c:v>6786</c:v>
                </c:pt>
                <c:pt idx="6786">
                  <c:v>6787</c:v>
                </c:pt>
                <c:pt idx="6787">
                  <c:v>6788</c:v>
                </c:pt>
                <c:pt idx="6788">
                  <c:v>6789</c:v>
                </c:pt>
                <c:pt idx="6789">
                  <c:v>6790</c:v>
                </c:pt>
                <c:pt idx="6790">
                  <c:v>6791</c:v>
                </c:pt>
                <c:pt idx="6791">
                  <c:v>6792</c:v>
                </c:pt>
                <c:pt idx="6792">
                  <c:v>6793</c:v>
                </c:pt>
                <c:pt idx="6793">
                  <c:v>6794</c:v>
                </c:pt>
                <c:pt idx="6794">
                  <c:v>6795</c:v>
                </c:pt>
                <c:pt idx="6795">
                  <c:v>6796</c:v>
                </c:pt>
                <c:pt idx="6796">
                  <c:v>6797</c:v>
                </c:pt>
                <c:pt idx="6797">
                  <c:v>6798</c:v>
                </c:pt>
                <c:pt idx="6798">
                  <c:v>6799</c:v>
                </c:pt>
                <c:pt idx="6799">
                  <c:v>6800</c:v>
                </c:pt>
                <c:pt idx="6800">
                  <c:v>6801</c:v>
                </c:pt>
                <c:pt idx="6801">
                  <c:v>6802</c:v>
                </c:pt>
                <c:pt idx="6802">
                  <c:v>6803</c:v>
                </c:pt>
                <c:pt idx="6803">
                  <c:v>6804</c:v>
                </c:pt>
                <c:pt idx="6804">
                  <c:v>6805</c:v>
                </c:pt>
                <c:pt idx="6805">
                  <c:v>6806</c:v>
                </c:pt>
                <c:pt idx="6806">
                  <c:v>6807</c:v>
                </c:pt>
                <c:pt idx="6807">
                  <c:v>6808</c:v>
                </c:pt>
                <c:pt idx="6808">
                  <c:v>6809</c:v>
                </c:pt>
                <c:pt idx="6809">
                  <c:v>6810</c:v>
                </c:pt>
                <c:pt idx="6810">
                  <c:v>6811</c:v>
                </c:pt>
                <c:pt idx="6811">
                  <c:v>6812</c:v>
                </c:pt>
                <c:pt idx="6812">
                  <c:v>6813</c:v>
                </c:pt>
                <c:pt idx="6813">
                  <c:v>6814</c:v>
                </c:pt>
                <c:pt idx="6814">
                  <c:v>6815</c:v>
                </c:pt>
                <c:pt idx="6815">
                  <c:v>6816</c:v>
                </c:pt>
                <c:pt idx="6816">
                  <c:v>6817</c:v>
                </c:pt>
                <c:pt idx="6817">
                  <c:v>6818</c:v>
                </c:pt>
                <c:pt idx="6818">
                  <c:v>6819</c:v>
                </c:pt>
                <c:pt idx="6819">
                  <c:v>6820</c:v>
                </c:pt>
                <c:pt idx="6820">
                  <c:v>6821</c:v>
                </c:pt>
                <c:pt idx="6821">
                  <c:v>6822</c:v>
                </c:pt>
                <c:pt idx="6822">
                  <c:v>6823</c:v>
                </c:pt>
                <c:pt idx="6823">
                  <c:v>6824</c:v>
                </c:pt>
                <c:pt idx="6824">
                  <c:v>6825</c:v>
                </c:pt>
                <c:pt idx="6825">
                  <c:v>6826</c:v>
                </c:pt>
                <c:pt idx="6826">
                  <c:v>6827</c:v>
                </c:pt>
                <c:pt idx="6827">
                  <c:v>6828</c:v>
                </c:pt>
                <c:pt idx="6828">
                  <c:v>6829</c:v>
                </c:pt>
                <c:pt idx="6829">
                  <c:v>6830</c:v>
                </c:pt>
                <c:pt idx="6830">
                  <c:v>6831</c:v>
                </c:pt>
                <c:pt idx="6831">
                  <c:v>6832</c:v>
                </c:pt>
                <c:pt idx="6832">
                  <c:v>6833</c:v>
                </c:pt>
                <c:pt idx="6833">
                  <c:v>6834</c:v>
                </c:pt>
                <c:pt idx="6834">
                  <c:v>6835</c:v>
                </c:pt>
                <c:pt idx="6835">
                  <c:v>6836</c:v>
                </c:pt>
                <c:pt idx="6836">
                  <c:v>6837</c:v>
                </c:pt>
                <c:pt idx="6837">
                  <c:v>6838</c:v>
                </c:pt>
                <c:pt idx="6838">
                  <c:v>6839</c:v>
                </c:pt>
                <c:pt idx="6839">
                  <c:v>6840</c:v>
                </c:pt>
                <c:pt idx="6840">
                  <c:v>6841</c:v>
                </c:pt>
                <c:pt idx="6841">
                  <c:v>6842</c:v>
                </c:pt>
                <c:pt idx="6842">
                  <c:v>6843</c:v>
                </c:pt>
                <c:pt idx="6843">
                  <c:v>6844</c:v>
                </c:pt>
                <c:pt idx="6844">
                  <c:v>6845</c:v>
                </c:pt>
                <c:pt idx="6845">
                  <c:v>6846</c:v>
                </c:pt>
                <c:pt idx="6846">
                  <c:v>6847</c:v>
                </c:pt>
                <c:pt idx="6847">
                  <c:v>6848</c:v>
                </c:pt>
                <c:pt idx="6848">
                  <c:v>6849</c:v>
                </c:pt>
                <c:pt idx="6849">
                  <c:v>6850</c:v>
                </c:pt>
                <c:pt idx="6850">
                  <c:v>6851</c:v>
                </c:pt>
                <c:pt idx="6851">
                  <c:v>6852</c:v>
                </c:pt>
                <c:pt idx="6852">
                  <c:v>6853</c:v>
                </c:pt>
                <c:pt idx="6853">
                  <c:v>6854</c:v>
                </c:pt>
                <c:pt idx="6854">
                  <c:v>6855</c:v>
                </c:pt>
                <c:pt idx="6855">
                  <c:v>6856</c:v>
                </c:pt>
                <c:pt idx="6856">
                  <c:v>6857</c:v>
                </c:pt>
                <c:pt idx="6857">
                  <c:v>6858</c:v>
                </c:pt>
                <c:pt idx="6858">
                  <c:v>6859</c:v>
                </c:pt>
                <c:pt idx="6859">
                  <c:v>6860</c:v>
                </c:pt>
                <c:pt idx="6860">
                  <c:v>6861</c:v>
                </c:pt>
                <c:pt idx="6861">
                  <c:v>6862</c:v>
                </c:pt>
                <c:pt idx="6862">
                  <c:v>6863</c:v>
                </c:pt>
                <c:pt idx="6863">
                  <c:v>6864</c:v>
                </c:pt>
                <c:pt idx="6864">
                  <c:v>6865</c:v>
                </c:pt>
                <c:pt idx="6865">
                  <c:v>6866</c:v>
                </c:pt>
                <c:pt idx="6866">
                  <c:v>6867</c:v>
                </c:pt>
                <c:pt idx="6867">
                  <c:v>6868</c:v>
                </c:pt>
                <c:pt idx="6868">
                  <c:v>6869</c:v>
                </c:pt>
                <c:pt idx="6869">
                  <c:v>6870</c:v>
                </c:pt>
                <c:pt idx="6870">
                  <c:v>6871</c:v>
                </c:pt>
                <c:pt idx="6871">
                  <c:v>6872</c:v>
                </c:pt>
                <c:pt idx="6872">
                  <c:v>6873</c:v>
                </c:pt>
                <c:pt idx="6873">
                  <c:v>6874</c:v>
                </c:pt>
                <c:pt idx="6874">
                  <c:v>6875</c:v>
                </c:pt>
                <c:pt idx="6875">
                  <c:v>6876</c:v>
                </c:pt>
                <c:pt idx="6876">
                  <c:v>6877</c:v>
                </c:pt>
                <c:pt idx="6877">
                  <c:v>6878</c:v>
                </c:pt>
                <c:pt idx="6878">
                  <c:v>6879</c:v>
                </c:pt>
                <c:pt idx="6879">
                  <c:v>6880</c:v>
                </c:pt>
                <c:pt idx="6880">
                  <c:v>6881</c:v>
                </c:pt>
                <c:pt idx="6881">
                  <c:v>6882</c:v>
                </c:pt>
                <c:pt idx="6882">
                  <c:v>6883</c:v>
                </c:pt>
                <c:pt idx="6883">
                  <c:v>6884</c:v>
                </c:pt>
                <c:pt idx="6884">
                  <c:v>6885</c:v>
                </c:pt>
                <c:pt idx="6885">
                  <c:v>6886</c:v>
                </c:pt>
                <c:pt idx="6886">
                  <c:v>6887</c:v>
                </c:pt>
                <c:pt idx="6887">
                  <c:v>6888</c:v>
                </c:pt>
                <c:pt idx="6888">
                  <c:v>6889</c:v>
                </c:pt>
                <c:pt idx="6889">
                  <c:v>6890</c:v>
                </c:pt>
                <c:pt idx="6890">
                  <c:v>6891</c:v>
                </c:pt>
                <c:pt idx="6891">
                  <c:v>6892</c:v>
                </c:pt>
                <c:pt idx="6892">
                  <c:v>6893</c:v>
                </c:pt>
                <c:pt idx="6893">
                  <c:v>6894</c:v>
                </c:pt>
                <c:pt idx="6894">
                  <c:v>6895</c:v>
                </c:pt>
                <c:pt idx="6895">
                  <c:v>6896</c:v>
                </c:pt>
                <c:pt idx="6896">
                  <c:v>6897</c:v>
                </c:pt>
                <c:pt idx="6897">
                  <c:v>6898</c:v>
                </c:pt>
                <c:pt idx="6898">
                  <c:v>6899</c:v>
                </c:pt>
                <c:pt idx="6899">
                  <c:v>6900</c:v>
                </c:pt>
                <c:pt idx="6900">
                  <c:v>6901</c:v>
                </c:pt>
                <c:pt idx="6901">
                  <c:v>6902</c:v>
                </c:pt>
                <c:pt idx="6902">
                  <c:v>6903</c:v>
                </c:pt>
                <c:pt idx="6903">
                  <c:v>6904</c:v>
                </c:pt>
                <c:pt idx="6904">
                  <c:v>6905</c:v>
                </c:pt>
                <c:pt idx="6905">
                  <c:v>6906</c:v>
                </c:pt>
                <c:pt idx="6906">
                  <c:v>6907</c:v>
                </c:pt>
                <c:pt idx="6907">
                  <c:v>6908</c:v>
                </c:pt>
                <c:pt idx="6908">
                  <c:v>6909</c:v>
                </c:pt>
                <c:pt idx="6909">
                  <c:v>6910</c:v>
                </c:pt>
                <c:pt idx="6910">
                  <c:v>6911</c:v>
                </c:pt>
                <c:pt idx="6911">
                  <c:v>6912</c:v>
                </c:pt>
                <c:pt idx="6912">
                  <c:v>6913</c:v>
                </c:pt>
                <c:pt idx="6913">
                  <c:v>6914</c:v>
                </c:pt>
                <c:pt idx="6914">
                  <c:v>6915</c:v>
                </c:pt>
                <c:pt idx="6915">
                  <c:v>6916</c:v>
                </c:pt>
                <c:pt idx="6916">
                  <c:v>6917</c:v>
                </c:pt>
                <c:pt idx="6917">
                  <c:v>6918</c:v>
                </c:pt>
                <c:pt idx="6918">
                  <c:v>6919</c:v>
                </c:pt>
                <c:pt idx="6919">
                  <c:v>6920</c:v>
                </c:pt>
                <c:pt idx="6920">
                  <c:v>6921</c:v>
                </c:pt>
                <c:pt idx="6921">
                  <c:v>6922</c:v>
                </c:pt>
                <c:pt idx="6922">
                  <c:v>6923</c:v>
                </c:pt>
                <c:pt idx="6923">
                  <c:v>6924</c:v>
                </c:pt>
                <c:pt idx="6924">
                  <c:v>6925</c:v>
                </c:pt>
                <c:pt idx="6925">
                  <c:v>6926</c:v>
                </c:pt>
                <c:pt idx="6926">
                  <c:v>6927</c:v>
                </c:pt>
                <c:pt idx="6927">
                  <c:v>6928</c:v>
                </c:pt>
                <c:pt idx="6928">
                  <c:v>6929</c:v>
                </c:pt>
                <c:pt idx="6929">
                  <c:v>6930</c:v>
                </c:pt>
                <c:pt idx="6930">
                  <c:v>6931</c:v>
                </c:pt>
                <c:pt idx="6931">
                  <c:v>6932</c:v>
                </c:pt>
                <c:pt idx="6932">
                  <c:v>6933</c:v>
                </c:pt>
                <c:pt idx="6933">
                  <c:v>6934</c:v>
                </c:pt>
                <c:pt idx="6934">
                  <c:v>6935</c:v>
                </c:pt>
                <c:pt idx="6935">
                  <c:v>6936</c:v>
                </c:pt>
                <c:pt idx="6936">
                  <c:v>6937</c:v>
                </c:pt>
                <c:pt idx="6937">
                  <c:v>6938</c:v>
                </c:pt>
                <c:pt idx="6938">
                  <c:v>6939</c:v>
                </c:pt>
                <c:pt idx="6939">
                  <c:v>6940</c:v>
                </c:pt>
                <c:pt idx="6940">
                  <c:v>6941</c:v>
                </c:pt>
                <c:pt idx="6941">
                  <c:v>6942</c:v>
                </c:pt>
                <c:pt idx="6942">
                  <c:v>6943</c:v>
                </c:pt>
                <c:pt idx="6943">
                  <c:v>6944</c:v>
                </c:pt>
                <c:pt idx="6944">
                  <c:v>6945</c:v>
                </c:pt>
                <c:pt idx="6945">
                  <c:v>6946</c:v>
                </c:pt>
                <c:pt idx="6946">
                  <c:v>6947</c:v>
                </c:pt>
                <c:pt idx="6947">
                  <c:v>6948</c:v>
                </c:pt>
                <c:pt idx="6948">
                  <c:v>6949</c:v>
                </c:pt>
                <c:pt idx="6949">
                  <c:v>6950</c:v>
                </c:pt>
                <c:pt idx="6950">
                  <c:v>6951</c:v>
                </c:pt>
                <c:pt idx="6951">
                  <c:v>6952</c:v>
                </c:pt>
                <c:pt idx="6952">
                  <c:v>6953</c:v>
                </c:pt>
                <c:pt idx="6953">
                  <c:v>6954</c:v>
                </c:pt>
                <c:pt idx="6954">
                  <c:v>6955</c:v>
                </c:pt>
                <c:pt idx="6955">
                  <c:v>6956</c:v>
                </c:pt>
                <c:pt idx="6956">
                  <c:v>6957</c:v>
                </c:pt>
                <c:pt idx="6957">
                  <c:v>6958</c:v>
                </c:pt>
                <c:pt idx="6958">
                  <c:v>6959</c:v>
                </c:pt>
                <c:pt idx="6959">
                  <c:v>6960</c:v>
                </c:pt>
                <c:pt idx="6960">
                  <c:v>6961</c:v>
                </c:pt>
                <c:pt idx="6961">
                  <c:v>6962</c:v>
                </c:pt>
                <c:pt idx="6962">
                  <c:v>6963</c:v>
                </c:pt>
                <c:pt idx="6963">
                  <c:v>6964</c:v>
                </c:pt>
                <c:pt idx="6964">
                  <c:v>6965</c:v>
                </c:pt>
                <c:pt idx="6965">
                  <c:v>6966</c:v>
                </c:pt>
                <c:pt idx="6966">
                  <c:v>6967</c:v>
                </c:pt>
                <c:pt idx="6967">
                  <c:v>6968</c:v>
                </c:pt>
                <c:pt idx="6968">
                  <c:v>6969</c:v>
                </c:pt>
                <c:pt idx="6969">
                  <c:v>6970</c:v>
                </c:pt>
                <c:pt idx="6970">
                  <c:v>6971</c:v>
                </c:pt>
                <c:pt idx="6971">
                  <c:v>6972</c:v>
                </c:pt>
                <c:pt idx="6972">
                  <c:v>6973</c:v>
                </c:pt>
                <c:pt idx="6973">
                  <c:v>6974</c:v>
                </c:pt>
                <c:pt idx="6974">
                  <c:v>6975</c:v>
                </c:pt>
                <c:pt idx="6975">
                  <c:v>6976</c:v>
                </c:pt>
                <c:pt idx="6976">
                  <c:v>6977</c:v>
                </c:pt>
                <c:pt idx="6977">
                  <c:v>6978</c:v>
                </c:pt>
                <c:pt idx="6978">
                  <c:v>6979</c:v>
                </c:pt>
                <c:pt idx="6979">
                  <c:v>6980</c:v>
                </c:pt>
                <c:pt idx="6980">
                  <c:v>6981</c:v>
                </c:pt>
                <c:pt idx="6981">
                  <c:v>6982</c:v>
                </c:pt>
                <c:pt idx="6982">
                  <c:v>6983</c:v>
                </c:pt>
                <c:pt idx="6983">
                  <c:v>6984</c:v>
                </c:pt>
                <c:pt idx="6984">
                  <c:v>6985</c:v>
                </c:pt>
                <c:pt idx="6985">
                  <c:v>6986</c:v>
                </c:pt>
                <c:pt idx="6986">
                  <c:v>6987</c:v>
                </c:pt>
                <c:pt idx="6987">
                  <c:v>6988</c:v>
                </c:pt>
                <c:pt idx="6988">
                  <c:v>6989</c:v>
                </c:pt>
                <c:pt idx="6989">
                  <c:v>6990</c:v>
                </c:pt>
                <c:pt idx="6990">
                  <c:v>6991</c:v>
                </c:pt>
                <c:pt idx="6991">
                  <c:v>6992</c:v>
                </c:pt>
                <c:pt idx="6992">
                  <c:v>6993</c:v>
                </c:pt>
                <c:pt idx="6993">
                  <c:v>6994</c:v>
                </c:pt>
                <c:pt idx="6994">
                  <c:v>6995</c:v>
                </c:pt>
                <c:pt idx="6995">
                  <c:v>6996</c:v>
                </c:pt>
                <c:pt idx="6996">
                  <c:v>6997</c:v>
                </c:pt>
                <c:pt idx="6997">
                  <c:v>6998</c:v>
                </c:pt>
                <c:pt idx="6998">
                  <c:v>6999</c:v>
                </c:pt>
                <c:pt idx="6999">
                  <c:v>7000</c:v>
                </c:pt>
                <c:pt idx="7000">
                  <c:v>7001</c:v>
                </c:pt>
                <c:pt idx="7001">
                  <c:v>7002</c:v>
                </c:pt>
                <c:pt idx="7002">
                  <c:v>7003</c:v>
                </c:pt>
                <c:pt idx="7003">
                  <c:v>7004</c:v>
                </c:pt>
                <c:pt idx="7004">
                  <c:v>7005</c:v>
                </c:pt>
                <c:pt idx="7005">
                  <c:v>7006</c:v>
                </c:pt>
                <c:pt idx="7006">
                  <c:v>7007</c:v>
                </c:pt>
                <c:pt idx="7007">
                  <c:v>7008</c:v>
                </c:pt>
                <c:pt idx="7008">
                  <c:v>7009</c:v>
                </c:pt>
                <c:pt idx="7009">
                  <c:v>7010</c:v>
                </c:pt>
                <c:pt idx="7010">
                  <c:v>7011</c:v>
                </c:pt>
                <c:pt idx="7011">
                  <c:v>7012</c:v>
                </c:pt>
                <c:pt idx="7012">
                  <c:v>7013</c:v>
                </c:pt>
                <c:pt idx="7013">
                  <c:v>7014</c:v>
                </c:pt>
                <c:pt idx="7014">
                  <c:v>7015</c:v>
                </c:pt>
                <c:pt idx="7015">
                  <c:v>7016</c:v>
                </c:pt>
                <c:pt idx="7016">
                  <c:v>7017</c:v>
                </c:pt>
                <c:pt idx="7017">
                  <c:v>7018</c:v>
                </c:pt>
                <c:pt idx="7018">
                  <c:v>7019</c:v>
                </c:pt>
                <c:pt idx="7019">
                  <c:v>7020</c:v>
                </c:pt>
                <c:pt idx="7020">
                  <c:v>7021</c:v>
                </c:pt>
                <c:pt idx="7021">
                  <c:v>7022</c:v>
                </c:pt>
                <c:pt idx="7022">
                  <c:v>7023</c:v>
                </c:pt>
                <c:pt idx="7023">
                  <c:v>7024</c:v>
                </c:pt>
                <c:pt idx="7024">
                  <c:v>7025</c:v>
                </c:pt>
                <c:pt idx="7025">
                  <c:v>7026</c:v>
                </c:pt>
                <c:pt idx="7026">
                  <c:v>7027</c:v>
                </c:pt>
                <c:pt idx="7027">
                  <c:v>7028</c:v>
                </c:pt>
                <c:pt idx="7028">
                  <c:v>7029</c:v>
                </c:pt>
                <c:pt idx="7029">
                  <c:v>7030</c:v>
                </c:pt>
                <c:pt idx="7030">
                  <c:v>7031</c:v>
                </c:pt>
                <c:pt idx="7031">
                  <c:v>7032</c:v>
                </c:pt>
                <c:pt idx="7032">
                  <c:v>7033</c:v>
                </c:pt>
                <c:pt idx="7033">
                  <c:v>7034</c:v>
                </c:pt>
                <c:pt idx="7034">
                  <c:v>7035</c:v>
                </c:pt>
                <c:pt idx="7035">
                  <c:v>7036</c:v>
                </c:pt>
                <c:pt idx="7036">
                  <c:v>7037</c:v>
                </c:pt>
                <c:pt idx="7037">
                  <c:v>7038</c:v>
                </c:pt>
                <c:pt idx="7038">
                  <c:v>7039</c:v>
                </c:pt>
                <c:pt idx="7039">
                  <c:v>7040</c:v>
                </c:pt>
                <c:pt idx="7040">
                  <c:v>7041</c:v>
                </c:pt>
                <c:pt idx="7041">
                  <c:v>7042</c:v>
                </c:pt>
                <c:pt idx="7042">
                  <c:v>7043</c:v>
                </c:pt>
                <c:pt idx="7043">
                  <c:v>7044</c:v>
                </c:pt>
                <c:pt idx="7044">
                  <c:v>7045</c:v>
                </c:pt>
                <c:pt idx="7045">
                  <c:v>7046</c:v>
                </c:pt>
                <c:pt idx="7046">
                  <c:v>7047</c:v>
                </c:pt>
                <c:pt idx="7047">
                  <c:v>7048</c:v>
                </c:pt>
                <c:pt idx="7048">
                  <c:v>7049</c:v>
                </c:pt>
                <c:pt idx="7049">
                  <c:v>7050</c:v>
                </c:pt>
                <c:pt idx="7050">
                  <c:v>7051</c:v>
                </c:pt>
                <c:pt idx="7051">
                  <c:v>7052</c:v>
                </c:pt>
                <c:pt idx="7052">
                  <c:v>7053</c:v>
                </c:pt>
                <c:pt idx="7053">
                  <c:v>7054</c:v>
                </c:pt>
                <c:pt idx="7054">
                  <c:v>7055</c:v>
                </c:pt>
                <c:pt idx="7055">
                  <c:v>7056</c:v>
                </c:pt>
                <c:pt idx="7056">
                  <c:v>7057</c:v>
                </c:pt>
                <c:pt idx="7057">
                  <c:v>7058</c:v>
                </c:pt>
                <c:pt idx="7058">
                  <c:v>7059</c:v>
                </c:pt>
                <c:pt idx="7059">
                  <c:v>7060</c:v>
                </c:pt>
                <c:pt idx="7060">
                  <c:v>7061</c:v>
                </c:pt>
                <c:pt idx="7061">
                  <c:v>7062</c:v>
                </c:pt>
                <c:pt idx="7062">
                  <c:v>7063</c:v>
                </c:pt>
                <c:pt idx="7063">
                  <c:v>7064</c:v>
                </c:pt>
                <c:pt idx="7064">
                  <c:v>7065</c:v>
                </c:pt>
                <c:pt idx="7065">
                  <c:v>7066</c:v>
                </c:pt>
                <c:pt idx="7066">
                  <c:v>7067</c:v>
                </c:pt>
                <c:pt idx="7067">
                  <c:v>7068</c:v>
                </c:pt>
                <c:pt idx="7068">
                  <c:v>7069</c:v>
                </c:pt>
                <c:pt idx="7069">
                  <c:v>7070</c:v>
                </c:pt>
                <c:pt idx="7070">
                  <c:v>7071</c:v>
                </c:pt>
                <c:pt idx="7071">
                  <c:v>7072</c:v>
                </c:pt>
                <c:pt idx="7072">
                  <c:v>7073</c:v>
                </c:pt>
                <c:pt idx="7073">
                  <c:v>7074</c:v>
                </c:pt>
                <c:pt idx="7074">
                  <c:v>7075</c:v>
                </c:pt>
                <c:pt idx="7075">
                  <c:v>7076</c:v>
                </c:pt>
                <c:pt idx="7076">
                  <c:v>7077</c:v>
                </c:pt>
                <c:pt idx="7077">
                  <c:v>7078</c:v>
                </c:pt>
                <c:pt idx="7078">
                  <c:v>7079</c:v>
                </c:pt>
                <c:pt idx="7079">
                  <c:v>7080</c:v>
                </c:pt>
                <c:pt idx="7080">
                  <c:v>7081</c:v>
                </c:pt>
                <c:pt idx="7081">
                  <c:v>7082</c:v>
                </c:pt>
                <c:pt idx="7082">
                  <c:v>7083</c:v>
                </c:pt>
                <c:pt idx="7083">
                  <c:v>7084</c:v>
                </c:pt>
                <c:pt idx="7084">
                  <c:v>7085</c:v>
                </c:pt>
                <c:pt idx="7085">
                  <c:v>7086</c:v>
                </c:pt>
                <c:pt idx="7086">
                  <c:v>7087</c:v>
                </c:pt>
                <c:pt idx="7087">
                  <c:v>7088</c:v>
                </c:pt>
                <c:pt idx="7088">
                  <c:v>7089</c:v>
                </c:pt>
                <c:pt idx="7089">
                  <c:v>7090</c:v>
                </c:pt>
                <c:pt idx="7090">
                  <c:v>7091</c:v>
                </c:pt>
                <c:pt idx="7091">
                  <c:v>7092</c:v>
                </c:pt>
                <c:pt idx="7092">
                  <c:v>7093</c:v>
                </c:pt>
                <c:pt idx="7093">
                  <c:v>7094</c:v>
                </c:pt>
                <c:pt idx="7094">
                  <c:v>7095</c:v>
                </c:pt>
                <c:pt idx="7095">
                  <c:v>7096</c:v>
                </c:pt>
                <c:pt idx="7096">
                  <c:v>7097</c:v>
                </c:pt>
                <c:pt idx="7097">
                  <c:v>7098</c:v>
                </c:pt>
                <c:pt idx="7098">
                  <c:v>7099</c:v>
                </c:pt>
                <c:pt idx="7099">
                  <c:v>7100</c:v>
                </c:pt>
                <c:pt idx="7100">
                  <c:v>7101</c:v>
                </c:pt>
                <c:pt idx="7101">
                  <c:v>7102</c:v>
                </c:pt>
                <c:pt idx="7102">
                  <c:v>7103</c:v>
                </c:pt>
                <c:pt idx="7103">
                  <c:v>7104</c:v>
                </c:pt>
                <c:pt idx="7104">
                  <c:v>7105</c:v>
                </c:pt>
                <c:pt idx="7105">
                  <c:v>7106</c:v>
                </c:pt>
                <c:pt idx="7106">
                  <c:v>7107</c:v>
                </c:pt>
                <c:pt idx="7107">
                  <c:v>7108</c:v>
                </c:pt>
                <c:pt idx="7108">
                  <c:v>7109</c:v>
                </c:pt>
                <c:pt idx="7109">
                  <c:v>7110</c:v>
                </c:pt>
                <c:pt idx="7110">
                  <c:v>7111</c:v>
                </c:pt>
                <c:pt idx="7111">
                  <c:v>7112</c:v>
                </c:pt>
                <c:pt idx="7112">
                  <c:v>7113</c:v>
                </c:pt>
                <c:pt idx="7113">
                  <c:v>7114</c:v>
                </c:pt>
                <c:pt idx="7114">
                  <c:v>7115</c:v>
                </c:pt>
                <c:pt idx="7115">
                  <c:v>7116</c:v>
                </c:pt>
                <c:pt idx="7116">
                  <c:v>7117</c:v>
                </c:pt>
                <c:pt idx="7117">
                  <c:v>7118</c:v>
                </c:pt>
                <c:pt idx="7118">
                  <c:v>7119</c:v>
                </c:pt>
                <c:pt idx="7119">
                  <c:v>7120</c:v>
                </c:pt>
                <c:pt idx="7120">
                  <c:v>7121</c:v>
                </c:pt>
                <c:pt idx="7121">
                  <c:v>7122</c:v>
                </c:pt>
                <c:pt idx="7122">
                  <c:v>7123</c:v>
                </c:pt>
                <c:pt idx="7123">
                  <c:v>7124</c:v>
                </c:pt>
                <c:pt idx="7124">
                  <c:v>7125</c:v>
                </c:pt>
                <c:pt idx="7125">
                  <c:v>7126</c:v>
                </c:pt>
                <c:pt idx="7126">
                  <c:v>7127</c:v>
                </c:pt>
                <c:pt idx="7127">
                  <c:v>7128</c:v>
                </c:pt>
                <c:pt idx="7128">
                  <c:v>7129</c:v>
                </c:pt>
                <c:pt idx="7129">
                  <c:v>7130</c:v>
                </c:pt>
                <c:pt idx="7130">
                  <c:v>7131</c:v>
                </c:pt>
                <c:pt idx="7131">
                  <c:v>7132</c:v>
                </c:pt>
                <c:pt idx="7132">
                  <c:v>7133</c:v>
                </c:pt>
                <c:pt idx="7133">
                  <c:v>7134</c:v>
                </c:pt>
                <c:pt idx="7134">
                  <c:v>7135</c:v>
                </c:pt>
                <c:pt idx="7135">
                  <c:v>7136</c:v>
                </c:pt>
                <c:pt idx="7136">
                  <c:v>7137</c:v>
                </c:pt>
                <c:pt idx="7137">
                  <c:v>7138</c:v>
                </c:pt>
                <c:pt idx="7138">
                  <c:v>7139</c:v>
                </c:pt>
                <c:pt idx="7139">
                  <c:v>7140</c:v>
                </c:pt>
                <c:pt idx="7140">
                  <c:v>7141</c:v>
                </c:pt>
                <c:pt idx="7141">
                  <c:v>7142</c:v>
                </c:pt>
                <c:pt idx="7142">
                  <c:v>7143</c:v>
                </c:pt>
                <c:pt idx="7143">
                  <c:v>7144</c:v>
                </c:pt>
                <c:pt idx="7144">
                  <c:v>7145</c:v>
                </c:pt>
                <c:pt idx="7145">
                  <c:v>7146</c:v>
                </c:pt>
                <c:pt idx="7146">
                  <c:v>7147</c:v>
                </c:pt>
                <c:pt idx="7147">
                  <c:v>7148</c:v>
                </c:pt>
                <c:pt idx="7148">
                  <c:v>7149</c:v>
                </c:pt>
                <c:pt idx="7149">
                  <c:v>7150</c:v>
                </c:pt>
                <c:pt idx="7150">
                  <c:v>7151</c:v>
                </c:pt>
                <c:pt idx="7151">
                  <c:v>7152</c:v>
                </c:pt>
                <c:pt idx="7152">
                  <c:v>7153</c:v>
                </c:pt>
                <c:pt idx="7153">
                  <c:v>7154</c:v>
                </c:pt>
                <c:pt idx="7154">
                  <c:v>7155</c:v>
                </c:pt>
                <c:pt idx="7155">
                  <c:v>7156</c:v>
                </c:pt>
                <c:pt idx="7156">
                  <c:v>7157</c:v>
                </c:pt>
                <c:pt idx="7157">
                  <c:v>7158</c:v>
                </c:pt>
                <c:pt idx="7158">
                  <c:v>7159</c:v>
                </c:pt>
                <c:pt idx="7159">
                  <c:v>7160</c:v>
                </c:pt>
                <c:pt idx="7160">
                  <c:v>7161</c:v>
                </c:pt>
                <c:pt idx="7161">
                  <c:v>7162</c:v>
                </c:pt>
                <c:pt idx="7162">
                  <c:v>7163</c:v>
                </c:pt>
                <c:pt idx="7163">
                  <c:v>7164</c:v>
                </c:pt>
                <c:pt idx="7164">
                  <c:v>7165</c:v>
                </c:pt>
                <c:pt idx="7165">
                  <c:v>7166</c:v>
                </c:pt>
                <c:pt idx="7166">
                  <c:v>7167</c:v>
                </c:pt>
                <c:pt idx="7167">
                  <c:v>7168</c:v>
                </c:pt>
                <c:pt idx="7168">
                  <c:v>7169</c:v>
                </c:pt>
                <c:pt idx="7169">
                  <c:v>7170</c:v>
                </c:pt>
                <c:pt idx="7170">
                  <c:v>7171</c:v>
                </c:pt>
                <c:pt idx="7171">
                  <c:v>7172</c:v>
                </c:pt>
                <c:pt idx="7172">
                  <c:v>7173</c:v>
                </c:pt>
                <c:pt idx="7173">
                  <c:v>7174</c:v>
                </c:pt>
                <c:pt idx="7174">
                  <c:v>7175</c:v>
                </c:pt>
                <c:pt idx="7175">
                  <c:v>7176</c:v>
                </c:pt>
                <c:pt idx="7176">
                  <c:v>7177</c:v>
                </c:pt>
                <c:pt idx="7177">
                  <c:v>7178</c:v>
                </c:pt>
                <c:pt idx="7178">
                  <c:v>7179</c:v>
                </c:pt>
                <c:pt idx="7179">
                  <c:v>7180</c:v>
                </c:pt>
                <c:pt idx="7180">
                  <c:v>7181</c:v>
                </c:pt>
                <c:pt idx="7181">
                  <c:v>7182</c:v>
                </c:pt>
                <c:pt idx="7182">
                  <c:v>7183</c:v>
                </c:pt>
                <c:pt idx="7183">
                  <c:v>7184</c:v>
                </c:pt>
                <c:pt idx="7184">
                  <c:v>7185</c:v>
                </c:pt>
                <c:pt idx="7185">
                  <c:v>7186</c:v>
                </c:pt>
                <c:pt idx="7186">
                  <c:v>7187</c:v>
                </c:pt>
                <c:pt idx="7187">
                  <c:v>7188</c:v>
                </c:pt>
                <c:pt idx="7188">
                  <c:v>7189</c:v>
                </c:pt>
                <c:pt idx="7189">
                  <c:v>7190</c:v>
                </c:pt>
                <c:pt idx="7190">
                  <c:v>7191</c:v>
                </c:pt>
                <c:pt idx="7191">
                  <c:v>7192</c:v>
                </c:pt>
                <c:pt idx="7192">
                  <c:v>7193</c:v>
                </c:pt>
                <c:pt idx="7193">
                  <c:v>7194</c:v>
                </c:pt>
                <c:pt idx="7194">
                  <c:v>7195</c:v>
                </c:pt>
                <c:pt idx="7195">
                  <c:v>7196</c:v>
                </c:pt>
                <c:pt idx="7196">
                  <c:v>7197</c:v>
                </c:pt>
                <c:pt idx="7197">
                  <c:v>7198</c:v>
                </c:pt>
                <c:pt idx="7198">
                  <c:v>7199</c:v>
                </c:pt>
                <c:pt idx="7199">
                  <c:v>7200</c:v>
                </c:pt>
                <c:pt idx="7200">
                  <c:v>7201</c:v>
                </c:pt>
                <c:pt idx="7201">
                  <c:v>7202</c:v>
                </c:pt>
                <c:pt idx="7202">
                  <c:v>7203</c:v>
                </c:pt>
                <c:pt idx="7203">
                  <c:v>7204</c:v>
                </c:pt>
                <c:pt idx="7204">
                  <c:v>7205</c:v>
                </c:pt>
                <c:pt idx="7205">
                  <c:v>7206</c:v>
                </c:pt>
                <c:pt idx="7206">
                  <c:v>7207</c:v>
                </c:pt>
                <c:pt idx="7207">
                  <c:v>7208</c:v>
                </c:pt>
                <c:pt idx="7208">
                  <c:v>7209</c:v>
                </c:pt>
                <c:pt idx="7209">
                  <c:v>7210</c:v>
                </c:pt>
                <c:pt idx="7210">
                  <c:v>7211</c:v>
                </c:pt>
                <c:pt idx="7211">
                  <c:v>7212</c:v>
                </c:pt>
                <c:pt idx="7212">
                  <c:v>7213</c:v>
                </c:pt>
                <c:pt idx="7213">
                  <c:v>7214</c:v>
                </c:pt>
                <c:pt idx="7214">
                  <c:v>7215</c:v>
                </c:pt>
                <c:pt idx="7215">
                  <c:v>7216</c:v>
                </c:pt>
                <c:pt idx="7216">
                  <c:v>7217</c:v>
                </c:pt>
                <c:pt idx="7217">
                  <c:v>7218</c:v>
                </c:pt>
                <c:pt idx="7218">
                  <c:v>7219</c:v>
                </c:pt>
                <c:pt idx="7219">
                  <c:v>7220</c:v>
                </c:pt>
                <c:pt idx="7220">
                  <c:v>7221</c:v>
                </c:pt>
                <c:pt idx="7221">
                  <c:v>7222</c:v>
                </c:pt>
                <c:pt idx="7222">
                  <c:v>7223</c:v>
                </c:pt>
                <c:pt idx="7223">
                  <c:v>7224</c:v>
                </c:pt>
                <c:pt idx="7224">
                  <c:v>7225</c:v>
                </c:pt>
                <c:pt idx="7225">
                  <c:v>7226</c:v>
                </c:pt>
                <c:pt idx="7226">
                  <c:v>7227</c:v>
                </c:pt>
                <c:pt idx="7227">
                  <c:v>7228</c:v>
                </c:pt>
                <c:pt idx="7228">
                  <c:v>7229</c:v>
                </c:pt>
                <c:pt idx="7229">
                  <c:v>7230</c:v>
                </c:pt>
                <c:pt idx="7230">
                  <c:v>7231</c:v>
                </c:pt>
                <c:pt idx="7231">
                  <c:v>7232</c:v>
                </c:pt>
                <c:pt idx="7232">
                  <c:v>7233</c:v>
                </c:pt>
                <c:pt idx="7233">
                  <c:v>7234</c:v>
                </c:pt>
                <c:pt idx="7234">
                  <c:v>7235</c:v>
                </c:pt>
                <c:pt idx="7235">
                  <c:v>7236</c:v>
                </c:pt>
                <c:pt idx="7236">
                  <c:v>7237</c:v>
                </c:pt>
                <c:pt idx="7237">
                  <c:v>7238</c:v>
                </c:pt>
                <c:pt idx="7238">
                  <c:v>7239</c:v>
                </c:pt>
                <c:pt idx="7239">
                  <c:v>7240</c:v>
                </c:pt>
                <c:pt idx="7240">
                  <c:v>7241</c:v>
                </c:pt>
                <c:pt idx="7241">
                  <c:v>7242</c:v>
                </c:pt>
                <c:pt idx="7242">
                  <c:v>7243</c:v>
                </c:pt>
                <c:pt idx="7243">
                  <c:v>7244</c:v>
                </c:pt>
                <c:pt idx="7244">
                  <c:v>7245</c:v>
                </c:pt>
                <c:pt idx="7245">
                  <c:v>7246</c:v>
                </c:pt>
                <c:pt idx="7246">
                  <c:v>7247</c:v>
                </c:pt>
                <c:pt idx="7247">
                  <c:v>7248</c:v>
                </c:pt>
                <c:pt idx="7248">
                  <c:v>7249</c:v>
                </c:pt>
                <c:pt idx="7249">
                  <c:v>7250</c:v>
                </c:pt>
                <c:pt idx="7250">
                  <c:v>7251</c:v>
                </c:pt>
                <c:pt idx="7251">
                  <c:v>7252</c:v>
                </c:pt>
                <c:pt idx="7252">
                  <c:v>7253</c:v>
                </c:pt>
                <c:pt idx="7253">
                  <c:v>7254</c:v>
                </c:pt>
                <c:pt idx="7254">
                  <c:v>7255</c:v>
                </c:pt>
                <c:pt idx="7255">
                  <c:v>7256</c:v>
                </c:pt>
                <c:pt idx="7256">
                  <c:v>7257</c:v>
                </c:pt>
                <c:pt idx="7257">
                  <c:v>7258</c:v>
                </c:pt>
                <c:pt idx="7258">
                  <c:v>7259</c:v>
                </c:pt>
                <c:pt idx="7259">
                  <c:v>7260</c:v>
                </c:pt>
                <c:pt idx="7260">
                  <c:v>7261</c:v>
                </c:pt>
                <c:pt idx="7261">
                  <c:v>7262</c:v>
                </c:pt>
                <c:pt idx="7262">
                  <c:v>7263</c:v>
                </c:pt>
                <c:pt idx="7263">
                  <c:v>7264</c:v>
                </c:pt>
                <c:pt idx="7264">
                  <c:v>7265</c:v>
                </c:pt>
                <c:pt idx="7265">
                  <c:v>7266</c:v>
                </c:pt>
                <c:pt idx="7266">
                  <c:v>7267</c:v>
                </c:pt>
                <c:pt idx="7267">
                  <c:v>7268</c:v>
                </c:pt>
                <c:pt idx="7268">
                  <c:v>7269</c:v>
                </c:pt>
                <c:pt idx="7269">
                  <c:v>7270</c:v>
                </c:pt>
                <c:pt idx="7270">
                  <c:v>7271</c:v>
                </c:pt>
                <c:pt idx="7271">
                  <c:v>7272</c:v>
                </c:pt>
                <c:pt idx="7272">
                  <c:v>7273</c:v>
                </c:pt>
                <c:pt idx="7273">
                  <c:v>7274</c:v>
                </c:pt>
                <c:pt idx="7274">
                  <c:v>7275</c:v>
                </c:pt>
                <c:pt idx="7275">
                  <c:v>7276</c:v>
                </c:pt>
                <c:pt idx="7276">
                  <c:v>7277</c:v>
                </c:pt>
                <c:pt idx="7277">
                  <c:v>7278</c:v>
                </c:pt>
                <c:pt idx="7278">
                  <c:v>7279</c:v>
                </c:pt>
                <c:pt idx="7279">
                  <c:v>7280</c:v>
                </c:pt>
                <c:pt idx="7280">
                  <c:v>7281</c:v>
                </c:pt>
                <c:pt idx="7281">
                  <c:v>7282</c:v>
                </c:pt>
                <c:pt idx="7282">
                  <c:v>7283</c:v>
                </c:pt>
                <c:pt idx="7283">
                  <c:v>7284</c:v>
                </c:pt>
                <c:pt idx="7284">
                  <c:v>7285</c:v>
                </c:pt>
                <c:pt idx="7285">
                  <c:v>7286</c:v>
                </c:pt>
                <c:pt idx="7286">
                  <c:v>7287</c:v>
                </c:pt>
                <c:pt idx="7287">
                  <c:v>7288</c:v>
                </c:pt>
                <c:pt idx="7288">
                  <c:v>7289</c:v>
                </c:pt>
                <c:pt idx="7289">
                  <c:v>7290</c:v>
                </c:pt>
                <c:pt idx="7290">
                  <c:v>7291</c:v>
                </c:pt>
                <c:pt idx="7291">
                  <c:v>7292</c:v>
                </c:pt>
                <c:pt idx="7292">
                  <c:v>7293</c:v>
                </c:pt>
                <c:pt idx="7293">
                  <c:v>7294</c:v>
                </c:pt>
                <c:pt idx="7294">
                  <c:v>7295</c:v>
                </c:pt>
                <c:pt idx="7295">
                  <c:v>7296</c:v>
                </c:pt>
                <c:pt idx="7296">
                  <c:v>7297</c:v>
                </c:pt>
                <c:pt idx="7297">
                  <c:v>7298</c:v>
                </c:pt>
                <c:pt idx="7298">
                  <c:v>7299</c:v>
                </c:pt>
                <c:pt idx="7299">
                  <c:v>7300</c:v>
                </c:pt>
                <c:pt idx="7300">
                  <c:v>7301</c:v>
                </c:pt>
                <c:pt idx="7301">
                  <c:v>7302</c:v>
                </c:pt>
                <c:pt idx="7302">
                  <c:v>7303</c:v>
                </c:pt>
                <c:pt idx="7303">
                  <c:v>7304</c:v>
                </c:pt>
                <c:pt idx="7304">
                  <c:v>7305</c:v>
                </c:pt>
                <c:pt idx="7305">
                  <c:v>7306</c:v>
                </c:pt>
                <c:pt idx="7306">
                  <c:v>7307</c:v>
                </c:pt>
                <c:pt idx="7307">
                  <c:v>7308</c:v>
                </c:pt>
                <c:pt idx="7308">
                  <c:v>7309</c:v>
                </c:pt>
                <c:pt idx="7309">
                  <c:v>7310</c:v>
                </c:pt>
                <c:pt idx="7310">
                  <c:v>7311</c:v>
                </c:pt>
                <c:pt idx="7311">
                  <c:v>7312</c:v>
                </c:pt>
                <c:pt idx="7312">
                  <c:v>7313</c:v>
                </c:pt>
                <c:pt idx="7313">
                  <c:v>7314</c:v>
                </c:pt>
                <c:pt idx="7314">
                  <c:v>7315</c:v>
                </c:pt>
                <c:pt idx="7315">
                  <c:v>7316</c:v>
                </c:pt>
                <c:pt idx="7316">
                  <c:v>7317</c:v>
                </c:pt>
                <c:pt idx="7317">
                  <c:v>7318</c:v>
                </c:pt>
                <c:pt idx="7318">
                  <c:v>7319</c:v>
                </c:pt>
                <c:pt idx="7319">
                  <c:v>7320</c:v>
                </c:pt>
                <c:pt idx="7320">
                  <c:v>7321</c:v>
                </c:pt>
                <c:pt idx="7321">
                  <c:v>7322</c:v>
                </c:pt>
                <c:pt idx="7322">
                  <c:v>7323</c:v>
                </c:pt>
                <c:pt idx="7323">
                  <c:v>7324</c:v>
                </c:pt>
                <c:pt idx="7324">
                  <c:v>7325</c:v>
                </c:pt>
                <c:pt idx="7325">
                  <c:v>7326</c:v>
                </c:pt>
                <c:pt idx="7326">
                  <c:v>7327</c:v>
                </c:pt>
                <c:pt idx="7327">
                  <c:v>7328</c:v>
                </c:pt>
                <c:pt idx="7328">
                  <c:v>7329</c:v>
                </c:pt>
                <c:pt idx="7329">
                  <c:v>7330</c:v>
                </c:pt>
                <c:pt idx="7330">
                  <c:v>7331</c:v>
                </c:pt>
                <c:pt idx="7331">
                  <c:v>7332</c:v>
                </c:pt>
                <c:pt idx="7332">
                  <c:v>7333</c:v>
                </c:pt>
                <c:pt idx="7333">
                  <c:v>7334</c:v>
                </c:pt>
                <c:pt idx="7334">
                  <c:v>7335</c:v>
                </c:pt>
                <c:pt idx="7335">
                  <c:v>7336</c:v>
                </c:pt>
                <c:pt idx="7336">
                  <c:v>7337</c:v>
                </c:pt>
                <c:pt idx="7337">
                  <c:v>7338</c:v>
                </c:pt>
                <c:pt idx="7338">
                  <c:v>7339</c:v>
                </c:pt>
                <c:pt idx="7339">
                  <c:v>7340</c:v>
                </c:pt>
                <c:pt idx="7340">
                  <c:v>7341</c:v>
                </c:pt>
                <c:pt idx="7341">
                  <c:v>7342</c:v>
                </c:pt>
                <c:pt idx="7342">
                  <c:v>7343</c:v>
                </c:pt>
                <c:pt idx="7343">
                  <c:v>7344</c:v>
                </c:pt>
                <c:pt idx="7344">
                  <c:v>7345</c:v>
                </c:pt>
                <c:pt idx="7345">
                  <c:v>7346</c:v>
                </c:pt>
                <c:pt idx="7346">
                  <c:v>7347</c:v>
                </c:pt>
                <c:pt idx="7347">
                  <c:v>7348</c:v>
                </c:pt>
                <c:pt idx="7348">
                  <c:v>7349</c:v>
                </c:pt>
                <c:pt idx="7349">
                  <c:v>7350</c:v>
                </c:pt>
                <c:pt idx="7350">
                  <c:v>7351</c:v>
                </c:pt>
                <c:pt idx="7351">
                  <c:v>7352</c:v>
                </c:pt>
                <c:pt idx="7352">
                  <c:v>7353</c:v>
                </c:pt>
                <c:pt idx="7353">
                  <c:v>7354</c:v>
                </c:pt>
                <c:pt idx="7354">
                  <c:v>7355</c:v>
                </c:pt>
                <c:pt idx="7355">
                  <c:v>7356</c:v>
                </c:pt>
                <c:pt idx="7356">
                  <c:v>7357</c:v>
                </c:pt>
                <c:pt idx="7357">
                  <c:v>7358</c:v>
                </c:pt>
                <c:pt idx="7358">
                  <c:v>7359</c:v>
                </c:pt>
                <c:pt idx="7359">
                  <c:v>7360</c:v>
                </c:pt>
                <c:pt idx="7360">
                  <c:v>7361</c:v>
                </c:pt>
                <c:pt idx="7361">
                  <c:v>7362</c:v>
                </c:pt>
                <c:pt idx="7362">
                  <c:v>7363</c:v>
                </c:pt>
                <c:pt idx="7363">
                  <c:v>7364</c:v>
                </c:pt>
                <c:pt idx="7364">
                  <c:v>7365</c:v>
                </c:pt>
                <c:pt idx="7365">
                  <c:v>7366</c:v>
                </c:pt>
                <c:pt idx="7366">
                  <c:v>7367</c:v>
                </c:pt>
                <c:pt idx="7367">
                  <c:v>7368</c:v>
                </c:pt>
                <c:pt idx="7368">
                  <c:v>7369</c:v>
                </c:pt>
                <c:pt idx="7369">
                  <c:v>7370</c:v>
                </c:pt>
                <c:pt idx="7370">
                  <c:v>7371</c:v>
                </c:pt>
                <c:pt idx="7371">
                  <c:v>7372</c:v>
                </c:pt>
                <c:pt idx="7372">
                  <c:v>7373</c:v>
                </c:pt>
                <c:pt idx="7373">
                  <c:v>7374</c:v>
                </c:pt>
                <c:pt idx="7374">
                  <c:v>7375</c:v>
                </c:pt>
                <c:pt idx="7375">
                  <c:v>7376</c:v>
                </c:pt>
                <c:pt idx="7376">
                  <c:v>7377</c:v>
                </c:pt>
                <c:pt idx="7377">
                  <c:v>7378</c:v>
                </c:pt>
                <c:pt idx="7378">
                  <c:v>7379</c:v>
                </c:pt>
                <c:pt idx="7379">
                  <c:v>7380</c:v>
                </c:pt>
                <c:pt idx="7380">
                  <c:v>7381</c:v>
                </c:pt>
                <c:pt idx="7381">
                  <c:v>7382</c:v>
                </c:pt>
                <c:pt idx="7382">
                  <c:v>7383</c:v>
                </c:pt>
                <c:pt idx="7383">
                  <c:v>7384</c:v>
                </c:pt>
                <c:pt idx="7384">
                  <c:v>7385</c:v>
                </c:pt>
                <c:pt idx="7385">
                  <c:v>7386</c:v>
                </c:pt>
                <c:pt idx="7386">
                  <c:v>7387</c:v>
                </c:pt>
                <c:pt idx="7387">
                  <c:v>7388</c:v>
                </c:pt>
                <c:pt idx="7388">
                  <c:v>7389</c:v>
                </c:pt>
                <c:pt idx="7389">
                  <c:v>7390</c:v>
                </c:pt>
                <c:pt idx="7390">
                  <c:v>7391</c:v>
                </c:pt>
                <c:pt idx="7391">
                  <c:v>7392</c:v>
                </c:pt>
                <c:pt idx="7392">
                  <c:v>7393</c:v>
                </c:pt>
                <c:pt idx="7393">
                  <c:v>7394</c:v>
                </c:pt>
                <c:pt idx="7394">
                  <c:v>7395</c:v>
                </c:pt>
                <c:pt idx="7395">
                  <c:v>7396</c:v>
                </c:pt>
                <c:pt idx="7396">
                  <c:v>7397</c:v>
                </c:pt>
                <c:pt idx="7397">
                  <c:v>7398</c:v>
                </c:pt>
                <c:pt idx="7398">
                  <c:v>7399</c:v>
                </c:pt>
                <c:pt idx="7399">
                  <c:v>7400</c:v>
                </c:pt>
                <c:pt idx="7400">
                  <c:v>7401</c:v>
                </c:pt>
                <c:pt idx="7401">
                  <c:v>7402</c:v>
                </c:pt>
                <c:pt idx="7402">
                  <c:v>7403</c:v>
                </c:pt>
                <c:pt idx="7403">
                  <c:v>7404</c:v>
                </c:pt>
                <c:pt idx="7404">
                  <c:v>7405</c:v>
                </c:pt>
                <c:pt idx="7405">
                  <c:v>7406</c:v>
                </c:pt>
                <c:pt idx="7406">
                  <c:v>7407</c:v>
                </c:pt>
                <c:pt idx="7407">
                  <c:v>7408</c:v>
                </c:pt>
                <c:pt idx="7408">
                  <c:v>7409</c:v>
                </c:pt>
                <c:pt idx="7409">
                  <c:v>7410</c:v>
                </c:pt>
                <c:pt idx="7410">
                  <c:v>7411</c:v>
                </c:pt>
                <c:pt idx="7411">
                  <c:v>7412</c:v>
                </c:pt>
                <c:pt idx="7412">
                  <c:v>7413</c:v>
                </c:pt>
                <c:pt idx="7413">
                  <c:v>7414</c:v>
                </c:pt>
                <c:pt idx="7414">
                  <c:v>7415</c:v>
                </c:pt>
                <c:pt idx="7415">
                  <c:v>7416</c:v>
                </c:pt>
                <c:pt idx="7416">
                  <c:v>7417</c:v>
                </c:pt>
                <c:pt idx="7417">
                  <c:v>7418</c:v>
                </c:pt>
                <c:pt idx="7418">
                  <c:v>7419</c:v>
                </c:pt>
                <c:pt idx="7419">
                  <c:v>7420</c:v>
                </c:pt>
                <c:pt idx="7420">
                  <c:v>7421</c:v>
                </c:pt>
                <c:pt idx="7421">
                  <c:v>7422</c:v>
                </c:pt>
                <c:pt idx="7422">
                  <c:v>7423</c:v>
                </c:pt>
                <c:pt idx="7423">
                  <c:v>7424</c:v>
                </c:pt>
                <c:pt idx="7424">
                  <c:v>7425</c:v>
                </c:pt>
                <c:pt idx="7425">
                  <c:v>7426</c:v>
                </c:pt>
                <c:pt idx="7426">
                  <c:v>7427</c:v>
                </c:pt>
                <c:pt idx="7427">
                  <c:v>7428</c:v>
                </c:pt>
                <c:pt idx="7428">
                  <c:v>7429</c:v>
                </c:pt>
                <c:pt idx="7429">
                  <c:v>7430</c:v>
                </c:pt>
                <c:pt idx="7430">
                  <c:v>7431</c:v>
                </c:pt>
                <c:pt idx="7431">
                  <c:v>7432</c:v>
                </c:pt>
                <c:pt idx="7432">
                  <c:v>7433</c:v>
                </c:pt>
                <c:pt idx="7433">
                  <c:v>7434</c:v>
                </c:pt>
                <c:pt idx="7434">
                  <c:v>7435</c:v>
                </c:pt>
                <c:pt idx="7435">
                  <c:v>7436</c:v>
                </c:pt>
                <c:pt idx="7436">
                  <c:v>7437</c:v>
                </c:pt>
                <c:pt idx="7437">
                  <c:v>7438</c:v>
                </c:pt>
                <c:pt idx="7438">
                  <c:v>7439</c:v>
                </c:pt>
                <c:pt idx="7439">
                  <c:v>7440</c:v>
                </c:pt>
                <c:pt idx="7440">
                  <c:v>7441</c:v>
                </c:pt>
                <c:pt idx="7441">
                  <c:v>7442</c:v>
                </c:pt>
                <c:pt idx="7442">
                  <c:v>7443</c:v>
                </c:pt>
                <c:pt idx="7443">
                  <c:v>7444</c:v>
                </c:pt>
                <c:pt idx="7444">
                  <c:v>7445</c:v>
                </c:pt>
                <c:pt idx="7445">
                  <c:v>7446</c:v>
                </c:pt>
                <c:pt idx="7446">
                  <c:v>7447</c:v>
                </c:pt>
                <c:pt idx="7447">
                  <c:v>7448</c:v>
                </c:pt>
                <c:pt idx="7448">
                  <c:v>7449</c:v>
                </c:pt>
                <c:pt idx="7449">
                  <c:v>7450</c:v>
                </c:pt>
                <c:pt idx="7450">
                  <c:v>7451</c:v>
                </c:pt>
                <c:pt idx="7451">
                  <c:v>7452</c:v>
                </c:pt>
                <c:pt idx="7452">
                  <c:v>7453</c:v>
                </c:pt>
                <c:pt idx="7453">
                  <c:v>7454</c:v>
                </c:pt>
                <c:pt idx="7454">
                  <c:v>7455</c:v>
                </c:pt>
                <c:pt idx="7455">
                  <c:v>7456</c:v>
                </c:pt>
                <c:pt idx="7456">
                  <c:v>7457</c:v>
                </c:pt>
                <c:pt idx="7457">
                  <c:v>7458</c:v>
                </c:pt>
                <c:pt idx="7458">
                  <c:v>7459</c:v>
                </c:pt>
                <c:pt idx="7459">
                  <c:v>7460</c:v>
                </c:pt>
                <c:pt idx="7460">
                  <c:v>7461</c:v>
                </c:pt>
                <c:pt idx="7461">
                  <c:v>7462</c:v>
                </c:pt>
                <c:pt idx="7462">
                  <c:v>7463</c:v>
                </c:pt>
                <c:pt idx="7463">
                  <c:v>7464</c:v>
                </c:pt>
                <c:pt idx="7464">
                  <c:v>7465</c:v>
                </c:pt>
                <c:pt idx="7465">
                  <c:v>7466</c:v>
                </c:pt>
                <c:pt idx="7466">
                  <c:v>7467</c:v>
                </c:pt>
                <c:pt idx="7467">
                  <c:v>7468</c:v>
                </c:pt>
                <c:pt idx="7468">
                  <c:v>7469</c:v>
                </c:pt>
                <c:pt idx="7469">
                  <c:v>7470</c:v>
                </c:pt>
                <c:pt idx="7470">
                  <c:v>7471</c:v>
                </c:pt>
                <c:pt idx="7471">
                  <c:v>7472</c:v>
                </c:pt>
                <c:pt idx="7472">
                  <c:v>7473</c:v>
                </c:pt>
                <c:pt idx="7473">
                  <c:v>7474</c:v>
                </c:pt>
                <c:pt idx="7474">
                  <c:v>7475</c:v>
                </c:pt>
                <c:pt idx="7475">
                  <c:v>7476</c:v>
                </c:pt>
                <c:pt idx="7476">
                  <c:v>7477</c:v>
                </c:pt>
                <c:pt idx="7477">
                  <c:v>7478</c:v>
                </c:pt>
                <c:pt idx="7478">
                  <c:v>7479</c:v>
                </c:pt>
                <c:pt idx="7479">
                  <c:v>7480</c:v>
                </c:pt>
                <c:pt idx="7480">
                  <c:v>7481</c:v>
                </c:pt>
                <c:pt idx="7481">
                  <c:v>7482</c:v>
                </c:pt>
                <c:pt idx="7482">
                  <c:v>7483</c:v>
                </c:pt>
                <c:pt idx="7483">
                  <c:v>7484</c:v>
                </c:pt>
                <c:pt idx="7484">
                  <c:v>7485</c:v>
                </c:pt>
                <c:pt idx="7485">
                  <c:v>7486</c:v>
                </c:pt>
                <c:pt idx="7486">
                  <c:v>7487</c:v>
                </c:pt>
                <c:pt idx="7487">
                  <c:v>7488</c:v>
                </c:pt>
                <c:pt idx="7488">
                  <c:v>7489</c:v>
                </c:pt>
                <c:pt idx="7489">
                  <c:v>7490</c:v>
                </c:pt>
                <c:pt idx="7490">
                  <c:v>7491</c:v>
                </c:pt>
                <c:pt idx="7491">
                  <c:v>7492</c:v>
                </c:pt>
                <c:pt idx="7492">
                  <c:v>7493</c:v>
                </c:pt>
                <c:pt idx="7493">
                  <c:v>7494</c:v>
                </c:pt>
                <c:pt idx="7494">
                  <c:v>7495</c:v>
                </c:pt>
                <c:pt idx="7495">
                  <c:v>7496</c:v>
                </c:pt>
                <c:pt idx="7496">
                  <c:v>7497</c:v>
                </c:pt>
                <c:pt idx="7497">
                  <c:v>7498</c:v>
                </c:pt>
                <c:pt idx="7498">
                  <c:v>7499</c:v>
                </c:pt>
                <c:pt idx="7499">
                  <c:v>7500</c:v>
                </c:pt>
                <c:pt idx="7500">
                  <c:v>7501</c:v>
                </c:pt>
                <c:pt idx="7501">
                  <c:v>7502</c:v>
                </c:pt>
                <c:pt idx="7502">
                  <c:v>7503</c:v>
                </c:pt>
                <c:pt idx="7503">
                  <c:v>7504</c:v>
                </c:pt>
                <c:pt idx="7504">
                  <c:v>7505</c:v>
                </c:pt>
                <c:pt idx="7505">
                  <c:v>7506</c:v>
                </c:pt>
                <c:pt idx="7506">
                  <c:v>7507</c:v>
                </c:pt>
                <c:pt idx="7507">
                  <c:v>7508</c:v>
                </c:pt>
                <c:pt idx="7508">
                  <c:v>7509</c:v>
                </c:pt>
                <c:pt idx="7509">
                  <c:v>7510</c:v>
                </c:pt>
                <c:pt idx="7510">
                  <c:v>7511</c:v>
                </c:pt>
                <c:pt idx="7511">
                  <c:v>7512</c:v>
                </c:pt>
                <c:pt idx="7512">
                  <c:v>7513</c:v>
                </c:pt>
                <c:pt idx="7513">
                  <c:v>7514</c:v>
                </c:pt>
                <c:pt idx="7514">
                  <c:v>7515</c:v>
                </c:pt>
                <c:pt idx="7515">
                  <c:v>7516</c:v>
                </c:pt>
                <c:pt idx="7516">
                  <c:v>7517</c:v>
                </c:pt>
                <c:pt idx="7517">
                  <c:v>7518</c:v>
                </c:pt>
                <c:pt idx="7518">
                  <c:v>7519</c:v>
                </c:pt>
                <c:pt idx="7519">
                  <c:v>7520</c:v>
                </c:pt>
                <c:pt idx="7520">
                  <c:v>7521</c:v>
                </c:pt>
                <c:pt idx="7521">
                  <c:v>7522</c:v>
                </c:pt>
                <c:pt idx="7522">
                  <c:v>7523</c:v>
                </c:pt>
                <c:pt idx="7523">
                  <c:v>7524</c:v>
                </c:pt>
                <c:pt idx="7524">
                  <c:v>7525</c:v>
                </c:pt>
                <c:pt idx="7525">
                  <c:v>7526</c:v>
                </c:pt>
                <c:pt idx="7526">
                  <c:v>7527</c:v>
                </c:pt>
                <c:pt idx="7527">
                  <c:v>7528</c:v>
                </c:pt>
                <c:pt idx="7528">
                  <c:v>7529</c:v>
                </c:pt>
                <c:pt idx="7529">
                  <c:v>7530</c:v>
                </c:pt>
                <c:pt idx="7530">
                  <c:v>7531</c:v>
                </c:pt>
                <c:pt idx="7531">
                  <c:v>7532</c:v>
                </c:pt>
                <c:pt idx="7532">
                  <c:v>7533</c:v>
                </c:pt>
                <c:pt idx="7533">
                  <c:v>7534</c:v>
                </c:pt>
                <c:pt idx="7534">
                  <c:v>7535</c:v>
                </c:pt>
                <c:pt idx="7535">
                  <c:v>7536</c:v>
                </c:pt>
                <c:pt idx="7536">
                  <c:v>7537</c:v>
                </c:pt>
                <c:pt idx="7537">
                  <c:v>7538</c:v>
                </c:pt>
                <c:pt idx="7538">
                  <c:v>7539</c:v>
                </c:pt>
                <c:pt idx="7539">
                  <c:v>7540</c:v>
                </c:pt>
                <c:pt idx="7540">
                  <c:v>7541</c:v>
                </c:pt>
                <c:pt idx="7541">
                  <c:v>7542</c:v>
                </c:pt>
                <c:pt idx="7542">
                  <c:v>7543</c:v>
                </c:pt>
                <c:pt idx="7543">
                  <c:v>7544</c:v>
                </c:pt>
                <c:pt idx="7544">
                  <c:v>7545</c:v>
                </c:pt>
                <c:pt idx="7545">
                  <c:v>7546</c:v>
                </c:pt>
                <c:pt idx="7546">
                  <c:v>7547</c:v>
                </c:pt>
                <c:pt idx="7547">
                  <c:v>7548</c:v>
                </c:pt>
                <c:pt idx="7548">
                  <c:v>7549</c:v>
                </c:pt>
                <c:pt idx="7549">
                  <c:v>7550</c:v>
                </c:pt>
                <c:pt idx="7550">
                  <c:v>7551</c:v>
                </c:pt>
                <c:pt idx="7551">
                  <c:v>7552</c:v>
                </c:pt>
                <c:pt idx="7552">
                  <c:v>7553</c:v>
                </c:pt>
                <c:pt idx="7553">
                  <c:v>7554</c:v>
                </c:pt>
                <c:pt idx="7554">
                  <c:v>7555</c:v>
                </c:pt>
                <c:pt idx="7555">
                  <c:v>7556</c:v>
                </c:pt>
                <c:pt idx="7556">
                  <c:v>7557</c:v>
                </c:pt>
                <c:pt idx="7557">
                  <c:v>7558</c:v>
                </c:pt>
                <c:pt idx="7558">
                  <c:v>7559</c:v>
                </c:pt>
                <c:pt idx="7559">
                  <c:v>7560</c:v>
                </c:pt>
                <c:pt idx="7560">
                  <c:v>7561</c:v>
                </c:pt>
                <c:pt idx="7561">
                  <c:v>7562</c:v>
                </c:pt>
                <c:pt idx="7562">
                  <c:v>7563</c:v>
                </c:pt>
                <c:pt idx="7563">
                  <c:v>7564</c:v>
                </c:pt>
                <c:pt idx="7564">
                  <c:v>7565</c:v>
                </c:pt>
                <c:pt idx="7565">
                  <c:v>7566</c:v>
                </c:pt>
                <c:pt idx="7566">
                  <c:v>7567</c:v>
                </c:pt>
                <c:pt idx="7567">
                  <c:v>7568</c:v>
                </c:pt>
                <c:pt idx="7568">
                  <c:v>7569</c:v>
                </c:pt>
                <c:pt idx="7569">
                  <c:v>7570</c:v>
                </c:pt>
                <c:pt idx="7570">
                  <c:v>7571</c:v>
                </c:pt>
                <c:pt idx="7571">
                  <c:v>7572</c:v>
                </c:pt>
                <c:pt idx="7572">
                  <c:v>7573</c:v>
                </c:pt>
                <c:pt idx="7573">
                  <c:v>7574</c:v>
                </c:pt>
                <c:pt idx="7574">
                  <c:v>7575</c:v>
                </c:pt>
                <c:pt idx="7575">
                  <c:v>7576</c:v>
                </c:pt>
                <c:pt idx="7576">
                  <c:v>7577</c:v>
                </c:pt>
                <c:pt idx="7577">
                  <c:v>7578</c:v>
                </c:pt>
                <c:pt idx="7578">
                  <c:v>7579</c:v>
                </c:pt>
                <c:pt idx="7579">
                  <c:v>7580</c:v>
                </c:pt>
                <c:pt idx="7580">
                  <c:v>7581</c:v>
                </c:pt>
                <c:pt idx="7581">
                  <c:v>7582</c:v>
                </c:pt>
                <c:pt idx="7582">
                  <c:v>7583</c:v>
                </c:pt>
                <c:pt idx="7583">
                  <c:v>7584</c:v>
                </c:pt>
                <c:pt idx="7584">
                  <c:v>7585</c:v>
                </c:pt>
                <c:pt idx="7585">
                  <c:v>7586</c:v>
                </c:pt>
                <c:pt idx="7586">
                  <c:v>7587</c:v>
                </c:pt>
                <c:pt idx="7587">
                  <c:v>7588</c:v>
                </c:pt>
                <c:pt idx="7588">
                  <c:v>7589</c:v>
                </c:pt>
                <c:pt idx="7589">
                  <c:v>7590</c:v>
                </c:pt>
                <c:pt idx="7590">
                  <c:v>7591</c:v>
                </c:pt>
                <c:pt idx="7591">
                  <c:v>7592</c:v>
                </c:pt>
                <c:pt idx="7592">
                  <c:v>7593</c:v>
                </c:pt>
                <c:pt idx="7593">
                  <c:v>7594</c:v>
                </c:pt>
                <c:pt idx="7594">
                  <c:v>7595</c:v>
                </c:pt>
                <c:pt idx="7595">
                  <c:v>7596</c:v>
                </c:pt>
                <c:pt idx="7596">
                  <c:v>7597</c:v>
                </c:pt>
                <c:pt idx="7597">
                  <c:v>7598</c:v>
                </c:pt>
                <c:pt idx="7598">
                  <c:v>7599</c:v>
                </c:pt>
                <c:pt idx="7599">
                  <c:v>7600</c:v>
                </c:pt>
                <c:pt idx="7600">
                  <c:v>7601</c:v>
                </c:pt>
                <c:pt idx="7601">
                  <c:v>7602</c:v>
                </c:pt>
                <c:pt idx="7602">
                  <c:v>7603</c:v>
                </c:pt>
                <c:pt idx="7603">
                  <c:v>7604</c:v>
                </c:pt>
                <c:pt idx="7604">
                  <c:v>7605</c:v>
                </c:pt>
                <c:pt idx="7605">
                  <c:v>7606</c:v>
                </c:pt>
                <c:pt idx="7606">
                  <c:v>7607</c:v>
                </c:pt>
                <c:pt idx="7607">
                  <c:v>7608</c:v>
                </c:pt>
                <c:pt idx="7608">
                  <c:v>7609</c:v>
                </c:pt>
                <c:pt idx="7609">
                  <c:v>7610</c:v>
                </c:pt>
                <c:pt idx="7610">
                  <c:v>7611</c:v>
                </c:pt>
                <c:pt idx="7611">
                  <c:v>7612</c:v>
                </c:pt>
                <c:pt idx="7612">
                  <c:v>7613</c:v>
                </c:pt>
                <c:pt idx="7613">
                  <c:v>7614</c:v>
                </c:pt>
                <c:pt idx="7614">
                  <c:v>7615</c:v>
                </c:pt>
                <c:pt idx="7615">
                  <c:v>7616</c:v>
                </c:pt>
                <c:pt idx="7616">
                  <c:v>7617</c:v>
                </c:pt>
                <c:pt idx="7617">
                  <c:v>7618</c:v>
                </c:pt>
                <c:pt idx="7618">
                  <c:v>7619</c:v>
                </c:pt>
                <c:pt idx="7619">
                  <c:v>7620</c:v>
                </c:pt>
                <c:pt idx="7620">
                  <c:v>7621</c:v>
                </c:pt>
                <c:pt idx="7621">
                  <c:v>7622</c:v>
                </c:pt>
                <c:pt idx="7622">
                  <c:v>7623</c:v>
                </c:pt>
                <c:pt idx="7623">
                  <c:v>7624</c:v>
                </c:pt>
                <c:pt idx="7624">
                  <c:v>7625</c:v>
                </c:pt>
                <c:pt idx="7625">
                  <c:v>7626</c:v>
                </c:pt>
                <c:pt idx="7626">
                  <c:v>7627</c:v>
                </c:pt>
                <c:pt idx="7627">
                  <c:v>7628</c:v>
                </c:pt>
                <c:pt idx="7628">
                  <c:v>7629</c:v>
                </c:pt>
                <c:pt idx="7629">
                  <c:v>7630</c:v>
                </c:pt>
                <c:pt idx="7630">
                  <c:v>7631</c:v>
                </c:pt>
                <c:pt idx="7631">
                  <c:v>7632</c:v>
                </c:pt>
                <c:pt idx="7632">
                  <c:v>7633</c:v>
                </c:pt>
                <c:pt idx="7633">
                  <c:v>7634</c:v>
                </c:pt>
                <c:pt idx="7634">
                  <c:v>7635</c:v>
                </c:pt>
                <c:pt idx="7635">
                  <c:v>7636</c:v>
                </c:pt>
                <c:pt idx="7636">
                  <c:v>7637</c:v>
                </c:pt>
                <c:pt idx="7637">
                  <c:v>7638</c:v>
                </c:pt>
                <c:pt idx="7638">
                  <c:v>7639</c:v>
                </c:pt>
                <c:pt idx="7639">
                  <c:v>7640</c:v>
                </c:pt>
                <c:pt idx="7640">
                  <c:v>7641</c:v>
                </c:pt>
                <c:pt idx="7641">
                  <c:v>7642</c:v>
                </c:pt>
                <c:pt idx="7642">
                  <c:v>7643</c:v>
                </c:pt>
                <c:pt idx="7643">
                  <c:v>7644</c:v>
                </c:pt>
                <c:pt idx="7644">
                  <c:v>7645</c:v>
                </c:pt>
                <c:pt idx="7645">
                  <c:v>7646</c:v>
                </c:pt>
                <c:pt idx="7646">
                  <c:v>7647</c:v>
                </c:pt>
                <c:pt idx="7647">
                  <c:v>7648</c:v>
                </c:pt>
                <c:pt idx="7648">
                  <c:v>7649</c:v>
                </c:pt>
                <c:pt idx="7649">
                  <c:v>7650</c:v>
                </c:pt>
                <c:pt idx="7650">
                  <c:v>7651</c:v>
                </c:pt>
                <c:pt idx="7651">
                  <c:v>7652</c:v>
                </c:pt>
                <c:pt idx="7652">
                  <c:v>7653</c:v>
                </c:pt>
                <c:pt idx="7653">
                  <c:v>7654</c:v>
                </c:pt>
                <c:pt idx="7654">
                  <c:v>7655</c:v>
                </c:pt>
                <c:pt idx="7655">
                  <c:v>7656</c:v>
                </c:pt>
                <c:pt idx="7656">
                  <c:v>7657</c:v>
                </c:pt>
                <c:pt idx="7657">
                  <c:v>7658</c:v>
                </c:pt>
                <c:pt idx="7658">
                  <c:v>7659</c:v>
                </c:pt>
                <c:pt idx="7659">
                  <c:v>7660</c:v>
                </c:pt>
                <c:pt idx="7660">
                  <c:v>7661</c:v>
                </c:pt>
                <c:pt idx="7661">
                  <c:v>7662</c:v>
                </c:pt>
                <c:pt idx="7662">
                  <c:v>7663</c:v>
                </c:pt>
                <c:pt idx="7663">
                  <c:v>7664</c:v>
                </c:pt>
                <c:pt idx="7664">
                  <c:v>7665</c:v>
                </c:pt>
                <c:pt idx="7665">
                  <c:v>7666</c:v>
                </c:pt>
                <c:pt idx="7666">
                  <c:v>7667</c:v>
                </c:pt>
                <c:pt idx="7667">
                  <c:v>7668</c:v>
                </c:pt>
                <c:pt idx="7668">
                  <c:v>7669</c:v>
                </c:pt>
                <c:pt idx="7669">
                  <c:v>7670</c:v>
                </c:pt>
                <c:pt idx="7670">
                  <c:v>7671</c:v>
                </c:pt>
                <c:pt idx="7671">
                  <c:v>7672</c:v>
                </c:pt>
                <c:pt idx="7672">
                  <c:v>7673</c:v>
                </c:pt>
                <c:pt idx="7673">
                  <c:v>7674</c:v>
                </c:pt>
                <c:pt idx="7674">
                  <c:v>7675</c:v>
                </c:pt>
                <c:pt idx="7675">
                  <c:v>7676</c:v>
                </c:pt>
                <c:pt idx="7676">
                  <c:v>7677</c:v>
                </c:pt>
                <c:pt idx="7677">
                  <c:v>7678</c:v>
                </c:pt>
                <c:pt idx="7678">
                  <c:v>7679</c:v>
                </c:pt>
                <c:pt idx="7679">
                  <c:v>7680</c:v>
                </c:pt>
                <c:pt idx="7680">
                  <c:v>7681</c:v>
                </c:pt>
                <c:pt idx="7681">
                  <c:v>7682</c:v>
                </c:pt>
                <c:pt idx="7682">
                  <c:v>7683</c:v>
                </c:pt>
                <c:pt idx="7683">
                  <c:v>7684</c:v>
                </c:pt>
                <c:pt idx="7684">
                  <c:v>7685</c:v>
                </c:pt>
                <c:pt idx="7685">
                  <c:v>7686</c:v>
                </c:pt>
                <c:pt idx="7686">
                  <c:v>7687</c:v>
                </c:pt>
                <c:pt idx="7687">
                  <c:v>7688</c:v>
                </c:pt>
                <c:pt idx="7688">
                  <c:v>7689</c:v>
                </c:pt>
                <c:pt idx="7689">
                  <c:v>7690</c:v>
                </c:pt>
                <c:pt idx="7690">
                  <c:v>7691</c:v>
                </c:pt>
                <c:pt idx="7691">
                  <c:v>7692</c:v>
                </c:pt>
                <c:pt idx="7692">
                  <c:v>7693</c:v>
                </c:pt>
                <c:pt idx="7693">
                  <c:v>7694</c:v>
                </c:pt>
                <c:pt idx="7694">
                  <c:v>7695</c:v>
                </c:pt>
                <c:pt idx="7695">
                  <c:v>7696</c:v>
                </c:pt>
                <c:pt idx="7696">
                  <c:v>7697</c:v>
                </c:pt>
                <c:pt idx="7697">
                  <c:v>7698</c:v>
                </c:pt>
                <c:pt idx="7698">
                  <c:v>7699</c:v>
                </c:pt>
                <c:pt idx="7699">
                  <c:v>7700</c:v>
                </c:pt>
                <c:pt idx="7700">
                  <c:v>7701</c:v>
                </c:pt>
                <c:pt idx="7701">
                  <c:v>7702</c:v>
                </c:pt>
                <c:pt idx="7702">
                  <c:v>7703</c:v>
                </c:pt>
                <c:pt idx="7703">
                  <c:v>7704</c:v>
                </c:pt>
                <c:pt idx="7704">
                  <c:v>7705</c:v>
                </c:pt>
                <c:pt idx="7705">
                  <c:v>7706</c:v>
                </c:pt>
                <c:pt idx="7706">
                  <c:v>7707</c:v>
                </c:pt>
                <c:pt idx="7707">
                  <c:v>7708</c:v>
                </c:pt>
                <c:pt idx="7708">
                  <c:v>7709</c:v>
                </c:pt>
                <c:pt idx="7709">
                  <c:v>7710</c:v>
                </c:pt>
                <c:pt idx="7710">
                  <c:v>7711</c:v>
                </c:pt>
                <c:pt idx="7711">
                  <c:v>7712</c:v>
                </c:pt>
                <c:pt idx="7712">
                  <c:v>7713</c:v>
                </c:pt>
                <c:pt idx="7713">
                  <c:v>7714</c:v>
                </c:pt>
                <c:pt idx="7714">
                  <c:v>7715</c:v>
                </c:pt>
                <c:pt idx="7715">
                  <c:v>7716</c:v>
                </c:pt>
                <c:pt idx="7716">
                  <c:v>7717</c:v>
                </c:pt>
                <c:pt idx="7717">
                  <c:v>7718</c:v>
                </c:pt>
                <c:pt idx="7718">
                  <c:v>7719</c:v>
                </c:pt>
                <c:pt idx="7719">
                  <c:v>7720</c:v>
                </c:pt>
                <c:pt idx="7720">
                  <c:v>7721</c:v>
                </c:pt>
                <c:pt idx="7721">
                  <c:v>7722</c:v>
                </c:pt>
                <c:pt idx="7722">
                  <c:v>7723</c:v>
                </c:pt>
                <c:pt idx="7723">
                  <c:v>7724</c:v>
                </c:pt>
                <c:pt idx="7724">
                  <c:v>7725</c:v>
                </c:pt>
                <c:pt idx="7725">
                  <c:v>7726</c:v>
                </c:pt>
                <c:pt idx="7726">
                  <c:v>7727</c:v>
                </c:pt>
                <c:pt idx="7727">
                  <c:v>7728</c:v>
                </c:pt>
                <c:pt idx="7728">
                  <c:v>7729</c:v>
                </c:pt>
                <c:pt idx="7729">
                  <c:v>7730</c:v>
                </c:pt>
                <c:pt idx="7730">
                  <c:v>7731</c:v>
                </c:pt>
                <c:pt idx="7731">
                  <c:v>7732</c:v>
                </c:pt>
                <c:pt idx="7732">
                  <c:v>7733</c:v>
                </c:pt>
                <c:pt idx="7733">
                  <c:v>7734</c:v>
                </c:pt>
                <c:pt idx="7734">
                  <c:v>7735</c:v>
                </c:pt>
                <c:pt idx="7735">
                  <c:v>7736</c:v>
                </c:pt>
                <c:pt idx="7736">
                  <c:v>7737</c:v>
                </c:pt>
                <c:pt idx="7737">
                  <c:v>7738</c:v>
                </c:pt>
                <c:pt idx="7738">
                  <c:v>7739</c:v>
                </c:pt>
                <c:pt idx="7739">
                  <c:v>7740</c:v>
                </c:pt>
                <c:pt idx="7740">
                  <c:v>7741</c:v>
                </c:pt>
                <c:pt idx="7741">
                  <c:v>7742</c:v>
                </c:pt>
                <c:pt idx="7742">
                  <c:v>7743</c:v>
                </c:pt>
                <c:pt idx="7743">
                  <c:v>7744</c:v>
                </c:pt>
                <c:pt idx="7744">
                  <c:v>7745</c:v>
                </c:pt>
                <c:pt idx="7745">
                  <c:v>7746</c:v>
                </c:pt>
                <c:pt idx="7746">
                  <c:v>7747</c:v>
                </c:pt>
                <c:pt idx="7747">
                  <c:v>7748</c:v>
                </c:pt>
                <c:pt idx="7748">
                  <c:v>7749</c:v>
                </c:pt>
                <c:pt idx="7749">
                  <c:v>7750</c:v>
                </c:pt>
                <c:pt idx="7750">
                  <c:v>7751</c:v>
                </c:pt>
                <c:pt idx="7751">
                  <c:v>7752</c:v>
                </c:pt>
                <c:pt idx="7752">
                  <c:v>7753</c:v>
                </c:pt>
                <c:pt idx="7753">
                  <c:v>7754</c:v>
                </c:pt>
                <c:pt idx="7754">
                  <c:v>7755</c:v>
                </c:pt>
                <c:pt idx="7755">
                  <c:v>7756</c:v>
                </c:pt>
                <c:pt idx="7756">
                  <c:v>7757</c:v>
                </c:pt>
                <c:pt idx="7757">
                  <c:v>7758</c:v>
                </c:pt>
                <c:pt idx="7758">
                  <c:v>7759</c:v>
                </c:pt>
                <c:pt idx="7759">
                  <c:v>7760</c:v>
                </c:pt>
                <c:pt idx="7760">
                  <c:v>7761</c:v>
                </c:pt>
                <c:pt idx="7761">
                  <c:v>7762</c:v>
                </c:pt>
                <c:pt idx="7762">
                  <c:v>7763</c:v>
                </c:pt>
                <c:pt idx="7763">
                  <c:v>7764</c:v>
                </c:pt>
                <c:pt idx="7764">
                  <c:v>7765</c:v>
                </c:pt>
                <c:pt idx="7765">
                  <c:v>7766</c:v>
                </c:pt>
                <c:pt idx="7766">
                  <c:v>7767</c:v>
                </c:pt>
                <c:pt idx="7767">
                  <c:v>7768</c:v>
                </c:pt>
                <c:pt idx="7768">
                  <c:v>7769</c:v>
                </c:pt>
                <c:pt idx="7769">
                  <c:v>7770</c:v>
                </c:pt>
                <c:pt idx="7770">
                  <c:v>7771</c:v>
                </c:pt>
                <c:pt idx="7771">
                  <c:v>7772</c:v>
                </c:pt>
                <c:pt idx="7772">
                  <c:v>7773</c:v>
                </c:pt>
                <c:pt idx="7773">
                  <c:v>7774</c:v>
                </c:pt>
                <c:pt idx="7774">
                  <c:v>7775</c:v>
                </c:pt>
                <c:pt idx="7775">
                  <c:v>7776</c:v>
                </c:pt>
                <c:pt idx="7776">
                  <c:v>7777</c:v>
                </c:pt>
                <c:pt idx="7777">
                  <c:v>7778</c:v>
                </c:pt>
                <c:pt idx="7778">
                  <c:v>7779</c:v>
                </c:pt>
                <c:pt idx="7779">
                  <c:v>7780</c:v>
                </c:pt>
                <c:pt idx="7780">
                  <c:v>7781</c:v>
                </c:pt>
                <c:pt idx="7781">
                  <c:v>7782</c:v>
                </c:pt>
                <c:pt idx="7782">
                  <c:v>7783</c:v>
                </c:pt>
                <c:pt idx="7783">
                  <c:v>7784</c:v>
                </c:pt>
                <c:pt idx="7784">
                  <c:v>7785</c:v>
                </c:pt>
                <c:pt idx="7785">
                  <c:v>7786</c:v>
                </c:pt>
                <c:pt idx="7786">
                  <c:v>7787</c:v>
                </c:pt>
                <c:pt idx="7787">
                  <c:v>7788</c:v>
                </c:pt>
                <c:pt idx="7788">
                  <c:v>7789</c:v>
                </c:pt>
                <c:pt idx="7789">
                  <c:v>7790</c:v>
                </c:pt>
                <c:pt idx="7790">
                  <c:v>7791</c:v>
                </c:pt>
                <c:pt idx="7791">
                  <c:v>7792</c:v>
                </c:pt>
                <c:pt idx="7792">
                  <c:v>7793</c:v>
                </c:pt>
                <c:pt idx="7793">
                  <c:v>7794</c:v>
                </c:pt>
                <c:pt idx="7794">
                  <c:v>7795</c:v>
                </c:pt>
                <c:pt idx="7795">
                  <c:v>7796</c:v>
                </c:pt>
                <c:pt idx="7796">
                  <c:v>7797</c:v>
                </c:pt>
                <c:pt idx="7797">
                  <c:v>7798</c:v>
                </c:pt>
                <c:pt idx="7798">
                  <c:v>7799</c:v>
                </c:pt>
                <c:pt idx="7799">
                  <c:v>7800</c:v>
                </c:pt>
                <c:pt idx="7800">
                  <c:v>7801</c:v>
                </c:pt>
                <c:pt idx="7801">
                  <c:v>7802</c:v>
                </c:pt>
                <c:pt idx="7802">
                  <c:v>7803</c:v>
                </c:pt>
                <c:pt idx="7803">
                  <c:v>7804</c:v>
                </c:pt>
                <c:pt idx="7804">
                  <c:v>7805</c:v>
                </c:pt>
                <c:pt idx="7805">
                  <c:v>7806</c:v>
                </c:pt>
                <c:pt idx="7806">
                  <c:v>7807</c:v>
                </c:pt>
                <c:pt idx="7807">
                  <c:v>7808</c:v>
                </c:pt>
                <c:pt idx="7808">
                  <c:v>7809</c:v>
                </c:pt>
                <c:pt idx="7809">
                  <c:v>7810</c:v>
                </c:pt>
                <c:pt idx="7810">
                  <c:v>7811</c:v>
                </c:pt>
                <c:pt idx="7811">
                  <c:v>7812</c:v>
                </c:pt>
                <c:pt idx="7812">
                  <c:v>7813</c:v>
                </c:pt>
                <c:pt idx="7813">
                  <c:v>7814</c:v>
                </c:pt>
                <c:pt idx="7814">
                  <c:v>7815</c:v>
                </c:pt>
                <c:pt idx="7815">
                  <c:v>7816</c:v>
                </c:pt>
                <c:pt idx="7816">
                  <c:v>7817</c:v>
                </c:pt>
                <c:pt idx="7817">
                  <c:v>7818</c:v>
                </c:pt>
                <c:pt idx="7818">
                  <c:v>7819</c:v>
                </c:pt>
                <c:pt idx="7819">
                  <c:v>7820</c:v>
                </c:pt>
                <c:pt idx="7820">
                  <c:v>7821</c:v>
                </c:pt>
                <c:pt idx="7821">
                  <c:v>7822</c:v>
                </c:pt>
                <c:pt idx="7822">
                  <c:v>7823</c:v>
                </c:pt>
                <c:pt idx="7823">
                  <c:v>7824</c:v>
                </c:pt>
                <c:pt idx="7824">
                  <c:v>7825</c:v>
                </c:pt>
                <c:pt idx="7825">
                  <c:v>7826</c:v>
                </c:pt>
                <c:pt idx="7826">
                  <c:v>7827</c:v>
                </c:pt>
                <c:pt idx="7827">
                  <c:v>7828</c:v>
                </c:pt>
                <c:pt idx="7828">
                  <c:v>7829</c:v>
                </c:pt>
                <c:pt idx="7829">
                  <c:v>7830</c:v>
                </c:pt>
                <c:pt idx="7830">
                  <c:v>7831</c:v>
                </c:pt>
                <c:pt idx="7831">
                  <c:v>7832</c:v>
                </c:pt>
                <c:pt idx="7832">
                  <c:v>7833</c:v>
                </c:pt>
                <c:pt idx="7833">
                  <c:v>7834</c:v>
                </c:pt>
                <c:pt idx="7834">
                  <c:v>7835</c:v>
                </c:pt>
                <c:pt idx="7835">
                  <c:v>7836</c:v>
                </c:pt>
                <c:pt idx="7836">
                  <c:v>7837</c:v>
                </c:pt>
                <c:pt idx="7837">
                  <c:v>7838</c:v>
                </c:pt>
                <c:pt idx="7838">
                  <c:v>7839</c:v>
                </c:pt>
                <c:pt idx="7839">
                  <c:v>7840</c:v>
                </c:pt>
                <c:pt idx="7840">
                  <c:v>7841</c:v>
                </c:pt>
                <c:pt idx="7841">
                  <c:v>7842</c:v>
                </c:pt>
                <c:pt idx="7842">
                  <c:v>7843</c:v>
                </c:pt>
                <c:pt idx="7843">
                  <c:v>7844</c:v>
                </c:pt>
                <c:pt idx="7844">
                  <c:v>7845</c:v>
                </c:pt>
                <c:pt idx="7845">
                  <c:v>7846</c:v>
                </c:pt>
                <c:pt idx="7846">
                  <c:v>7847</c:v>
                </c:pt>
                <c:pt idx="7847">
                  <c:v>7848</c:v>
                </c:pt>
                <c:pt idx="7848">
                  <c:v>7849</c:v>
                </c:pt>
                <c:pt idx="7849">
                  <c:v>7850</c:v>
                </c:pt>
                <c:pt idx="7850">
                  <c:v>7851</c:v>
                </c:pt>
                <c:pt idx="7851">
                  <c:v>7852</c:v>
                </c:pt>
                <c:pt idx="7852">
                  <c:v>7853</c:v>
                </c:pt>
                <c:pt idx="7853">
                  <c:v>7854</c:v>
                </c:pt>
                <c:pt idx="7854">
                  <c:v>7855</c:v>
                </c:pt>
                <c:pt idx="7855">
                  <c:v>7856</c:v>
                </c:pt>
                <c:pt idx="7856">
                  <c:v>7857</c:v>
                </c:pt>
                <c:pt idx="7857">
                  <c:v>7858</c:v>
                </c:pt>
                <c:pt idx="7858">
                  <c:v>7859</c:v>
                </c:pt>
                <c:pt idx="7859">
                  <c:v>7860</c:v>
                </c:pt>
                <c:pt idx="7860">
                  <c:v>7861</c:v>
                </c:pt>
                <c:pt idx="7861">
                  <c:v>7862</c:v>
                </c:pt>
                <c:pt idx="7862">
                  <c:v>7863</c:v>
                </c:pt>
                <c:pt idx="7863">
                  <c:v>7864</c:v>
                </c:pt>
                <c:pt idx="7864">
                  <c:v>7865</c:v>
                </c:pt>
                <c:pt idx="7865">
                  <c:v>7866</c:v>
                </c:pt>
                <c:pt idx="7866">
                  <c:v>7867</c:v>
                </c:pt>
                <c:pt idx="7867">
                  <c:v>7868</c:v>
                </c:pt>
                <c:pt idx="7868">
                  <c:v>7869</c:v>
                </c:pt>
                <c:pt idx="7869">
                  <c:v>7870</c:v>
                </c:pt>
                <c:pt idx="7870">
                  <c:v>7871</c:v>
                </c:pt>
                <c:pt idx="7871">
                  <c:v>7872</c:v>
                </c:pt>
                <c:pt idx="7872">
                  <c:v>7873</c:v>
                </c:pt>
                <c:pt idx="7873">
                  <c:v>7874</c:v>
                </c:pt>
                <c:pt idx="7874">
                  <c:v>7875</c:v>
                </c:pt>
                <c:pt idx="7875">
                  <c:v>7876</c:v>
                </c:pt>
                <c:pt idx="7876">
                  <c:v>7877</c:v>
                </c:pt>
                <c:pt idx="7877">
                  <c:v>7878</c:v>
                </c:pt>
                <c:pt idx="7878">
                  <c:v>7879</c:v>
                </c:pt>
                <c:pt idx="7879">
                  <c:v>7880</c:v>
                </c:pt>
                <c:pt idx="7880">
                  <c:v>7881</c:v>
                </c:pt>
                <c:pt idx="7881">
                  <c:v>7882</c:v>
                </c:pt>
                <c:pt idx="7882">
                  <c:v>7883</c:v>
                </c:pt>
                <c:pt idx="7883">
                  <c:v>7884</c:v>
                </c:pt>
                <c:pt idx="7884">
                  <c:v>7885</c:v>
                </c:pt>
                <c:pt idx="7885">
                  <c:v>7886</c:v>
                </c:pt>
                <c:pt idx="7886">
                  <c:v>7887</c:v>
                </c:pt>
                <c:pt idx="7887">
                  <c:v>7888</c:v>
                </c:pt>
                <c:pt idx="7888">
                  <c:v>7889</c:v>
                </c:pt>
                <c:pt idx="7889">
                  <c:v>7890</c:v>
                </c:pt>
                <c:pt idx="7890">
                  <c:v>7891</c:v>
                </c:pt>
                <c:pt idx="7891">
                  <c:v>7892</c:v>
                </c:pt>
                <c:pt idx="7892">
                  <c:v>7893</c:v>
                </c:pt>
                <c:pt idx="7893">
                  <c:v>7894</c:v>
                </c:pt>
                <c:pt idx="7894">
                  <c:v>7895</c:v>
                </c:pt>
                <c:pt idx="7895">
                  <c:v>7896</c:v>
                </c:pt>
                <c:pt idx="7896">
                  <c:v>7897</c:v>
                </c:pt>
                <c:pt idx="7897">
                  <c:v>7898</c:v>
                </c:pt>
                <c:pt idx="7898">
                  <c:v>7899</c:v>
                </c:pt>
                <c:pt idx="7899">
                  <c:v>7900</c:v>
                </c:pt>
                <c:pt idx="7900">
                  <c:v>7901</c:v>
                </c:pt>
                <c:pt idx="7901">
                  <c:v>7902</c:v>
                </c:pt>
                <c:pt idx="7902">
                  <c:v>7903</c:v>
                </c:pt>
                <c:pt idx="7903">
                  <c:v>7904</c:v>
                </c:pt>
                <c:pt idx="7904">
                  <c:v>7905</c:v>
                </c:pt>
                <c:pt idx="7905">
                  <c:v>7906</c:v>
                </c:pt>
                <c:pt idx="7906">
                  <c:v>7907</c:v>
                </c:pt>
                <c:pt idx="7907">
                  <c:v>7908</c:v>
                </c:pt>
                <c:pt idx="7908">
                  <c:v>7909</c:v>
                </c:pt>
                <c:pt idx="7909">
                  <c:v>7910</c:v>
                </c:pt>
                <c:pt idx="7910">
                  <c:v>7911</c:v>
                </c:pt>
                <c:pt idx="7911">
                  <c:v>7912</c:v>
                </c:pt>
                <c:pt idx="7912">
                  <c:v>7913</c:v>
                </c:pt>
                <c:pt idx="7913">
                  <c:v>7914</c:v>
                </c:pt>
                <c:pt idx="7914">
                  <c:v>7915</c:v>
                </c:pt>
                <c:pt idx="7915">
                  <c:v>7916</c:v>
                </c:pt>
                <c:pt idx="7916">
                  <c:v>7917</c:v>
                </c:pt>
                <c:pt idx="7917">
                  <c:v>7918</c:v>
                </c:pt>
                <c:pt idx="7918">
                  <c:v>7919</c:v>
                </c:pt>
                <c:pt idx="7919">
                  <c:v>7920</c:v>
                </c:pt>
                <c:pt idx="7920">
                  <c:v>7921</c:v>
                </c:pt>
                <c:pt idx="7921">
                  <c:v>7922</c:v>
                </c:pt>
                <c:pt idx="7922">
                  <c:v>7923</c:v>
                </c:pt>
                <c:pt idx="7923">
                  <c:v>7924</c:v>
                </c:pt>
                <c:pt idx="7924">
                  <c:v>7925</c:v>
                </c:pt>
                <c:pt idx="7925">
                  <c:v>7926</c:v>
                </c:pt>
                <c:pt idx="7926">
                  <c:v>7927</c:v>
                </c:pt>
                <c:pt idx="7927">
                  <c:v>7928</c:v>
                </c:pt>
                <c:pt idx="7928">
                  <c:v>7929</c:v>
                </c:pt>
                <c:pt idx="7929">
                  <c:v>7930</c:v>
                </c:pt>
                <c:pt idx="7930">
                  <c:v>7931</c:v>
                </c:pt>
                <c:pt idx="7931">
                  <c:v>7932</c:v>
                </c:pt>
                <c:pt idx="7932">
                  <c:v>7933</c:v>
                </c:pt>
                <c:pt idx="7933">
                  <c:v>7934</c:v>
                </c:pt>
                <c:pt idx="7934">
                  <c:v>7935</c:v>
                </c:pt>
                <c:pt idx="7935">
                  <c:v>7936</c:v>
                </c:pt>
                <c:pt idx="7936">
                  <c:v>7937</c:v>
                </c:pt>
                <c:pt idx="7937">
                  <c:v>7938</c:v>
                </c:pt>
                <c:pt idx="7938">
                  <c:v>7939</c:v>
                </c:pt>
                <c:pt idx="7939">
                  <c:v>7940</c:v>
                </c:pt>
                <c:pt idx="7940">
                  <c:v>7941</c:v>
                </c:pt>
                <c:pt idx="7941">
                  <c:v>7942</c:v>
                </c:pt>
                <c:pt idx="7942">
                  <c:v>7943</c:v>
                </c:pt>
                <c:pt idx="7943">
                  <c:v>7944</c:v>
                </c:pt>
                <c:pt idx="7944">
                  <c:v>7945</c:v>
                </c:pt>
                <c:pt idx="7945">
                  <c:v>7946</c:v>
                </c:pt>
                <c:pt idx="7946">
                  <c:v>7947</c:v>
                </c:pt>
                <c:pt idx="7947">
                  <c:v>7948</c:v>
                </c:pt>
                <c:pt idx="7948">
                  <c:v>7949</c:v>
                </c:pt>
                <c:pt idx="7949">
                  <c:v>7950</c:v>
                </c:pt>
                <c:pt idx="7950">
                  <c:v>7951</c:v>
                </c:pt>
                <c:pt idx="7951">
                  <c:v>7952</c:v>
                </c:pt>
                <c:pt idx="7952">
                  <c:v>7953</c:v>
                </c:pt>
                <c:pt idx="7953">
                  <c:v>7954</c:v>
                </c:pt>
                <c:pt idx="7954">
                  <c:v>7955</c:v>
                </c:pt>
                <c:pt idx="7955">
                  <c:v>7956</c:v>
                </c:pt>
                <c:pt idx="7956">
                  <c:v>7957</c:v>
                </c:pt>
                <c:pt idx="7957">
                  <c:v>7958</c:v>
                </c:pt>
                <c:pt idx="7958">
                  <c:v>7959</c:v>
                </c:pt>
                <c:pt idx="7959">
                  <c:v>7960</c:v>
                </c:pt>
                <c:pt idx="7960">
                  <c:v>7961</c:v>
                </c:pt>
                <c:pt idx="7961">
                  <c:v>7962</c:v>
                </c:pt>
                <c:pt idx="7962">
                  <c:v>7963</c:v>
                </c:pt>
                <c:pt idx="7963">
                  <c:v>7964</c:v>
                </c:pt>
                <c:pt idx="7964">
                  <c:v>7965</c:v>
                </c:pt>
                <c:pt idx="7965">
                  <c:v>7966</c:v>
                </c:pt>
                <c:pt idx="7966">
                  <c:v>7967</c:v>
                </c:pt>
                <c:pt idx="7967">
                  <c:v>7968</c:v>
                </c:pt>
                <c:pt idx="7968">
                  <c:v>7969</c:v>
                </c:pt>
                <c:pt idx="7969">
                  <c:v>7970</c:v>
                </c:pt>
                <c:pt idx="7970">
                  <c:v>7971</c:v>
                </c:pt>
                <c:pt idx="7971">
                  <c:v>7972</c:v>
                </c:pt>
                <c:pt idx="7972">
                  <c:v>7973</c:v>
                </c:pt>
                <c:pt idx="7973">
                  <c:v>7974</c:v>
                </c:pt>
                <c:pt idx="7974">
                  <c:v>7975</c:v>
                </c:pt>
                <c:pt idx="7975">
                  <c:v>7976</c:v>
                </c:pt>
                <c:pt idx="7976">
                  <c:v>7977</c:v>
                </c:pt>
                <c:pt idx="7977">
                  <c:v>7978</c:v>
                </c:pt>
                <c:pt idx="7978">
                  <c:v>7979</c:v>
                </c:pt>
                <c:pt idx="7979">
                  <c:v>7980</c:v>
                </c:pt>
                <c:pt idx="7980">
                  <c:v>7981</c:v>
                </c:pt>
                <c:pt idx="7981">
                  <c:v>7982</c:v>
                </c:pt>
                <c:pt idx="7982">
                  <c:v>7983</c:v>
                </c:pt>
                <c:pt idx="7983">
                  <c:v>7984</c:v>
                </c:pt>
                <c:pt idx="7984">
                  <c:v>7985</c:v>
                </c:pt>
                <c:pt idx="7985">
                  <c:v>7986</c:v>
                </c:pt>
                <c:pt idx="7986">
                  <c:v>7987</c:v>
                </c:pt>
                <c:pt idx="7987">
                  <c:v>7988</c:v>
                </c:pt>
                <c:pt idx="7988">
                  <c:v>7989</c:v>
                </c:pt>
                <c:pt idx="7989">
                  <c:v>7990</c:v>
                </c:pt>
                <c:pt idx="7990">
                  <c:v>7991</c:v>
                </c:pt>
                <c:pt idx="7991">
                  <c:v>7992</c:v>
                </c:pt>
                <c:pt idx="7992">
                  <c:v>7993</c:v>
                </c:pt>
                <c:pt idx="7993">
                  <c:v>7994</c:v>
                </c:pt>
                <c:pt idx="7994">
                  <c:v>7995</c:v>
                </c:pt>
                <c:pt idx="7995">
                  <c:v>7996</c:v>
                </c:pt>
                <c:pt idx="7996">
                  <c:v>7997</c:v>
                </c:pt>
                <c:pt idx="7997">
                  <c:v>7998</c:v>
                </c:pt>
                <c:pt idx="7998">
                  <c:v>7999</c:v>
                </c:pt>
                <c:pt idx="7999">
                  <c:v>8000</c:v>
                </c:pt>
                <c:pt idx="8000">
                  <c:v>8001</c:v>
                </c:pt>
                <c:pt idx="8001">
                  <c:v>8002</c:v>
                </c:pt>
                <c:pt idx="8002">
                  <c:v>8003</c:v>
                </c:pt>
                <c:pt idx="8003">
                  <c:v>8004</c:v>
                </c:pt>
                <c:pt idx="8004">
                  <c:v>8005</c:v>
                </c:pt>
                <c:pt idx="8005">
                  <c:v>8006</c:v>
                </c:pt>
                <c:pt idx="8006">
                  <c:v>8007</c:v>
                </c:pt>
                <c:pt idx="8007">
                  <c:v>8008</c:v>
                </c:pt>
                <c:pt idx="8008">
                  <c:v>8009</c:v>
                </c:pt>
                <c:pt idx="8009">
                  <c:v>8010</c:v>
                </c:pt>
                <c:pt idx="8010">
                  <c:v>8011</c:v>
                </c:pt>
                <c:pt idx="8011">
                  <c:v>8012</c:v>
                </c:pt>
                <c:pt idx="8012">
                  <c:v>8013</c:v>
                </c:pt>
                <c:pt idx="8013">
                  <c:v>8014</c:v>
                </c:pt>
                <c:pt idx="8014">
                  <c:v>8015</c:v>
                </c:pt>
                <c:pt idx="8015">
                  <c:v>8016</c:v>
                </c:pt>
                <c:pt idx="8016">
                  <c:v>8017</c:v>
                </c:pt>
                <c:pt idx="8017">
                  <c:v>8018</c:v>
                </c:pt>
                <c:pt idx="8018">
                  <c:v>8019</c:v>
                </c:pt>
                <c:pt idx="8019">
                  <c:v>8020</c:v>
                </c:pt>
                <c:pt idx="8020">
                  <c:v>8021</c:v>
                </c:pt>
                <c:pt idx="8021">
                  <c:v>8022</c:v>
                </c:pt>
                <c:pt idx="8022">
                  <c:v>8023</c:v>
                </c:pt>
                <c:pt idx="8023">
                  <c:v>8024</c:v>
                </c:pt>
                <c:pt idx="8024">
                  <c:v>8025</c:v>
                </c:pt>
                <c:pt idx="8025">
                  <c:v>8026</c:v>
                </c:pt>
                <c:pt idx="8026">
                  <c:v>8027</c:v>
                </c:pt>
                <c:pt idx="8027">
                  <c:v>8028</c:v>
                </c:pt>
                <c:pt idx="8028">
                  <c:v>8029</c:v>
                </c:pt>
                <c:pt idx="8029">
                  <c:v>8030</c:v>
                </c:pt>
                <c:pt idx="8030">
                  <c:v>8031</c:v>
                </c:pt>
                <c:pt idx="8031">
                  <c:v>8032</c:v>
                </c:pt>
                <c:pt idx="8032">
                  <c:v>8033</c:v>
                </c:pt>
                <c:pt idx="8033">
                  <c:v>8034</c:v>
                </c:pt>
                <c:pt idx="8034">
                  <c:v>8035</c:v>
                </c:pt>
                <c:pt idx="8035">
                  <c:v>8036</c:v>
                </c:pt>
                <c:pt idx="8036">
                  <c:v>8037</c:v>
                </c:pt>
                <c:pt idx="8037">
                  <c:v>8038</c:v>
                </c:pt>
                <c:pt idx="8038">
                  <c:v>8039</c:v>
                </c:pt>
                <c:pt idx="8039">
                  <c:v>8040</c:v>
                </c:pt>
                <c:pt idx="8040">
                  <c:v>8041</c:v>
                </c:pt>
                <c:pt idx="8041">
                  <c:v>8042</c:v>
                </c:pt>
                <c:pt idx="8042">
                  <c:v>8043</c:v>
                </c:pt>
                <c:pt idx="8043">
                  <c:v>8044</c:v>
                </c:pt>
                <c:pt idx="8044">
                  <c:v>8045</c:v>
                </c:pt>
                <c:pt idx="8045">
                  <c:v>8046</c:v>
                </c:pt>
                <c:pt idx="8046">
                  <c:v>8047</c:v>
                </c:pt>
                <c:pt idx="8047">
                  <c:v>8048</c:v>
                </c:pt>
                <c:pt idx="8048">
                  <c:v>8049</c:v>
                </c:pt>
                <c:pt idx="8049">
                  <c:v>8050</c:v>
                </c:pt>
                <c:pt idx="8050">
                  <c:v>8051</c:v>
                </c:pt>
                <c:pt idx="8051">
                  <c:v>8052</c:v>
                </c:pt>
                <c:pt idx="8052">
                  <c:v>8053</c:v>
                </c:pt>
                <c:pt idx="8053">
                  <c:v>8054</c:v>
                </c:pt>
                <c:pt idx="8054">
                  <c:v>8055</c:v>
                </c:pt>
                <c:pt idx="8055">
                  <c:v>8056</c:v>
                </c:pt>
                <c:pt idx="8056">
                  <c:v>8057</c:v>
                </c:pt>
                <c:pt idx="8057">
                  <c:v>8058</c:v>
                </c:pt>
                <c:pt idx="8058">
                  <c:v>8059</c:v>
                </c:pt>
                <c:pt idx="8059">
                  <c:v>8060</c:v>
                </c:pt>
                <c:pt idx="8060">
                  <c:v>8061</c:v>
                </c:pt>
                <c:pt idx="8061">
                  <c:v>8062</c:v>
                </c:pt>
                <c:pt idx="8062">
                  <c:v>8063</c:v>
                </c:pt>
                <c:pt idx="8063">
                  <c:v>8064</c:v>
                </c:pt>
                <c:pt idx="8064">
                  <c:v>8065</c:v>
                </c:pt>
                <c:pt idx="8065">
                  <c:v>8066</c:v>
                </c:pt>
                <c:pt idx="8066">
                  <c:v>8067</c:v>
                </c:pt>
                <c:pt idx="8067">
                  <c:v>8068</c:v>
                </c:pt>
                <c:pt idx="8068">
                  <c:v>8069</c:v>
                </c:pt>
                <c:pt idx="8069">
                  <c:v>8070</c:v>
                </c:pt>
                <c:pt idx="8070">
                  <c:v>8071</c:v>
                </c:pt>
                <c:pt idx="8071">
                  <c:v>8072</c:v>
                </c:pt>
                <c:pt idx="8072">
                  <c:v>8073</c:v>
                </c:pt>
                <c:pt idx="8073">
                  <c:v>8074</c:v>
                </c:pt>
                <c:pt idx="8074">
                  <c:v>8075</c:v>
                </c:pt>
                <c:pt idx="8075">
                  <c:v>8076</c:v>
                </c:pt>
                <c:pt idx="8076">
                  <c:v>8077</c:v>
                </c:pt>
                <c:pt idx="8077">
                  <c:v>8078</c:v>
                </c:pt>
                <c:pt idx="8078">
                  <c:v>8079</c:v>
                </c:pt>
                <c:pt idx="8079">
                  <c:v>8080</c:v>
                </c:pt>
                <c:pt idx="8080">
                  <c:v>8081</c:v>
                </c:pt>
                <c:pt idx="8081">
                  <c:v>8082</c:v>
                </c:pt>
                <c:pt idx="8082">
                  <c:v>8083</c:v>
                </c:pt>
                <c:pt idx="8083">
                  <c:v>8084</c:v>
                </c:pt>
                <c:pt idx="8084">
                  <c:v>8085</c:v>
                </c:pt>
                <c:pt idx="8085">
                  <c:v>8086</c:v>
                </c:pt>
                <c:pt idx="8086">
                  <c:v>8087</c:v>
                </c:pt>
                <c:pt idx="8087">
                  <c:v>8088</c:v>
                </c:pt>
                <c:pt idx="8088">
                  <c:v>8089</c:v>
                </c:pt>
                <c:pt idx="8089">
                  <c:v>8090</c:v>
                </c:pt>
                <c:pt idx="8090">
                  <c:v>8091</c:v>
                </c:pt>
                <c:pt idx="8091">
                  <c:v>8092</c:v>
                </c:pt>
                <c:pt idx="8092">
                  <c:v>8093</c:v>
                </c:pt>
                <c:pt idx="8093">
                  <c:v>8094</c:v>
                </c:pt>
                <c:pt idx="8094">
                  <c:v>8095</c:v>
                </c:pt>
                <c:pt idx="8095">
                  <c:v>8096</c:v>
                </c:pt>
                <c:pt idx="8096">
                  <c:v>8097</c:v>
                </c:pt>
                <c:pt idx="8097">
                  <c:v>8098</c:v>
                </c:pt>
                <c:pt idx="8098">
                  <c:v>8099</c:v>
                </c:pt>
                <c:pt idx="8099">
                  <c:v>8100</c:v>
                </c:pt>
                <c:pt idx="8100">
                  <c:v>8101</c:v>
                </c:pt>
                <c:pt idx="8101">
                  <c:v>8102</c:v>
                </c:pt>
                <c:pt idx="8102">
                  <c:v>8103</c:v>
                </c:pt>
                <c:pt idx="8103">
                  <c:v>8104</c:v>
                </c:pt>
                <c:pt idx="8104">
                  <c:v>8105</c:v>
                </c:pt>
                <c:pt idx="8105">
                  <c:v>8106</c:v>
                </c:pt>
                <c:pt idx="8106">
                  <c:v>8107</c:v>
                </c:pt>
                <c:pt idx="8107">
                  <c:v>8108</c:v>
                </c:pt>
                <c:pt idx="8108">
                  <c:v>8109</c:v>
                </c:pt>
                <c:pt idx="8109">
                  <c:v>8110</c:v>
                </c:pt>
                <c:pt idx="8110">
                  <c:v>8111</c:v>
                </c:pt>
                <c:pt idx="8111">
                  <c:v>8112</c:v>
                </c:pt>
                <c:pt idx="8112">
                  <c:v>8113</c:v>
                </c:pt>
                <c:pt idx="8113">
                  <c:v>8114</c:v>
                </c:pt>
                <c:pt idx="8114">
                  <c:v>8115</c:v>
                </c:pt>
                <c:pt idx="8115">
                  <c:v>8116</c:v>
                </c:pt>
                <c:pt idx="8116">
                  <c:v>8117</c:v>
                </c:pt>
                <c:pt idx="8117">
                  <c:v>8118</c:v>
                </c:pt>
                <c:pt idx="8118">
                  <c:v>8119</c:v>
                </c:pt>
                <c:pt idx="8119">
                  <c:v>8120</c:v>
                </c:pt>
                <c:pt idx="8120">
                  <c:v>8121</c:v>
                </c:pt>
                <c:pt idx="8121">
                  <c:v>8122</c:v>
                </c:pt>
                <c:pt idx="8122">
                  <c:v>8123</c:v>
                </c:pt>
                <c:pt idx="8123">
                  <c:v>8124</c:v>
                </c:pt>
                <c:pt idx="8124">
                  <c:v>8125</c:v>
                </c:pt>
                <c:pt idx="8125">
                  <c:v>8126</c:v>
                </c:pt>
                <c:pt idx="8126">
                  <c:v>8127</c:v>
                </c:pt>
                <c:pt idx="8127">
                  <c:v>8128</c:v>
                </c:pt>
                <c:pt idx="8128">
                  <c:v>8129</c:v>
                </c:pt>
                <c:pt idx="8129">
                  <c:v>8130</c:v>
                </c:pt>
                <c:pt idx="8130">
                  <c:v>8131</c:v>
                </c:pt>
                <c:pt idx="8131">
                  <c:v>8132</c:v>
                </c:pt>
                <c:pt idx="8132">
                  <c:v>8133</c:v>
                </c:pt>
                <c:pt idx="8133">
                  <c:v>8134</c:v>
                </c:pt>
                <c:pt idx="8134">
                  <c:v>8135</c:v>
                </c:pt>
                <c:pt idx="8135">
                  <c:v>8136</c:v>
                </c:pt>
                <c:pt idx="8136">
                  <c:v>8137</c:v>
                </c:pt>
                <c:pt idx="8137">
                  <c:v>8138</c:v>
                </c:pt>
                <c:pt idx="8138">
                  <c:v>8139</c:v>
                </c:pt>
                <c:pt idx="8139">
                  <c:v>8140</c:v>
                </c:pt>
                <c:pt idx="8140">
                  <c:v>8141</c:v>
                </c:pt>
                <c:pt idx="8141">
                  <c:v>8142</c:v>
                </c:pt>
                <c:pt idx="8142">
                  <c:v>8143</c:v>
                </c:pt>
                <c:pt idx="8143">
                  <c:v>8144</c:v>
                </c:pt>
                <c:pt idx="8144">
                  <c:v>8145</c:v>
                </c:pt>
                <c:pt idx="8145">
                  <c:v>8146</c:v>
                </c:pt>
                <c:pt idx="8146">
                  <c:v>8147</c:v>
                </c:pt>
                <c:pt idx="8147">
                  <c:v>8148</c:v>
                </c:pt>
                <c:pt idx="8148">
                  <c:v>8149</c:v>
                </c:pt>
                <c:pt idx="8149">
                  <c:v>8150</c:v>
                </c:pt>
                <c:pt idx="8150">
                  <c:v>8151</c:v>
                </c:pt>
                <c:pt idx="8151">
                  <c:v>8152</c:v>
                </c:pt>
                <c:pt idx="8152">
                  <c:v>8153</c:v>
                </c:pt>
                <c:pt idx="8153">
                  <c:v>8154</c:v>
                </c:pt>
                <c:pt idx="8154">
                  <c:v>8155</c:v>
                </c:pt>
                <c:pt idx="8155">
                  <c:v>8156</c:v>
                </c:pt>
                <c:pt idx="8156">
                  <c:v>8157</c:v>
                </c:pt>
                <c:pt idx="8157">
                  <c:v>8158</c:v>
                </c:pt>
                <c:pt idx="8158">
                  <c:v>8159</c:v>
                </c:pt>
                <c:pt idx="8159">
                  <c:v>8160</c:v>
                </c:pt>
                <c:pt idx="8160">
                  <c:v>8161</c:v>
                </c:pt>
                <c:pt idx="8161">
                  <c:v>8162</c:v>
                </c:pt>
                <c:pt idx="8162">
                  <c:v>8163</c:v>
                </c:pt>
                <c:pt idx="8163">
                  <c:v>8164</c:v>
                </c:pt>
                <c:pt idx="8164">
                  <c:v>8165</c:v>
                </c:pt>
                <c:pt idx="8165">
                  <c:v>8166</c:v>
                </c:pt>
                <c:pt idx="8166">
                  <c:v>8167</c:v>
                </c:pt>
                <c:pt idx="8167">
                  <c:v>8168</c:v>
                </c:pt>
                <c:pt idx="8168">
                  <c:v>8169</c:v>
                </c:pt>
                <c:pt idx="8169">
                  <c:v>8170</c:v>
                </c:pt>
                <c:pt idx="8170">
                  <c:v>8171</c:v>
                </c:pt>
                <c:pt idx="8171">
                  <c:v>8172</c:v>
                </c:pt>
                <c:pt idx="8172">
                  <c:v>8173</c:v>
                </c:pt>
                <c:pt idx="8173">
                  <c:v>8174</c:v>
                </c:pt>
                <c:pt idx="8174">
                  <c:v>8175</c:v>
                </c:pt>
                <c:pt idx="8175">
                  <c:v>8176</c:v>
                </c:pt>
                <c:pt idx="8176">
                  <c:v>8177</c:v>
                </c:pt>
                <c:pt idx="8177">
                  <c:v>8178</c:v>
                </c:pt>
                <c:pt idx="8178">
                  <c:v>8179</c:v>
                </c:pt>
                <c:pt idx="8179">
                  <c:v>8180</c:v>
                </c:pt>
                <c:pt idx="8180">
                  <c:v>8181</c:v>
                </c:pt>
                <c:pt idx="8181">
                  <c:v>8182</c:v>
                </c:pt>
                <c:pt idx="8182">
                  <c:v>8183</c:v>
                </c:pt>
                <c:pt idx="8183">
                  <c:v>8184</c:v>
                </c:pt>
                <c:pt idx="8184">
                  <c:v>8185</c:v>
                </c:pt>
                <c:pt idx="8185">
                  <c:v>8186</c:v>
                </c:pt>
                <c:pt idx="8186">
                  <c:v>8187</c:v>
                </c:pt>
                <c:pt idx="8187">
                  <c:v>8188</c:v>
                </c:pt>
                <c:pt idx="8188">
                  <c:v>8189</c:v>
                </c:pt>
                <c:pt idx="8189">
                  <c:v>8190</c:v>
                </c:pt>
                <c:pt idx="8190">
                  <c:v>8191</c:v>
                </c:pt>
                <c:pt idx="8191">
                  <c:v>8192</c:v>
                </c:pt>
                <c:pt idx="8192">
                  <c:v>8193</c:v>
                </c:pt>
                <c:pt idx="8193">
                  <c:v>8194</c:v>
                </c:pt>
                <c:pt idx="8194">
                  <c:v>8195</c:v>
                </c:pt>
                <c:pt idx="8195">
                  <c:v>8196</c:v>
                </c:pt>
                <c:pt idx="8196">
                  <c:v>8197</c:v>
                </c:pt>
                <c:pt idx="8197">
                  <c:v>8198</c:v>
                </c:pt>
                <c:pt idx="8198">
                  <c:v>8199</c:v>
                </c:pt>
                <c:pt idx="8199">
                  <c:v>8200</c:v>
                </c:pt>
                <c:pt idx="8200">
                  <c:v>8201</c:v>
                </c:pt>
                <c:pt idx="8201">
                  <c:v>8202</c:v>
                </c:pt>
                <c:pt idx="8202">
                  <c:v>8203</c:v>
                </c:pt>
                <c:pt idx="8203">
                  <c:v>8204</c:v>
                </c:pt>
                <c:pt idx="8204">
                  <c:v>8205</c:v>
                </c:pt>
                <c:pt idx="8205">
                  <c:v>8206</c:v>
                </c:pt>
                <c:pt idx="8206">
                  <c:v>8207</c:v>
                </c:pt>
                <c:pt idx="8207">
                  <c:v>8208</c:v>
                </c:pt>
                <c:pt idx="8208">
                  <c:v>8209</c:v>
                </c:pt>
                <c:pt idx="8209">
                  <c:v>8210</c:v>
                </c:pt>
                <c:pt idx="8210">
                  <c:v>8211</c:v>
                </c:pt>
                <c:pt idx="8211">
                  <c:v>8212</c:v>
                </c:pt>
                <c:pt idx="8212">
                  <c:v>8213</c:v>
                </c:pt>
                <c:pt idx="8213">
                  <c:v>8214</c:v>
                </c:pt>
                <c:pt idx="8214">
                  <c:v>8215</c:v>
                </c:pt>
                <c:pt idx="8215">
                  <c:v>8216</c:v>
                </c:pt>
                <c:pt idx="8216">
                  <c:v>8217</c:v>
                </c:pt>
                <c:pt idx="8217">
                  <c:v>8218</c:v>
                </c:pt>
                <c:pt idx="8218">
                  <c:v>8219</c:v>
                </c:pt>
                <c:pt idx="8219">
                  <c:v>8220</c:v>
                </c:pt>
                <c:pt idx="8220">
                  <c:v>8221</c:v>
                </c:pt>
                <c:pt idx="8221">
                  <c:v>8222</c:v>
                </c:pt>
                <c:pt idx="8222">
                  <c:v>8223</c:v>
                </c:pt>
                <c:pt idx="8223">
                  <c:v>8224</c:v>
                </c:pt>
                <c:pt idx="8224">
                  <c:v>8225</c:v>
                </c:pt>
                <c:pt idx="8225">
                  <c:v>8226</c:v>
                </c:pt>
                <c:pt idx="8226">
                  <c:v>8227</c:v>
                </c:pt>
                <c:pt idx="8227">
                  <c:v>8228</c:v>
                </c:pt>
                <c:pt idx="8228">
                  <c:v>8229</c:v>
                </c:pt>
                <c:pt idx="8229">
                  <c:v>8230</c:v>
                </c:pt>
                <c:pt idx="8230">
                  <c:v>8231</c:v>
                </c:pt>
                <c:pt idx="8231">
                  <c:v>8232</c:v>
                </c:pt>
                <c:pt idx="8232">
                  <c:v>8233</c:v>
                </c:pt>
                <c:pt idx="8233">
                  <c:v>8234</c:v>
                </c:pt>
                <c:pt idx="8234">
                  <c:v>8235</c:v>
                </c:pt>
                <c:pt idx="8235">
                  <c:v>8236</c:v>
                </c:pt>
                <c:pt idx="8236">
                  <c:v>8237</c:v>
                </c:pt>
                <c:pt idx="8237">
                  <c:v>8238</c:v>
                </c:pt>
                <c:pt idx="8238">
                  <c:v>8239</c:v>
                </c:pt>
                <c:pt idx="8239">
                  <c:v>8240</c:v>
                </c:pt>
                <c:pt idx="8240">
                  <c:v>8241</c:v>
                </c:pt>
                <c:pt idx="8241">
                  <c:v>8242</c:v>
                </c:pt>
                <c:pt idx="8242">
                  <c:v>8243</c:v>
                </c:pt>
                <c:pt idx="8243">
                  <c:v>8244</c:v>
                </c:pt>
                <c:pt idx="8244">
                  <c:v>8245</c:v>
                </c:pt>
                <c:pt idx="8245">
                  <c:v>8246</c:v>
                </c:pt>
                <c:pt idx="8246">
                  <c:v>8247</c:v>
                </c:pt>
                <c:pt idx="8247">
                  <c:v>8248</c:v>
                </c:pt>
                <c:pt idx="8248">
                  <c:v>8249</c:v>
                </c:pt>
                <c:pt idx="8249">
                  <c:v>8250</c:v>
                </c:pt>
                <c:pt idx="8250">
                  <c:v>8251</c:v>
                </c:pt>
                <c:pt idx="8251">
                  <c:v>8252</c:v>
                </c:pt>
                <c:pt idx="8252">
                  <c:v>8253</c:v>
                </c:pt>
                <c:pt idx="8253">
                  <c:v>8254</c:v>
                </c:pt>
                <c:pt idx="8254">
                  <c:v>8255</c:v>
                </c:pt>
                <c:pt idx="8255">
                  <c:v>8256</c:v>
                </c:pt>
                <c:pt idx="8256">
                  <c:v>8257</c:v>
                </c:pt>
                <c:pt idx="8257">
                  <c:v>8258</c:v>
                </c:pt>
                <c:pt idx="8258">
                  <c:v>8259</c:v>
                </c:pt>
                <c:pt idx="8259">
                  <c:v>8260</c:v>
                </c:pt>
                <c:pt idx="8260">
                  <c:v>8261</c:v>
                </c:pt>
                <c:pt idx="8261">
                  <c:v>8262</c:v>
                </c:pt>
                <c:pt idx="8262">
                  <c:v>8263</c:v>
                </c:pt>
                <c:pt idx="8263">
                  <c:v>8264</c:v>
                </c:pt>
                <c:pt idx="8264">
                  <c:v>8265</c:v>
                </c:pt>
                <c:pt idx="8265">
                  <c:v>8266</c:v>
                </c:pt>
                <c:pt idx="8266">
                  <c:v>8267</c:v>
                </c:pt>
                <c:pt idx="8267">
                  <c:v>8268</c:v>
                </c:pt>
                <c:pt idx="8268">
                  <c:v>8269</c:v>
                </c:pt>
                <c:pt idx="8269">
                  <c:v>8270</c:v>
                </c:pt>
                <c:pt idx="8270">
                  <c:v>8271</c:v>
                </c:pt>
                <c:pt idx="8271">
                  <c:v>8272</c:v>
                </c:pt>
                <c:pt idx="8272">
                  <c:v>8273</c:v>
                </c:pt>
                <c:pt idx="8273">
                  <c:v>8274</c:v>
                </c:pt>
                <c:pt idx="8274">
                  <c:v>8275</c:v>
                </c:pt>
                <c:pt idx="8275">
                  <c:v>8276</c:v>
                </c:pt>
                <c:pt idx="8276">
                  <c:v>8277</c:v>
                </c:pt>
                <c:pt idx="8277">
                  <c:v>8278</c:v>
                </c:pt>
                <c:pt idx="8278">
                  <c:v>8279</c:v>
                </c:pt>
                <c:pt idx="8279">
                  <c:v>8280</c:v>
                </c:pt>
                <c:pt idx="8280">
                  <c:v>8281</c:v>
                </c:pt>
                <c:pt idx="8281">
                  <c:v>8282</c:v>
                </c:pt>
                <c:pt idx="8282">
                  <c:v>8283</c:v>
                </c:pt>
                <c:pt idx="8283">
                  <c:v>8284</c:v>
                </c:pt>
                <c:pt idx="8284">
                  <c:v>8285</c:v>
                </c:pt>
                <c:pt idx="8285">
                  <c:v>8286</c:v>
                </c:pt>
                <c:pt idx="8286">
                  <c:v>8287</c:v>
                </c:pt>
                <c:pt idx="8287">
                  <c:v>8288</c:v>
                </c:pt>
                <c:pt idx="8288">
                  <c:v>8289</c:v>
                </c:pt>
                <c:pt idx="8289">
                  <c:v>8290</c:v>
                </c:pt>
                <c:pt idx="8290">
                  <c:v>8291</c:v>
                </c:pt>
                <c:pt idx="8291">
                  <c:v>8292</c:v>
                </c:pt>
                <c:pt idx="8292">
                  <c:v>8293</c:v>
                </c:pt>
                <c:pt idx="8293">
                  <c:v>8294</c:v>
                </c:pt>
                <c:pt idx="8294">
                  <c:v>8295</c:v>
                </c:pt>
                <c:pt idx="8295">
                  <c:v>8296</c:v>
                </c:pt>
                <c:pt idx="8296">
                  <c:v>8297</c:v>
                </c:pt>
                <c:pt idx="8297">
                  <c:v>8298</c:v>
                </c:pt>
                <c:pt idx="8298">
                  <c:v>8299</c:v>
                </c:pt>
                <c:pt idx="8299">
                  <c:v>8300</c:v>
                </c:pt>
                <c:pt idx="8300">
                  <c:v>8301</c:v>
                </c:pt>
                <c:pt idx="8301">
                  <c:v>8302</c:v>
                </c:pt>
                <c:pt idx="8302">
                  <c:v>8303</c:v>
                </c:pt>
                <c:pt idx="8303">
                  <c:v>8304</c:v>
                </c:pt>
                <c:pt idx="8304">
                  <c:v>8305</c:v>
                </c:pt>
                <c:pt idx="8305">
                  <c:v>8306</c:v>
                </c:pt>
                <c:pt idx="8306">
                  <c:v>8307</c:v>
                </c:pt>
                <c:pt idx="8307">
                  <c:v>8308</c:v>
                </c:pt>
                <c:pt idx="8308">
                  <c:v>8309</c:v>
                </c:pt>
                <c:pt idx="8309">
                  <c:v>8310</c:v>
                </c:pt>
                <c:pt idx="8310">
                  <c:v>8311</c:v>
                </c:pt>
                <c:pt idx="8311">
                  <c:v>8312</c:v>
                </c:pt>
                <c:pt idx="8312">
                  <c:v>8313</c:v>
                </c:pt>
                <c:pt idx="8313">
                  <c:v>8314</c:v>
                </c:pt>
                <c:pt idx="8314">
                  <c:v>8315</c:v>
                </c:pt>
                <c:pt idx="8315">
                  <c:v>8316</c:v>
                </c:pt>
                <c:pt idx="8316">
                  <c:v>8317</c:v>
                </c:pt>
                <c:pt idx="8317">
                  <c:v>8318</c:v>
                </c:pt>
                <c:pt idx="8318">
                  <c:v>8319</c:v>
                </c:pt>
                <c:pt idx="8319">
                  <c:v>8320</c:v>
                </c:pt>
                <c:pt idx="8320">
                  <c:v>8321</c:v>
                </c:pt>
                <c:pt idx="8321">
                  <c:v>8322</c:v>
                </c:pt>
                <c:pt idx="8322">
                  <c:v>8323</c:v>
                </c:pt>
                <c:pt idx="8323">
                  <c:v>8324</c:v>
                </c:pt>
                <c:pt idx="8324">
                  <c:v>8325</c:v>
                </c:pt>
                <c:pt idx="8325">
                  <c:v>8326</c:v>
                </c:pt>
                <c:pt idx="8326">
                  <c:v>8327</c:v>
                </c:pt>
                <c:pt idx="8327">
                  <c:v>8328</c:v>
                </c:pt>
                <c:pt idx="8328">
                  <c:v>8329</c:v>
                </c:pt>
                <c:pt idx="8329">
                  <c:v>8330</c:v>
                </c:pt>
                <c:pt idx="8330">
                  <c:v>8331</c:v>
                </c:pt>
                <c:pt idx="8331">
                  <c:v>8332</c:v>
                </c:pt>
                <c:pt idx="8332">
                  <c:v>8333</c:v>
                </c:pt>
                <c:pt idx="8333">
                  <c:v>8334</c:v>
                </c:pt>
                <c:pt idx="8334">
                  <c:v>8335</c:v>
                </c:pt>
                <c:pt idx="8335">
                  <c:v>8336</c:v>
                </c:pt>
                <c:pt idx="8336">
                  <c:v>8337</c:v>
                </c:pt>
                <c:pt idx="8337">
                  <c:v>8338</c:v>
                </c:pt>
                <c:pt idx="8338">
                  <c:v>8339</c:v>
                </c:pt>
                <c:pt idx="8339">
                  <c:v>8340</c:v>
                </c:pt>
                <c:pt idx="8340">
                  <c:v>8341</c:v>
                </c:pt>
                <c:pt idx="8341">
                  <c:v>8342</c:v>
                </c:pt>
                <c:pt idx="8342">
                  <c:v>8343</c:v>
                </c:pt>
                <c:pt idx="8343">
                  <c:v>8344</c:v>
                </c:pt>
                <c:pt idx="8344">
                  <c:v>8345</c:v>
                </c:pt>
                <c:pt idx="8345">
                  <c:v>8346</c:v>
                </c:pt>
                <c:pt idx="8346">
                  <c:v>8347</c:v>
                </c:pt>
                <c:pt idx="8347">
                  <c:v>8348</c:v>
                </c:pt>
                <c:pt idx="8348">
                  <c:v>8349</c:v>
                </c:pt>
                <c:pt idx="8349">
                  <c:v>8350</c:v>
                </c:pt>
                <c:pt idx="8350">
                  <c:v>8351</c:v>
                </c:pt>
                <c:pt idx="8351">
                  <c:v>8352</c:v>
                </c:pt>
                <c:pt idx="8352">
                  <c:v>8353</c:v>
                </c:pt>
                <c:pt idx="8353">
                  <c:v>8354</c:v>
                </c:pt>
                <c:pt idx="8354">
                  <c:v>8355</c:v>
                </c:pt>
                <c:pt idx="8355">
                  <c:v>8356</c:v>
                </c:pt>
                <c:pt idx="8356">
                  <c:v>8357</c:v>
                </c:pt>
                <c:pt idx="8357">
                  <c:v>8358</c:v>
                </c:pt>
                <c:pt idx="8358">
                  <c:v>8359</c:v>
                </c:pt>
                <c:pt idx="8359">
                  <c:v>8360</c:v>
                </c:pt>
                <c:pt idx="8360">
                  <c:v>8361</c:v>
                </c:pt>
                <c:pt idx="8361">
                  <c:v>8362</c:v>
                </c:pt>
                <c:pt idx="8362">
                  <c:v>8363</c:v>
                </c:pt>
                <c:pt idx="8363">
                  <c:v>8364</c:v>
                </c:pt>
                <c:pt idx="8364">
                  <c:v>8365</c:v>
                </c:pt>
                <c:pt idx="8365">
                  <c:v>8366</c:v>
                </c:pt>
                <c:pt idx="8366">
                  <c:v>8367</c:v>
                </c:pt>
                <c:pt idx="8367">
                  <c:v>8368</c:v>
                </c:pt>
                <c:pt idx="8368">
                  <c:v>8369</c:v>
                </c:pt>
                <c:pt idx="8369">
                  <c:v>8370</c:v>
                </c:pt>
                <c:pt idx="8370">
                  <c:v>8371</c:v>
                </c:pt>
                <c:pt idx="8371">
                  <c:v>8372</c:v>
                </c:pt>
                <c:pt idx="8372">
                  <c:v>8373</c:v>
                </c:pt>
                <c:pt idx="8373">
                  <c:v>8374</c:v>
                </c:pt>
                <c:pt idx="8374">
                  <c:v>8375</c:v>
                </c:pt>
                <c:pt idx="8375">
                  <c:v>8376</c:v>
                </c:pt>
                <c:pt idx="8376">
                  <c:v>8377</c:v>
                </c:pt>
                <c:pt idx="8377">
                  <c:v>8378</c:v>
                </c:pt>
                <c:pt idx="8378">
                  <c:v>8379</c:v>
                </c:pt>
                <c:pt idx="8379">
                  <c:v>8380</c:v>
                </c:pt>
                <c:pt idx="8380">
                  <c:v>8381</c:v>
                </c:pt>
                <c:pt idx="8381">
                  <c:v>8382</c:v>
                </c:pt>
                <c:pt idx="8382">
                  <c:v>8383</c:v>
                </c:pt>
                <c:pt idx="8383">
                  <c:v>8384</c:v>
                </c:pt>
                <c:pt idx="8384">
                  <c:v>8385</c:v>
                </c:pt>
                <c:pt idx="8385">
                  <c:v>8386</c:v>
                </c:pt>
                <c:pt idx="8386">
                  <c:v>8387</c:v>
                </c:pt>
                <c:pt idx="8387">
                  <c:v>8388</c:v>
                </c:pt>
                <c:pt idx="8388">
                  <c:v>8389</c:v>
                </c:pt>
                <c:pt idx="8389">
                  <c:v>8390</c:v>
                </c:pt>
                <c:pt idx="8390">
                  <c:v>8391</c:v>
                </c:pt>
                <c:pt idx="8391">
                  <c:v>8392</c:v>
                </c:pt>
                <c:pt idx="8392">
                  <c:v>8393</c:v>
                </c:pt>
                <c:pt idx="8393">
                  <c:v>8394</c:v>
                </c:pt>
                <c:pt idx="8394">
                  <c:v>8395</c:v>
                </c:pt>
                <c:pt idx="8395">
                  <c:v>8396</c:v>
                </c:pt>
                <c:pt idx="8396">
                  <c:v>8397</c:v>
                </c:pt>
                <c:pt idx="8397">
                  <c:v>8398</c:v>
                </c:pt>
                <c:pt idx="8398">
                  <c:v>8399</c:v>
                </c:pt>
                <c:pt idx="8399">
                  <c:v>8400</c:v>
                </c:pt>
                <c:pt idx="8400">
                  <c:v>8401</c:v>
                </c:pt>
                <c:pt idx="8401">
                  <c:v>8402</c:v>
                </c:pt>
                <c:pt idx="8402">
                  <c:v>8403</c:v>
                </c:pt>
                <c:pt idx="8403">
                  <c:v>8404</c:v>
                </c:pt>
                <c:pt idx="8404">
                  <c:v>8405</c:v>
                </c:pt>
                <c:pt idx="8405">
                  <c:v>8406</c:v>
                </c:pt>
                <c:pt idx="8406">
                  <c:v>8407</c:v>
                </c:pt>
                <c:pt idx="8407">
                  <c:v>8408</c:v>
                </c:pt>
                <c:pt idx="8408">
                  <c:v>8409</c:v>
                </c:pt>
                <c:pt idx="8409">
                  <c:v>8410</c:v>
                </c:pt>
                <c:pt idx="8410">
                  <c:v>8411</c:v>
                </c:pt>
                <c:pt idx="8411">
                  <c:v>8412</c:v>
                </c:pt>
                <c:pt idx="8412">
                  <c:v>8413</c:v>
                </c:pt>
                <c:pt idx="8413">
                  <c:v>8414</c:v>
                </c:pt>
                <c:pt idx="8414">
                  <c:v>8415</c:v>
                </c:pt>
                <c:pt idx="8415">
                  <c:v>8416</c:v>
                </c:pt>
                <c:pt idx="8416">
                  <c:v>8417</c:v>
                </c:pt>
                <c:pt idx="8417">
                  <c:v>8418</c:v>
                </c:pt>
                <c:pt idx="8418">
                  <c:v>8419</c:v>
                </c:pt>
                <c:pt idx="8419">
                  <c:v>8420</c:v>
                </c:pt>
                <c:pt idx="8420">
                  <c:v>8421</c:v>
                </c:pt>
                <c:pt idx="8421">
                  <c:v>8422</c:v>
                </c:pt>
                <c:pt idx="8422">
                  <c:v>8423</c:v>
                </c:pt>
                <c:pt idx="8423">
                  <c:v>8424</c:v>
                </c:pt>
                <c:pt idx="8424">
                  <c:v>8425</c:v>
                </c:pt>
                <c:pt idx="8425">
                  <c:v>8426</c:v>
                </c:pt>
                <c:pt idx="8426">
                  <c:v>8427</c:v>
                </c:pt>
                <c:pt idx="8427">
                  <c:v>8428</c:v>
                </c:pt>
                <c:pt idx="8428">
                  <c:v>8429</c:v>
                </c:pt>
                <c:pt idx="8429">
                  <c:v>8430</c:v>
                </c:pt>
                <c:pt idx="8430">
                  <c:v>8431</c:v>
                </c:pt>
                <c:pt idx="8431">
                  <c:v>8432</c:v>
                </c:pt>
                <c:pt idx="8432">
                  <c:v>8433</c:v>
                </c:pt>
                <c:pt idx="8433">
                  <c:v>8434</c:v>
                </c:pt>
                <c:pt idx="8434">
                  <c:v>8435</c:v>
                </c:pt>
                <c:pt idx="8435">
                  <c:v>8436</c:v>
                </c:pt>
                <c:pt idx="8436">
                  <c:v>8437</c:v>
                </c:pt>
                <c:pt idx="8437">
                  <c:v>8438</c:v>
                </c:pt>
                <c:pt idx="8438">
                  <c:v>8439</c:v>
                </c:pt>
                <c:pt idx="8439">
                  <c:v>8440</c:v>
                </c:pt>
                <c:pt idx="8440">
                  <c:v>8441</c:v>
                </c:pt>
                <c:pt idx="8441">
                  <c:v>8442</c:v>
                </c:pt>
                <c:pt idx="8442">
                  <c:v>8443</c:v>
                </c:pt>
                <c:pt idx="8443">
                  <c:v>8444</c:v>
                </c:pt>
                <c:pt idx="8444">
                  <c:v>8445</c:v>
                </c:pt>
                <c:pt idx="8445">
                  <c:v>8446</c:v>
                </c:pt>
                <c:pt idx="8446">
                  <c:v>8447</c:v>
                </c:pt>
                <c:pt idx="8447">
                  <c:v>8448</c:v>
                </c:pt>
                <c:pt idx="8448">
                  <c:v>8449</c:v>
                </c:pt>
                <c:pt idx="8449">
                  <c:v>8450</c:v>
                </c:pt>
                <c:pt idx="8450">
                  <c:v>8451</c:v>
                </c:pt>
                <c:pt idx="8451">
                  <c:v>8452</c:v>
                </c:pt>
                <c:pt idx="8452">
                  <c:v>8453</c:v>
                </c:pt>
                <c:pt idx="8453">
                  <c:v>8454</c:v>
                </c:pt>
                <c:pt idx="8454">
                  <c:v>8455</c:v>
                </c:pt>
                <c:pt idx="8455">
                  <c:v>8456</c:v>
                </c:pt>
                <c:pt idx="8456">
                  <c:v>8457</c:v>
                </c:pt>
                <c:pt idx="8457">
                  <c:v>8458</c:v>
                </c:pt>
                <c:pt idx="8458">
                  <c:v>8459</c:v>
                </c:pt>
                <c:pt idx="8459">
                  <c:v>8460</c:v>
                </c:pt>
                <c:pt idx="8460">
                  <c:v>8461</c:v>
                </c:pt>
                <c:pt idx="8461">
                  <c:v>8462</c:v>
                </c:pt>
                <c:pt idx="8462">
                  <c:v>8463</c:v>
                </c:pt>
                <c:pt idx="8463">
                  <c:v>8464</c:v>
                </c:pt>
                <c:pt idx="8464">
                  <c:v>8465</c:v>
                </c:pt>
                <c:pt idx="8465">
                  <c:v>8466</c:v>
                </c:pt>
                <c:pt idx="8466">
                  <c:v>8467</c:v>
                </c:pt>
                <c:pt idx="8467">
                  <c:v>8468</c:v>
                </c:pt>
                <c:pt idx="8468">
                  <c:v>8469</c:v>
                </c:pt>
                <c:pt idx="8469">
                  <c:v>8470</c:v>
                </c:pt>
                <c:pt idx="8470">
                  <c:v>8471</c:v>
                </c:pt>
                <c:pt idx="8471">
                  <c:v>8472</c:v>
                </c:pt>
                <c:pt idx="8472">
                  <c:v>8473</c:v>
                </c:pt>
                <c:pt idx="8473">
                  <c:v>8474</c:v>
                </c:pt>
                <c:pt idx="8474">
                  <c:v>8475</c:v>
                </c:pt>
                <c:pt idx="8475">
                  <c:v>8476</c:v>
                </c:pt>
                <c:pt idx="8476">
                  <c:v>8477</c:v>
                </c:pt>
                <c:pt idx="8477">
                  <c:v>8478</c:v>
                </c:pt>
                <c:pt idx="8478">
                  <c:v>8479</c:v>
                </c:pt>
                <c:pt idx="8479">
                  <c:v>8480</c:v>
                </c:pt>
                <c:pt idx="8480">
                  <c:v>8481</c:v>
                </c:pt>
                <c:pt idx="8481">
                  <c:v>8482</c:v>
                </c:pt>
                <c:pt idx="8482">
                  <c:v>8483</c:v>
                </c:pt>
                <c:pt idx="8483">
                  <c:v>8484</c:v>
                </c:pt>
                <c:pt idx="8484">
                  <c:v>8485</c:v>
                </c:pt>
                <c:pt idx="8485">
                  <c:v>8486</c:v>
                </c:pt>
                <c:pt idx="8486">
                  <c:v>8487</c:v>
                </c:pt>
                <c:pt idx="8487">
                  <c:v>8488</c:v>
                </c:pt>
                <c:pt idx="8488">
                  <c:v>8489</c:v>
                </c:pt>
                <c:pt idx="8489">
                  <c:v>8490</c:v>
                </c:pt>
                <c:pt idx="8490">
                  <c:v>8491</c:v>
                </c:pt>
                <c:pt idx="8491">
                  <c:v>8492</c:v>
                </c:pt>
                <c:pt idx="8492">
                  <c:v>8493</c:v>
                </c:pt>
                <c:pt idx="8493">
                  <c:v>8494</c:v>
                </c:pt>
                <c:pt idx="8494">
                  <c:v>8495</c:v>
                </c:pt>
                <c:pt idx="8495">
                  <c:v>8496</c:v>
                </c:pt>
                <c:pt idx="8496">
                  <c:v>8497</c:v>
                </c:pt>
                <c:pt idx="8497">
                  <c:v>8498</c:v>
                </c:pt>
                <c:pt idx="8498">
                  <c:v>8499</c:v>
                </c:pt>
                <c:pt idx="8499">
                  <c:v>8500</c:v>
                </c:pt>
                <c:pt idx="8500">
                  <c:v>8501</c:v>
                </c:pt>
                <c:pt idx="8501">
                  <c:v>8502</c:v>
                </c:pt>
                <c:pt idx="8502">
                  <c:v>8503</c:v>
                </c:pt>
                <c:pt idx="8503">
                  <c:v>8504</c:v>
                </c:pt>
                <c:pt idx="8504">
                  <c:v>8505</c:v>
                </c:pt>
                <c:pt idx="8505">
                  <c:v>8506</c:v>
                </c:pt>
                <c:pt idx="8506">
                  <c:v>8507</c:v>
                </c:pt>
                <c:pt idx="8507">
                  <c:v>8508</c:v>
                </c:pt>
                <c:pt idx="8508">
                  <c:v>8509</c:v>
                </c:pt>
                <c:pt idx="8509">
                  <c:v>8510</c:v>
                </c:pt>
                <c:pt idx="8510">
                  <c:v>8511</c:v>
                </c:pt>
                <c:pt idx="8511">
                  <c:v>8512</c:v>
                </c:pt>
                <c:pt idx="8512">
                  <c:v>8513</c:v>
                </c:pt>
                <c:pt idx="8513">
                  <c:v>8514</c:v>
                </c:pt>
                <c:pt idx="8514">
                  <c:v>8515</c:v>
                </c:pt>
                <c:pt idx="8515">
                  <c:v>8516</c:v>
                </c:pt>
                <c:pt idx="8516">
                  <c:v>8517</c:v>
                </c:pt>
                <c:pt idx="8517">
                  <c:v>8518</c:v>
                </c:pt>
                <c:pt idx="8518">
                  <c:v>8519</c:v>
                </c:pt>
                <c:pt idx="8519">
                  <c:v>8520</c:v>
                </c:pt>
                <c:pt idx="8520">
                  <c:v>8521</c:v>
                </c:pt>
                <c:pt idx="8521">
                  <c:v>8522</c:v>
                </c:pt>
                <c:pt idx="8522">
                  <c:v>8523</c:v>
                </c:pt>
                <c:pt idx="8523">
                  <c:v>8524</c:v>
                </c:pt>
                <c:pt idx="8524">
                  <c:v>8525</c:v>
                </c:pt>
                <c:pt idx="8525">
                  <c:v>8526</c:v>
                </c:pt>
                <c:pt idx="8526">
                  <c:v>8527</c:v>
                </c:pt>
                <c:pt idx="8527">
                  <c:v>8528</c:v>
                </c:pt>
                <c:pt idx="8528">
                  <c:v>8529</c:v>
                </c:pt>
                <c:pt idx="8529">
                  <c:v>8530</c:v>
                </c:pt>
                <c:pt idx="8530">
                  <c:v>8531</c:v>
                </c:pt>
                <c:pt idx="8531">
                  <c:v>8532</c:v>
                </c:pt>
                <c:pt idx="8532">
                  <c:v>8533</c:v>
                </c:pt>
                <c:pt idx="8533">
                  <c:v>8534</c:v>
                </c:pt>
                <c:pt idx="8534">
                  <c:v>8535</c:v>
                </c:pt>
                <c:pt idx="8535">
                  <c:v>8536</c:v>
                </c:pt>
                <c:pt idx="8536">
                  <c:v>8537</c:v>
                </c:pt>
                <c:pt idx="8537">
                  <c:v>8538</c:v>
                </c:pt>
                <c:pt idx="8538">
                  <c:v>8539</c:v>
                </c:pt>
                <c:pt idx="8539">
                  <c:v>8540</c:v>
                </c:pt>
                <c:pt idx="8540">
                  <c:v>8541</c:v>
                </c:pt>
                <c:pt idx="8541">
                  <c:v>8542</c:v>
                </c:pt>
                <c:pt idx="8542">
                  <c:v>8543</c:v>
                </c:pt>
                <c:pt idx="8543">
                  <c:v>8544</c:v>
                </c:pt>
                <c:pt idx="8544">
                  <c:v>8545</c:v>
                </c:pt>
                <c:pt idx="8545">
                  <c:v>8546</c:v>
                </c:pt>
                <c:pt idx="8546">
                  <c:v>8547</c:v>
                </c:pt>
                <c:pt idx="8547">
                  <c:v>8548</c:v>
                </c:pt>
                <c:pt idx="8548">
                  <c:v>8549</c:v>
                </c:pt>
                <c:pt idx="8549">
                  <c:v>8550</c:v>
                </c:pt>
                <c:pt idx="8550">
                  <c:v>8551</c:v>
                </c:pt>
                <c:pt idx="8551">
                  <c:v>8552</c:v>
                </c:pt>
                <c:pt idx="8552">
                  <c:v>8553</c:v>
                </c:pt>
                <c:pt idx="8553">
                  <c:v>8554</c:v>
                </c:pt>
                <c:pt idx="8554">
                  <c:v>8555</c:v>
                </c:pt>
                <c:pt idx="8555">
                  <c:v>8556</c:v>
                </c:pt>
                <c:pt idx="8556">
                  <c:v>8557</c:v>
                </c:pt>
                <c:pt idx="8557">
                  <c:v>8558</c:v>
                </c:pt>
                <c:pt idx="8558">
                  <c:v>8559</c:v>
                </c:pt>
                <c:pt idx="8559">
                  <c:v>8560</c:v>
                </c:pt>
                <c:pt idx="8560">
                  <c:v>8561</c:v>
                </c:pt>
                <c:pt idx="8561">
                  <c:v>8562</c:v>
                </c:pt>
                <c:pt idx="8562">
                  <c:v>8563</c:v>
                </c:pt>
                <c:pt idx="8563">
                  <c:v>8564</c:v>
                </c:pt>
                <c:pt idx="8564">
                  <c:v>8565</c:v>
                </c:pt>
                <c:pt idx="8565">
                  <c:v>8566</c:v>
                </c:pt>
                <c:pt idx="8566">
                  <c:v>8567</c:v>
                </c:pt>
                <c:pt idx="8567">
                  <c:v>8568</c:v>
                </c:pt>
                <c:pt idx="8568">
                  <c:v>8569</c:v>
                </c:pt>
                <c:pt idx="8569">
                  <c:v>8570</c:v>
                </c:pt>
                <c:pt idx="8570">
                  <c:v>8571</c:v>
                </c:pt>
                <c:pt idx="8571">
                  <c:v>8572</c:v>
                </c:pt>
                <c:pt idx="8572">
                  <c:v>8573</c:v>
                </c:pt>
                <c:pt idx="8573">
                  <c:v>8574</c:v>
                </c:pt>
                <c:pt idx="8574">
                  <c:v>8575</c:v>
                </c:pt>
                <c:pt idx="8575">
                  <c:v>8576</c:v>
                </c:pt>
                <c:pt idx="8576">
                  <c:v>8577</c:v>
                </c:pt>
                <c:pt idx="8577">
                  <c:v>8578</c:v>
                </c:pt>
                <c:pt idx="8578">
                  <c:v>8579</c:v>
                </c:pt>
                <c:pt idx="8579">
                  <c:v>8580</c:v>
                </c:pt>
                <c:pt idx="8580">
                  <c:v>8581</c:v>
                </c:pt>
                <c:pt idx="8581">
                  <c:v>8582</c:v>
                </c:pt>
                <c:pt idx="8582">
                  <c:v>8583</c:v>
                </c:pt>
                <c:pt idx="8583">
                  <c:v>8584</c:v>
                </c:pt>
                <c:pt idx="8584">
                  <c:v>8585</c:v>
                </c:pt>
                <c:pt idx="8585">
                  <c:v>8586</c:v>
                </c:pt>
                <c:pt idx="8586">
                  <c:v>8587</c:v>
                </c:pt>
                <c:pt idx="8587">
                  <c:v>8588</c:v>
                </c:pt>
                <c:pt idx="8588">
                  <c:v>8589</c:v>
                </c:pt>
                <c:pt idx="8589">
                  <c:v>8590</c:v>
                </c:pt>
                <c:pt idx="8590">
                  <c:v>8591</c:v>
                </c:pt>
                <c:pt idx="8591">
                  <c:v>8592</c:v>
                </c:pt>
                <c:pt idx="8592">
                  <c:v>8593</c:v>
                </c:pt>
                <c:pt idx="8593">
                  <c:v>8594</c:v>
                </c:pt>
                <c:pt idx="8594">
                  <c:v>8595</c:v>
                </c:pt>
                <c:pt idx="8595">
                  <c:v>8596</c:v>
                </c:pt>
                <c:pt idx="8596">
                  <c:v>8597</c:v>
                </c:pt>
                <c:pt idx="8597">
                  <c:v>8598</c:v>
                </c:pt>
                <c:pt idx="8598">
                  <c:v>8599</c:v>
                </c:pt>
                <c:pt idx="8599">
                  <c:v>8600</c:v>
                </c:pt>
                <c:pt idx="8600">
                  <c:v>8601</c:v>
                </c:pt>
                <c:pt idx="8601">
                  <c:v>8602</c:v>
                </c:pt>
                <c:pt idx="8602">
                  <c:v>8603</c:v>
                </c:pt>
                <c:pt idx="8603">
                  <c:v>8604</c:v>
                </c:pt>
                <c:pt idx="8604">
                  <c:v>8605</c:v>
                </c:pt>
                <c:pt idx="8605">
                  <c:v>8606</c:v>
                </c:pt>
                <c:pt idx="8606">
                  <c:v>8607</c:v>
                </c:pt>
                <c:pt idx="8607">
                  <c:v>8608</c:v>
                </c:pt>
                <c:pt idx="8608">
                  <c:v>8609</c:v>
                </c:pt>
                <c:pt idx="8609">
                  <c:v>8610</c:v>
                </c:pt>
                <c:pt idx="8610">
                  <c:v>8611</c:v>
                </c:pt>
                <c:pt idx="8611">
                  <c:v>8612</c:v>
                </c:pt>
                <c:pt idx="8612">
                  <c:v>8613</c:v>
                </c:pt>
                <c:pt idx="8613">
                  <c:v>8614</c:v>
                </c:pt>
                <c:pt idx="8614">
                  <c:v>8615</c:v>
                </c:pt>
                <c:pt idx="8615">
                  <c:v>8616</c:v>
                </c:pt>
                <c:pt idx="8616">
                  <c:v>8617</c:v>
                </c:pt>
                <c:pt idx="8617">
                  <c:v>8618</c:v>
                </c:pt>
                <c:pt idx="8618">
                  <c:v>8619</c:v>
                </c:pt>
                <c:pt idx="8619">
                  <c:v>8620</c:v>
                </c:pt>
                <c:pt idx="8620">
                  <c:v>8621</c:v>
                </c:pt>
                <c:pt idx="8621">
                  <c:v>8622</c:v>
                </c:pt>
                <c:pt idx="8622">
                  <c:v>8623</c:v>
                </c:pt>
                <c:pt idx="8623">
                  <c:v>8624</c:v>
                </c:pt>
                <c:pt idx="8624">
                  <c:v>8625</c:v>
                </c:pt>
                <c:pt idx="8625">
                  <c:v>8626</c:v>
                </c:pt>
                <c:pt idx="8626">
                  <c:v>8627</c:v>
                </c:pt>
                <c:pt idx="8627">
                  <c:v>8628</c:v>
                </c:pt>
                <c:pt idx="8628">
                  <c:v>8629</c:v>
                </c:pt>
                <c:pt idx="8629">
                  <c:v>8630</c:v>
                </c:pt>
                <c:pt idx="8630">
                  <c:v>8631</c:v>
                </c:pt>
                <c:pt idx="8631">
                  <c:v>8632</c:v>
                </c:pt>
                <c:pt idx="8632">
                  <c:v>8633</c:v>
                </c:pt>
                <c:pt idx="8633">
                  <c:v>8634</c:v>
                </c:pt>
                <c:pt idx="8634">
                  <c:v>8635</c:v>
                </c:pt>
                <c:pt idx="8635">
                  <c:v>8636</c:v>
                </c:pt>
                <c:pt idx="8636">
                  <c:v>8637</c:v>
                </c:pt>
                <c:pt idx="8637">
                  <c:v>8638</c:v>
                </c:pt>
                <c:pt idx="8638">
                  <c:v>8639</c:v>
                </c:pt>
                <c:pt idx="8639">
                  <c:v>8640</c:v>
                </c:pt>
                <c:pt idx="8640">
                  <c:v>8641</c:v>
                </c:pt>
                <c:pt idx="8641">
                  <c:v>8642</c:v>
                </c:pt>
                <c:pt idx="8642">
                  <c:v>8643</c:v>
                </c:pt>
                <c:pt idx="8643">
                  <c:v>8644</c:v>
                </c:pt>
                <c:pt idx="8644">
                  <c:v>8645</c:v>
                </c:pt>
                <c:pt idx="8645">
                  <c:v>8646</c:v>
                </c:pt>
                <c:pt idx="8646">
                  <c:v>8647</c:v>
                </c:pt>
                <c:pt idx="8647">
                  <c:v>8648</c:v>
                </c:pt>
                <c:pt idx="8648">
                  <c:v>8649</c:v>
                </c:pt>
                <c:pt idx="8649">
                  <c:v>8650</c:v>
                </c:pt>
                <c:pt idx="8650">
                  <c:v>8651</c:v>
                </c:pt>
                <c:pt idx="8651">
                  <c:v>8652</c:v>
                </c:pt>
                <c:pt idx="8652">
                  <c:v>8653</c:v>
                </c:pt>
                <c:pt idx="8653">
                  <c:v>8654</c:v>
                </c:pt>
                <c:pt idx="8654">
                  <c:v>8655</c:v>
                </c:pt>
                <c:pt idx="8655">
                  <c:v>8656</c:v>
                </c:pt>
                <c:pt idx="8656">
                  <c:v>8657</c:v>
                </c:pt>
                <c:pt idx="8657">
                  <c:v>8658</c:v>
                </c:pt>
                <c:pt idx="8658">
                  <c:v>8659</c:v>
                </c:pt>
                <c:pt idx="8659">
                  <c:v>8660</c:v>
                </c:pt>
                <c:pt idx="8660">
                  <c:v>8661</c:v>
                </c:pt>
                <c:pt idx="8661">
                  <c:v>8662</c:v>
                </c:pt>
                <c:pt idx="8662">
                  <c:v>8663</c:v>
                </c:pt>
                <c:pt idx="8663">
                  <c:v>8664</c:v>
                </c:pt>
                <c:pt idx="8664">
                  <c:v>8665</c:v>
                </c:pt>
                <c:pt idx="8665">
                  <c:v>8666</c:v>
                </c:pt>
                <c:pt idx="8666">
                  <c:v>8667</c:v>
                </c:pt>
                <c:pt idx="8667">
                  <c:v>8668</c:v>
                </c:pt>
                <c:pt idx="8668">
                  <c:v>8669</c:v>
                </c:pt>
                <c:pt idx="8669">
                  <c:v>8670</c:v>
                </c:pt>
                <c:pt idx="8670">
                  <c:v>8671</c:v>
                </c:pt>
                <c:pt idx="8671">
                  <c:v>8672</c:v>
                </c:pt>
                <c:pt idx="8672">
                  <c:v>8673</c:v>
                </c:pt>
                <c:pt idx="8673">
                  <c:v>8674</c:v>
                </c:pt>
                <c:pt idx="8674">
                  <c:v>8675</c:v>
                </c:pt>
                <c:pt idx="8675">
                  <c:v>8676</c:v>
                </c:pt>
                <c:pt idx="8676">
                  <c:v>8677</c:v>
                </c:pt>
                <c:pt idx="8677">
                  <c:v>8678</c:v>
                </c:pt>
                <c:pt idx="8678">
                  <c:v>8679</c:v>
                </c:pt>
                <c:pt idx="8679">
                  <c:v>8680</c:v>
                </c:pt>
                <c:pt idx="8680">
                  <c:v>8681</c:v>
                </c:pt>
                <c:pt idx="8681">
                  <c:v>8682</c:v>
                </c:pt>
                <c:pt idx="8682">
                  <c:v>8683</c:v>
                </c:pt>
                <c:pt idx="8683">
                  <c:v>8684</c:v>
                </c:pt>
                <c:pt idx="8684">
                  <c:v>8685</c:v>
                </c:pt>
                <c:pt idx="8685">
                  <c:v>8686</c:v>
                </c:pt>
                <c:pt idx="8686">
                  <c:v>8687</c:v>
                </c:pt>
                <c:pt idx="8687">
                  <c:v>8688</c:v>
                </c:pt>
                <c:pt idx="8688">
                  <c:v>8689</c:v>
                </c:pt>
                <c:pt idx="8689">
                  <c:v>8690</c:v>
                </c:pt>
                <c:pt idx="8690">
                  <c:v>8691</c:v>
                </c:pt>
                <c:pt idx="8691">
                  <c:v>8692</c:v>
                </c:pt>
                <c:pt idx="8692">
                  <c:v>8693</c:v>
                </c:pt>
                <c:pt idx="8693">
                  <c:v>8694</c:v>
                </c:pt>
                <c:pt idx="8694">
                  <c:v>8695</c:v>
                </c:pt>
                <c:pt idx="8695">
                  <c:v>8696</c:v>
                </c:pt>
                <c:pt idx="8696">
                  <c:v>8697</c:v>
                </c:pt>
                <c:pt idx="8697">
                  <c:v>8698</c:v>
                </c:pt>
                <c:pt idx="8698">
                  <c:v>8699</c:v>
                </c:pt>
                <c:pt idx="8699">
                  <c:v>8700</c:v>
                </c:pt>
                <c:pt idx="8700">
                  <c:v>8701</c:v>
                </c:pt>
                <c:pt idx="8701">
                  <c:v>8702</c:v>
                </c:pt>
                <c:pt idx="8702">
                  <c:v>8703</c:v>
                </c:pt>
                <c:pt idx="8703">
                  <c:v>8704</c:v>
                </c:pt>
                <c:pt idx="8704">
                  <c:v>8705</c:v>
                </c:pt>
                <c:pt idx="8705">
                  <c:v>8706</c:v>
                </c:pt>
                <c:pt idx="8706">
                  <c:v>8707</c:v>
                </c:pt>
                <c:pt idx="8707">
                  <c:v>8708</c:v>
                </c:pt>
                <c:pt idx="8708">
                  <c:v>8709</c:v>
                </c:pt>
                <c:pt idx="8709">
                  <c:v>8710</c:v>
                </c:pt>
                <c:pt idx="8710">
                  <c:v>8711</c:v>
                </c:pt>
                <c:pt idx="8711">
                  <c:v>8712</c:v>
                </c:pt>
                <c:pt idx="8712">
                  <c:v>8713</c:v>
                </c:pt>
                <c:pt idx="8713">
                  <c:v>8714</c:v>
                </c:pt>
                <c:pt idx="8714">
                  <c:v>8715</c:v>
                </c:pt>
                <c:pt idx="8715">
                  <c:v>8716</c:v>
                </c:pt>
                <c:pt idx="8716">
                  <c:v>8717</c:v>
                </c:pt>
                <c:pt idx="8717">
                  <c:v>8718</c:v>
                </c:pt>
                <c:pt idx="8718">
                  <c:v>8719</c:v>
                </c:pt>
                <c:pt idx="8719">
                  <c:v>8720</c:v>
                </c:pt>
                <c:pt idx="8720">
                  <c:v>8721</c:v>
                </c:pt>
                <c:pt idx="8721">
                  <c:v>8722</c:v>
                </c:pt>
                <c:pt idx="8722">
                  <c:v>8723</c:v>
                </c:pt>
                <c:pt idx="8723">
                  <c:v>8724</c:v>
                </c:pt>
                <c:pt idx="8724">
                  <c:v>8725</c:v>
                </c:pt>
                <c:pt idx="8725">
                  <c:v>8726</c:v>
                </c:pt>
                <c:pt idx="8726">
                  <c:v>8727</c:v>
                </c:pt>
                <c:pt idx="8727">
                  <c:v>8728</c:v>
                </c:pt>
                <c:pt idx="8728">
                  <c:v>8729</c:v>
                </c:pt>
                <c:pt idx="8729">
                  <c:v>8730</c:v>
                </c:pt>
                <c:pt idx="8730">
                  <c:v>8731</c:v>
                </c:pt>
                <c:pt idx="8731">
                  <c:v>8732</c:v>
                </c:pt>
                <c:pt idx="8732">
                  <c:v>8733</c:v>
                </c:pt>
                <c:pt idx="8733">
                  <c:v>8734</c:v>
                </c:pt>
                <c:pt idx="8734">
                  <c:v>8735</c:v>
                </c:pt>
                <c:pt idx="8735">
                  <c:v>8736</c:v>
                </c:pt>
                <c:pt idx="8736">
                  <c:v>8737</c:v>
                </c:pt>
                <c:pt idx="8737">
                  <c:v>8738</c:v>
                </c:pt>
                <c:pt idx="8738">
                  <c:v>8739</c:v>
                </c:pt>
                <c:pt idx="8739">
                  <c:v>8740</c:v>
                </c:pt>
                <c:pt idx="8740">
                  <c:v>8741</c:v>
                </c:pt>
                <c:pt idx="8741">
                  <c:v>8742</c:v>
                </c:pt>
                <c:pt idx="8742">
                  <c:v>8743</c:v>
                </c:pt>
                <c:pt idx="8743">
                  <c:v>8744</c:v>
                </c:pt>
                <c:pt idx="8744">
                  <c:v>8745</c:v>
                </c:pt>
                <c:pt idx="8745">
                  <c:v>8746</c:v>
                </c:pt>
                <c:pt idx="8746">
                  <c:v>8747</c:v>
                </c:pt>
                <c:pt idx="8747">
                  <c:v>8748</c:v>
                </c:pt>
                <c:pt idx="8748">
                  <c:v>8749</c:v>
                </c:pt>
                <c:pt idx="8749">
                  <c:v>8750</c:v>
                </c:pt>
                <c:pt idx="8750">
                  <c:v>8751</c:v>
                </c:pt>
                <c:pt idx="8751">
                  <c:v>8752</c:v>
                </c:pt>
                <c:pt idx="8752">
                  <c:v>8753</c:v>
                </c:pt>
                <c:pt idx="8753">
                  <c:v>8754</c:v>
                </c:pt>
                <c:pt idx="8754">
                  <c:v>8755</c:v>
                </c:pt>
                <c:pt idx="8755">
                  <c:v>8756</c:v>
                </c:pt>
                <c:pt idx="8756">
                  <c:v>8757</c:v>
                </c:pt>
                <c:pt idx="8757">
                  <c:v>8758</c:v>
                </c:pt>
                <c:pt idx="8758">
                  <c:v>8759</c:v>
                </c:pt>
                <c:pt idx="8759">
                  <c:v>8760</c:v>
                </c:pt>
                <c:pt idx="8760">
                  <c:v>8761</c:v>
                </c:pt>
                <c:pt idx="8761">
                  <c:v>8762</c:v>
                </c:pt>
                <c:pt idx="8762">
                  <c:v>8763</c:v>
                </c:pt>
                <c:pt idx="8763">
                  <c:v>8764</c:v>
                </c:pt>
                <c:pt idx="8764">
                  <c:v>8765</c:v>
                </c:pt>
                <c:pt idx="8765">
                  <c:v>8766</c:v>
                </c:pt>
                <c:pt idx="8766">
                  <c:v>8767</c:v>
                </c:pt>
                <c:pt idx="8767">
                  <c:v>8768</c:v>
                </c:pt>
                <c:pt idx="8768">
                  <c:v>8769</c:v>
                </c:pt>
                <c:pt idx="8769">
                  <c:v>8770</c:v>
                </c:pt>
                <c:pt idx="8770">
                  <c:v>8771</c:v>
                </c:pt>
                <c:pt idx="8771">
                  <c:v>8772</c:v>
                </c:pt>
                <c:pt idx="8772">
                  <c:v>8773</c:v>
                </c:pt>
                <c:pt idx="8773">
                  <c:v>8774</c:v>
                </c:pt>
                <c:pt idx="8774">
                  <c:v>8775</c:v>
                </c:pt>
                <c:pt idx="8775">
                  <c:v>8776</c:v>
                </c:pt>
                <c:pt idx="8776">
                  <c:v>8777</c:v>
                </c:pt>
                <c:pt idx="8777">
                  <c:v>8778</c:v>
                </c:pt>
                <c:pt idx="8778">
                  <c:v>8779</c:v>
                </c:pt>
                <c:pt idx="8779">
                  <c:v>8780</c:v>
                </c:pt>
                <c:pt idx="8780">
                  <c:v>8781</c:v>
                </c:pt>
                <c:pt idx="8781">
                  <c:v>8782</c:v>
                </c:pt>
                <c:pt idx="8782">
                  <c:v>8783</c:v>
                </c:pt>
                <c:pt idx="8783">
                  <c:v>8784</c:v>
                </c:pt>
                <c:pt idx="8784">
                  <c:v>8785</c:v>
                </c:pt>
                <c:pt idx="8785">
                  <c:v>8786</c:v>
                </c:pt>
                <c:pt idx="8786">
                  <c:v>8787</c:v>
                </c:pt>
                <c:pt idx="8787">
                  <c:v>8788</c:v>
                </c:pt>
                <c:pt idx="8788">
                  <c:v>8789</c:v>
                </c:pt>
                <c:pt idx="8789">
                  <c:v>8790</c:v>
                </c:pt>
                <c:pt idx="8790">
                  <c:v>8791</c:v>
                </c:pt>
                <c:pt idx="8791">
                  <c:v>8792</c:v>
                </c:pt>
                <c:pt idx="8792">
                  <c:v>8793</c:v>
                </c:pt>
                <c:pt idx="8793">
                  <c:v>8794</c:v>
                </c:pt>
                <c:pt idx="8794">
                  <c:v>8795</c:v>
                </c:pt>
                <c:pt idx="8795">
                  <c:v>8796</c:v>
                </c:pt>
                <c:pt idx="8796">
                  <c:v>8797</c:v>
                </c:pt>
                <c:pt idx="8797">
                  <c:v>8798</c:v>
                </c:pt>
                <c:pt idx="8798">
                  <c:v>8799</c:v>
                </c:pt>
                <c:pt idx="8799">
                  <c:v>8800</c:v>
                </c:pt>
                <c:pt idx="8800">
                  <c:v>8801</c:v>
                </c:pt>
                <c:pt idx="8801">
                  <c:v>8802</c:v>
                </c:pt>
                <c:pt idx="8802">
                  <c:v>8803</c:v>
                </c:pt>
                <c:pt idx="8803">
                  <c:v>8804</c:v>
                </c:pt>
                <c:pt idx="8804">
                  <c:v>8805</c:v>
                </c:pt>
                <c:pt idx="8805">
                  <c:v>8806</c:v>
                </c:pt>
                <c:pt idx="8806">
                  <c:v>8807</c:v>
                </c:pt>
                <c:pt idx="8807">
                  <c:v>8808</c:v>
                </c:pt>
                <c:pt idx="8808">
                  <c:v>8809</c:v>
                </c:pt>
                <c:pt idx="8809">
                  <c:v>8810</c:v>
                </c:pt>
                <c:pt idx="8810">
                  <c:v>8811</c:v>
                </c:pt>
                <c:pt idx="8811">
                  <c:v>8812</c:v>
                </c:pt>
                <c:pt idx="8812">
                  <c:v>8813</c:v>
                </c:pt>
                <c:pt idx="8813">
                  <c:v>8814</c:v>
                </c:pt>
                <c:pt idx="8814">
                  <c:v>8815</c:v>
                </c:pt>
                <c:pt idx="8815">
                  <c:v>8816</c:v>
                </c:pt>
                <c:pt idx="8816">
                  <c:v>8817</c:v>
                </c:pt>
                <c:pt idx="8817">
                  <c:v>8818</c:v>
                </c:pt>
                <c:pt idx="8818">
                  <c:v>8819</c:v>
                </c:pt>
                <c:pt idx="8819">
                  <c:v>8820</c:v>
                </c:pt>
                <c:pt idx="8820">
                  <c:v>8821</c:v>
                </c:pt>
                <c:pt idx="8821">
                  <c:v>8822</c:v>
                </c:pt>
                <c:pt idx="8822">
                  <c:v>8823</c:v>
                </c:pt>
                <c:pt idx="8823">
                  <c:v>8824</c:v>
                </c:pt>
                <c:pt idx="8824">
                  <c:v>8825</c:v>
                </c:pt>
                <c:pt idx="8825">
                  <c:v>8826</c:v>
                </c:pt>
                <c:pt idx="8826">
                  <c:v>8827</c:v>
                </c:pt>
                <c:pt idx="8827">
                  <c:v>8828</c:v>
                </c:pt>
                <c:pt idx="8828">
                  <c:v>8829</c:v>
                </c:pt>
                <c:pt idx="8829">
                  <c:v>8830</c:v>
                </c:pt>
                <c:pt idx="8830">
                  <c:v>8831</c:v>
                </c:pt>
                <c:pt idx="8831">
                  <c:v>8832</c:v>
                </c:pt>
                <c:pt idx="8832">
                  <c:v>8833</c:v>
                </c:pt>
                <c:pt idx="8833">
                  <c:v>8834</c:v>
                </c:pt>
                <c:pt idx="8834">
                  <c:v>8835</c:v>
                </c:pt>
                <c:pt idx="8835">
                  <c:v>8836</c:v>
                </c:pt>
                <c:pt idx="8836">
                  <c:v>8837</c:v>
                </c:pt>
                <c:pt idx="8837">
                  <c:v>8838</c:v>
                </c:pt>
                <c:pt idx="8838">
                  <c:v>8839</c:v>
                </c:pt>
                <c:pt idx="8839">
                  <c:v>8840</c:v>
                </c:pt>
                <c:pt idx="8840">
                  <c:v>8841</c:v>
                </c:pt>
                <c:pt idx="8841">
                  <c:v>8842</c:v>
                </c:pt>
                <c:pt idx="8842">
                  <c:v>8843</c:v>
                </c:pt>
                <c:pt idx="8843">
                  <c:v>8844</c:v>
                </c:pt>
                <c:pt idx="8844">
                  <c:v>8845</c:v>
                </c:pt>
                <c:pt idx="8845">
                  <c:v>8846</c:v>
                </c:pt>
                <c:pt idx="8846">
                  <c:v>8847</c:v>
                </c:pt>
                <c:pt idx="8847">
                  <c:v>8848</c:v>
                </c:pt>
                <c:pt idx="8848">
                  <c:v>8849</c:v>
                </c:pt>
                <c:pt idx="8849">
                  <c:v>8850</c:v>
                </c:pt>
                <c:pt idx="8850">
                  <c:v>8851</c:v>
                </c:pt>
                <c:pt idx="8851">
                  <c:v>8852</c:v>
                </c:pt>
                <c:pt idx="8852">
                  <c:v>8853</c:v>
                </c:pt>
                <c:pt idx="8853">
                  <c:v>8854</c:v>
                </c:pt>
                <c:pt idx="8854">
                  <c:v>8855</c:v>
                </c:pt>
                <c:pt idx="8855">
                  <c:v>8856</c:v>
                </c:pt>
                <c:pt idx="8856">
                  <c:v>8857</c:v>
                </c:pt>
                <c:pt idx="8857">
                  <c:v>8858</c:v>
                </c:pt>
                <c:pt idx="8858">
                  <c:v>8859</c:v>
                </c:pt>
                <c:pt idx="8859">
                  <c:v>8860</c:v>
                </c:pt>
                <c:pt idx="8860">
                  <c:v>8861</c:v>
                </c:pt>
                <c:pt idx="8861">
                  <c:v>8862</c:v>
                </c:pt>
                <c:pt idx="8862">
                  <c:v>8863</c:v>
                </c:pt>
                <c:pt idx="8863">
                  <c:v>8864</c:v>
                </c:pt>
                <c:pt idx="8864">
                  <c:v>8865</c:v>
                </c:pt>
                <c:pt idx="8865">
                  <c:v>8866</c:v>
                </c:pt>
                <c:pt idx="8866">
                  <c:v>8867</c:v>
                </c:pt>
                <c:pt idx="8867">
                  <c:v>8868</c:v>
                </c:pt>
                <c:pt idx="8868">
                  <c:v>8869</c:v>
                </c:pt>
                <c:pt idx="8869">
                  <c:v>8870</c:v>
                </c:pt>
                <c:pt idx="8870">
                  <c:v>8871</c:v>
                </c:pt>
                <c:pt idx="8871">
                  <c:v>8872</c:v>
                </c:pt>
                <c:pt idx="8872">
                  <c:v>8873</c:v>
                </c:pt>
                <c:pt idx="8873">
                  <c:v>8874</c:v>
                </c:pt>
                <c:pt idx="8874">
                  <c:v>8875</c:v>
                </c:pt>
                <c:pt idx="8875">
                  <c:v>8876</c:v>
                </c:pt>
                <c:pt idx="8876">
                  <c:v>8877</c:v>
                </c:pt>
                <c:pt idx="8877">
                  <c:v>8878</c:v>
                </c:pt>
                <c:pt idx="8878">
                  <c:v>8879</c:v>
                </c:pt>
                <c:pt idx="8879">
                  <c:v>8880</c:v>
                </c:pt>
                <c:pt idx="8880">
                  <c:v>8881</c:v>
                </c:pt>
                <c:pt idx="8881">
                  <c:v>8882</c:v>
                </c:pt>
                <c:pt idx="8882">
                  <c:v>8883</c:v>
                </c:pt>
                <c:pt idx="8883">
                  <c:v>8884</c:v>
                </c:pt>
                <c:pt idx="8884">
                  <c:v>8885</c:v>
                </c:pt>
                <c:pt idx="8885">
                  <c:v>8886</c:v>
                </c:pt>
                <c:pt idx="8886">
                  <c:v>8887</c:v>
                </c:pt>
                <c:pt idx="8887">
                  <c:v>8888</c:v>
                </c:pt>
                <c:pt idx="8888">
                  <c:v>8889</c:v>
                </c:pt>
                <c:pt idx="8889">
                  <c:v>8890</c:v>
                </c:pt>
                <c:pt idx="8890">
                  <c:v>8891</c:v>
                </c:pt>
                <c:pt idx="8891">
                  <c:v>8892</c:v>
                </c:pt>
                <c:pt idx="8892">
                  <c:v>8893</c:v>
                </c:pt>
                <c:pt idx="8893">
                  <c:v>8894</c:v>
                </c:pt>
                <c:pt idx="8894">
                  <c:v>8895</c:v>
                </c:pt>
                <c:pt idx="8895">
                  <c:v>8896</c:v>
                </c:pt>
                <c:pt idx="8896">
                  <c:v>8897</c:v>
                </c:pt>
                <c:pt idx="8897">
                  <c:v>8898</c:v>
                </c:pt>
                <c:pt idx="8898">
                  <c:v>8899</c:v>
                </c:pt>
                <c:pt idx="8899">
                  <c:v>8900</c:v>
                </c:pt>
                <c:pt idx="8900">
                  <c:v>8901</c:v>
                </c:pt>
                <c:pt idx="8901">
                  <c:v>8902</c:v>
                </c:pt>
                <c:pt idx="8902">
                  <c:v>8903</c:v>
                </c:pt>
                <c:pt idx="8903">
                  <c:v>8904</c:v>
                </c:pt>
                <c:pt idx="8904">
                  <c:v>8905</c:v>
                </c:pt>
                <c:pt idx="8905">
                  <c:v>8906</c:v>
                </c:pt>
                <c:pt idx="8906">
                  <c:v>8907</c:v>
                </c:pt>
                <c:pt idx="8907">
                  <c:v>8908</c:v>
                </c:pt>
                <c:pt idx="8908">
                  <c:v>8909</c:v>
                </c:pt>
                <c:pt idx="8909">
                  <c:v>8910</c:v>
                </c:pt>
                <c:pt idx="8910">
                  <c:v>8911</c:v>
                </c:pt>
                <c:pt idx="8911">
                  <c:v>8912</c:v>
                </c:pt>
                <c:pt idx="8912">
                  <c:v>8913</c:v>
                </c:pt>
                <c:pt idx="8913">
                  <c:v>8914</c:v>
                </c:pt>
                <c:pt idx="8914">
                  <c:v>8915</c:v>
                </c:pt>
                <c:pt idx="8915">
                  <c:v>8916</c:v>
                </c:pt>
                <c:pt idx="8916">
                  <c:v>8917</c:v>
                </c:pt>
                <c:pt idx="8917">
                  <c:v>8918</c:v>
                </c:pt>
                <c:pt idx="8918">
                  <c:v>8919</c:v>
                </c:pt>
                <c:pt idx="8919">
                  <c:v>8920</c:v>
                </c:pt>
                <c:pt idx="8920">
                  <c:v>8921</c:v>
                </c:pt>
                <c:pt idx="8921">
                  <c:v>8922</c:v>
                </c:pt>
                <c:pt idx="8922">
                  <c:v>8923</c:v>
                </c:pt>
                <c:pt idx="8923">
                  <c:v>8924</c:v>
                </c:pt>
                <c:pt idx="8924">
                  <c:v>8925</c:v>
                </c:pt>
                <c:pt idx="8925">
                  <c:v>8926</c:v>
                </c:pt>
                <c:pt idx="8926">
                  <c:v>8927</c:v>
                </c:pt>
                <c:pt idx="8927">
                  <c:v>8928</c:v>
                </c:pt>
                <c:pt idx="8928">
                  <c:v>8929</c:v>
                </c:pt>
                <c:pt idx="8929">
                  <c:v>8930</c:v>
                </c:pt>
                <c:pt idx="8930">
                  <c:v>8931</c:v>
                </c:pt>
                <c:pt idx="8931">
                  <c:v>8932</c:v>
                </c:pt>
                <c:pt idx="8932">
                  <c:v>8933</c:v>
                </c:pt>
                <c:pt idx="8933">
                  <c:v>8934</c:v>
                </c:pt>
                <c:pt idx="8934">
                  <c:v>8935</c:v>
                </c:pt>
                <c:pt idx="8935">
                  <c:v>8936</c:v>
                </c:pt>
                <c:pt idx="8936">
                  <c:v>8937</c:v>
                </c:pt>
                <c:pt idx="8937">
                  <c:v>8938</c:v>
                </c:pt>
                <c:pt idx="8938">
                  <c:v>8939</c:v>
                </c:pt>
                <c:pt idx="8939">
                  <c:v>8940</c:v>
                </c:pt>
                <c:pt idx="8940">
                  <c:v>8941</c:v>
                </c:pt>
                <c:pt idx="8941">
                  <c:v>8942</c:v>
                </c:pt>
                <c:pt idx="8942">
                  <c:v>8943</c:v>
                </c:pt>
                <c:pt idx="8943">
                  <c:v>8944</c:v>
                </c:pt>
                <c:pt idx="8944">
                  <c:v>8945</c:v>
                </c:pt>
                <c:pt idx="8945">
                  <c:v>8946</c:v>
                </c:pt>
                <c:pt idx="8946">
                  <c:v>8947</c:v>
                </c:pt>
                <c:pt idx="8947">
                  <c:v>8948</c:v>
                </c:pt>
                <c:pt idx="8948">
                  <c:v>8949</c:v>
                </c:pt>
                <c:pt idx="8949">
                  <c:v>8950</c:v>
                </c:pt>
                <c:pt idx="8950">
                  <c:v>8951</c:v>
                </c:pt>
                <c:pt idx="8951">
                  <c:v>8952</c:v>
                </c:pt>
                <c:pt idx="8952">
                  <c:v>8953</c:v>
                </c:pt>
                <c:pt idx="8953">
                  <c:v>8954</c:v>
                </c:pt>
                <c:pt idx="8954">
                  <c:v>8955</c:v>
                </c:pt>
                <c:pt idx="8955">
                  <c:v>8956</c:v>
                </c:pt>
                <c:pt idx="8956">
                  <c:v>8957</c:v>
                </c:pt>
                <c:pt idx="8957">
                  <c:v>8958</c:v>
                </c:pt>
                <c:pt idx="8958">
                  <c:v>8959</c:v>
                </c:pt>
                <c:pt idx="8959">
                  <c:v>8960</c:v>
                </c:pt>
                <c:pt idx="8960">
                  <c:v>8961</c:v>
                </c:pt>
                <c:pt idx="8961">
                  <c:v>8962</c:v>
                </c:pt>
                <c:pt idx="8962">
                  <c:v>8963</c:v>
                </c:pt>
                <c:pt idx="8963">
                  <c:v>8964</c:v>
                </c:pt>
                <c:pt idx="8964">
                  <c:v>8965</c:v>
                </c:pt>
                <c:pt idx="8965">
                  <c:v>8966</c:v>
                </c:pt>
                <c:pt idx="8966">
                  <c:v>8967</c:v>
                </c:pt>
                <c:pt idx="8967">
                  <c:v>8968</c:v>
                </c:pt>
                <c:pt idx="8968">
                  <c:v>8969</c:v>
                </c:pt>
                <c:pt idx="8969">
                  <c:v>8970</c:v>
                </c:pt>
                <c:pt idx="8970">
                  <c:v>8971</c:v>
                </c:pt>
                <c:pt idx="8971">
                  <c:v>8972</c:v>
                </c:pt>
                <c:pt idx="8972">
                  <c:v>8973</c:v>
                </c:pt>
                <c:pt idx="8973">
                  <c:v>8974</c:v>
                </c:pt>
                <c:pt idx="8974">
                  <c:v>8975</c:v>
                </c:pt>
                <c:pt idx="8975">
                  <c:v>8976</c:v>
                </c:pt>
                <c:pt idx="8976">
                  <c:v>8977</c:v>
                </c:pt>
                <c:pt idx="8977">
                  <c:v>8978</c:v>
                </c:pt>
                <c:pt idx="8978">
                  <c:v>8979</c:v>
                </c:pt>
                <c:pt idx="8979">
                  <c:v>8980</c:v>
                </c:pt>
                <c:pt idx="8980">
                  <c:v>8981</c:v>
                </c:pt>
                <c:pt idx="8981">
                  <c:v>8982</c:v>
                </c:pt>
                <c:pt idx="8982">
                  <c:v>8983</c:v>
                </c:pt>
                <c:pt idx="8983">
                  <c:v>8984</c:v>
                </c:pt>
                <c:pt idx="8984">
                  <c:v>8985</c:v>
                </c:pt>
                <c:pt idx="8985">
                  <c:v>8986</c:v>
                </c:pt>
                <c:pt idx="8986">
                  <c:v>8987</c:v>
                </c:pt>
                <c:pt idx="8987">
                  <c:v>8988</c:v>
                </c:pt>
                <c:pt idx="8988">
                  <c:v>8989</c:v>
                </c:pt>
                <c:pt idx="8989">
                  <c:v>8990</c:v>
                </c:pt>
                <c:pt idx="8990">
                  <c:v>8991</c:v>
                </c:pt>
                <c:pt idx="8991">
                  <c:v>8992</c:v>
                </c:pt>
                <c:pt idx="8992">
                  <c:v>8993</c:v>
                </c:pt>
                <c:pt idx="8993">
                  <c:v>8994</c:v>
                </c:pt>
                <c:pt idx="8994">
                  <c:v>8995</c:v>
                </c:pt>
                <c:pt idx="8995">
                  <c:v>8996</c:v>
                </c:pt>
                <c:pt idx="8996">
                  <c:v>8997</c:v>
                </c:pt>
                <c:pt idx="8997">
                  <c:v>8998</c:v>
                </c:pt>
                <c:pt idx="8998">
                  <c:v>8999</c:v>
                </c:pt>
                <c:pt idx="8999">
                  <c:v>9000</c:v>
                </c:pt>
                <c:pt idx="9000">
                  <c:v>9001</c:v>
                </c:pt>
                <c:pt idx="9001">
                  <c:v>9002</c:v>
                </c:pt>
                <c:pt idx="9002">
                  <c:v>9003</c:v>
                </c:pt>
                <c:pt idx="9003">
                  <c:v>9004</c:v>
                </c:pt>
                <c:pt idx="9004">
                  <c:v>9005</c:v>
                </c:pt>
                <c:pt idx="9005">
                  <c:v>9006</c:v>
                </c:pt>
                <c:pt idx="9006">
                  <c:v>9007</c:v>
                </c:pt>
                <c:pt idx="9007">
                  <c:v>9008</c:v>
                </c:pt>
                <c:pt idx="9008">
                  <c:v>9009</c:v>
                </c:pt>
                <c:pt idx="9009">
                  <c:v>9010</c:v>
                </c:pt>
                <c:pt idx="9010">
                  <c:v>9011</c:v>
                </c:pt>
                <c:pt idx="9011">
                  <c:v>9012</c:v>
                </c:pt>
                <c:pt idx="9012">
                  <c:v>9013</c:v>
                </c:pt>
                <c:pt idx="9013">
                  <c:v>9014</c:v>
                </c:pt>
                <c:pt idx="9014">
                  <c:v>9015</c:v>
                </c:pt>
                <c:pt idx="9015">
                  <c:v>9016</c:v>
                </c:pt>
                <c:pt idx="9016">
                  <c:v>9017</c:v>
                </c:pt>
                <c:pt idx="9017">
                  <c:v>9018</c:v>
                </c:pt>
                <c:pt idx="9018">
                  <c:v>9019</c:v>
                </c:pt>
                <c:pt idx="9019">
                  <c:v>9020</c:v>
                </c:pt>
                <c:pt idx="9020">
                  <c:v>9021</c:v>
                </c:pt>
                <c:pt idx="9021">
                  <c:v>9022</c:v>
                </c:pt>
                <c:pt idx="9022">
                  <c:v>9023</c:v>
                </c:pt>
                <c:pt idx="9023">
                  <c:v>9024</c:v>
                </c:pt>
                <c:pt idx="9024">
                  <c:v>9025</c:v>
                </c:pt>
                <c:pt idx="9025">
                  <c:v>9026</c:v>
                </c:pt>
                <c:pt idx="9026">
                  <c:v>9027</c:v>
                </c:pt>
                <c:pt idx="9027">
                  <c:v>9028</c:v>
                </c:pt>
                <c:pt idx="9028">
                  <c:v>9029</c:v>
                </c:pt>
                <c:pt idx="9029">
                  <c:v>9030</c:v>
                </c:pt>
                <c:pt idx="9030">
                  <c:v>9031</c:v>
                </c:pt>
                <c:pt idx="9031">
                  <c:v>9032</c:v>
                </c:pt>
                <c:pt idx="9032">
                  <c:v>9033</c:v>
                </c:pt>
                <c:pt idx="9033">
                  <c:v>9034</c:v>
                </c:pt>
                <c:pt idx="9034">
                  <c:v>9035</c:v>
                </c:pt>
                <c:pt idx="9035">
                  <c:v>9036</c:v>
                </c:pt>
                <c:pt idx="9036">
                  <c:v>9037</c:v>
                </c:pt>
                <c:pt idx="9037">
                  <c:v>9038</c:v>
                </c:pt>
                <c:pt idx="9038">
                  <c:v>9039</c:v>
                </c:pt>
                <c:pt idx="9039">
                  <c:v>9040</c:v>
                </c:pt>
                <c:pt idx="9040">
                  <c:v>9041</c:v>
                </c:pt>
                <c:pt idx="9041">
                  <c:v>9042</c:v>
                </c:pt>
                <c:pt idx="9042">
                  <c:v>9043</c:v>
                </c:pt>
                <c:pt idx="9043">
                  <c:v>9044</c:v>
                </c:pt>
                <c:pt idx="9044">
                  <c:v>9045</c:v>
                </c:pt>
                <c:pt idx="9045">
                  <c:v>9046</c:v>
                </c:pt>
                <c:pt idx="9046">
                  <c:v>9047</c:v>
                </c:pt>
                <c:pt idx="9047">
                  <c:v>9048</c:v>
                </c:pt>
                <c:pt idx="9048">
                  <c:v>9049</c:v>
                </c:pt>
                <c:pt idx="9049">
                  <c:v>9050</c:v>
                </c:pt>
                <c:pt idx="9050">
                  <c:v>9051</c:v>
                </c:pt>
                <c:pt idx="9051">
                  <c:v>9052</c:v>
                </c:pt>
                <c:pt idx="9052">
                  <c:v>9053</c:v>
                </c:pt>
                <c:pt idx="9053">
                  <c:v>9054</c:v>
                </c:pt>
                <c:pt idx="9054">
                  <c:v>9055</c:v>
                </c:pt>
                <c:pt idx="9055">
                  <c:v>9056</c:v>
                </c:pt>
                <c:pt idx="9056">
                  <c:v>9057</c:v>
                </c:pt>
                <c:pt idx="9057">
                  <c:v>9058</c:v>
                </c:pt>
                <c:pt idx="9058">
                  <c:v>9059</c:v>
                </c:pt>
                <c:pt idx="9059">
                  <c:v>9060</c:v>
                </c:pt>
                <c:pt idx="9060">
                  <c:v>9061</c:v>
                </c:pt>
                <c:pt idx="9061">
                  <c:v>9062</c:v>
                </c:pt>
                <c:pt idx="9062">
                  <c:v>9063</c:v>
                </c:pt>
                <c:pt idx="9063">
                  <c:v>9064</c:v>
                </c:pt>
                <c:pt idx="9064">
                  <c:v>9065</c:v>
                </c:pt>
                <c:pt idx="9065">
                  <c:v>9066</c:v>
                </c:pt>
                <c:pt idx="9066">
                  <c:v>9067</c:v>
                </c:pt>
                <c:pt idx="9067">
                  <c:v>9068</c:v>
                </c:pt>
                <c:pt idx="9068">
                  <c:v>9069</c:v>
                </c:pt>
                <c:pt idx="9069">
                  <c:v>9070</c:v>
                </c:pt>
                <c:pt idx="9070">
                  <c:v>9071</c:v>
                </c:pt>
                <c:pt idx="9071">
                  <c:v>9072</c:v>
                </c:pt>
                <c:pt idx="9072">
                  <c:v>9073</c:v>
                </c:pt>
                <c:pt idx="9073">
                  <c:v>9074</c:v>
                </c:pt>
                <c:pt idx="9074">
                  <c:v>9075</c:v>
                </c:pt>
                <c:pt idx="9075">
                  <c:v>9076</c:v>
                </c:pt>
                <c:pt idx="9076">
                  <c:v>9077</c:v>
                </c:pt>
                <c:pt idx="9077">
                  <c:v>9078</c:v>
                </c:pt>
                <c:pt idx="9078">
                  <c:v>9079</c:v>
                </c:pt>
                <c:pt idx="9079">
                  <c:v>9080</c:v>
                </c:pt>
                <c:pt idx="9080">
                  <c:v>9081</c:v>
                </c:pt>
                <c:pt idx="9081">
                  <c:v>9082</c:v>
                </c:pt>
                <c:pt idx="9082">
                  <c:v>9083</c:v>
                </c:pt>
                <c:pt idx="9083">
                  <c:v>9084</c:v>
                </c:pt>
                <c:pt idx="9084">
                  <c:v>9085</c:v>
                </c:pt>
                <c:pt idx="9085">
                  <c:v>9086</c:v>
                </c:pt>
                <c:pt idx="9086">
                  <c:v>9087</c:v>
                </c:pt>
                <c:pt idx="9087">
                  <c:v>9088</c:v>
                </c:pt>
                <c:pt idx="9088">
                  <c:v>9089</c:v>
                </c:pt>
                <c:pt idx="9089">
                  <c:v>9090</c:v>
                </c:pt>
                <c:pt idx="9090">
                  <c:v>9091</c:v>
                </c:pt>
                <c:pt idx="9091">
                  <c:v>9092</c:v>
                </c:pt>
                <c:pt idx="9092">
                  <c:v>9093</c:v>
                </c:pt>
                <c:pt idx="9093">
                  <c:v>9094</c:v>
                </c:pt>
                <c:pt idx="9094">
                  <c:v>9095</c:v>
                </c:pt>
                <c:pt idx="9095">
                  <c:v>9096</c:v>
                </c:pt>
                <c:pt idx="9096">
                  <c:v>9097</c:v>
                </c:pt>
                <c:pt idx="9097">
                  <c:v>9098</c:v>
                </c:pt>
                <c:pt idx="9098">
                  <c:v>9099</c:v>
                </c:pt>
                <c:pt idx="9099">
                  <c:v>9100</c:v>
                </c:pt>
                <c:pt idx="9100">
                  <c:v>9101</c:v>
                </c:pt>
                <c:pt idx="9101">
                  <c:v>9102</c:v>
                </c:pt>
                <c:pt idx="9102">
                  <c:v>9103</c:v>
                </c:pt>
                <c:pt idx="9103">
                  <c:v>9104</c:v>
                </c:pt>
                <c:pt idx="9104">
                  <c:v>9105</c:v>
                </c:pt>
                <c:pt idx="9105">
                  <c:v>9106</c:v>
                </c:pt>
                <c:pt idx="9106">
                  <c:v>9107</c:v>
                </c:pt>
                <c:pt idx="9107">
                  <c:v>9108</c:v>
                </c:pt>
                <c:pt idx="9108">
                  <c:v>9109</c:v>
                </c:pt>
                <c:pt idx="9109">
                  <c:v>9110</c:v>
                </c:pt>
                <c:pt idx="9110">
                  <c:v>9111</c:v>
                </c:pt>
                <c:pt idx="9111">
                  <c:v>9112</c:v>
                </c:pt>
                <c:pt idx="9112">
                  <c:v>9113</c:v>
                </c:pt>
                <c:pt idx="9113">
                  <c:v>9114</c:v>
                </c:pt>
                <c:pt idx="9114">
                  <c:v>9115</c:v>
                </c:pt>
                <c:pt idx="9115">
                  <c:v>9116</c:v>
                </c:pt>
                <c:pt idx="9116">
                  <c:v>9117</c:v>
                </c:pt>
                <c:pt idx="9117">
                  <c:v>9118</c:v>
                </c:pt>
                <c:pt idx="9118">
                  <c:v>9119</c:v>
                </c:pt>
                <c:pt idx="9119">
                  <c:v>9120</c:v>
                </c:pt>
                <c:pt idx="9120">
                  <c:v>9121</c:v>
                </c:pt>
                <c:pt idx="9121">
                  <c:v>9122</c:v>
                </c:pt>
                <c:pt idx="9122">
                  <c:v>9123</c:v>
                </c:pt>
                <c:pt idx="9123">
                  <c:v>9124</c:v>
                </c:pt>
                <c:pt idx="9124">
                  <c:v>9125</c:v>
                </c:pt>
                <c:pt idx="9125">
                  <c:v>9126</c:v>
                </c:pt>
                <c:pt idx="9126">
                  <c:v>9127</c:v>
                </c:pt>
                <c:pt idx="9127">
                  <c:v>9128</c:v>
                </c:pt>
                <c:pt idx="9128">
                  <c:v>9129</c:v>
                </c:pt>
                <c:pt idx="9129">
                  <c:v>9130</c:v>
                </c:pt>
                <c:pt idx="9130">
                  <c:v>9131</c:v>
                </c:pt>
                <c:pt idx="9131">
                  <c:v>9132</c:v>
                </c:pt>
                <c:pt idx="9132">
                  <c:v>9133</c:v>
                </c:pt>
                <c:pt idx="9133">
                  <c:v>9134</c:v>
                </c:pt>
                <c:pt idx="9134">
                  <c:v>9135</c:v>
                </c:pt>
                <c:pt idx="9135">
                  <c:v>9136</c:v>
                </c:pt>
                <c:pt idx="9136">
                  <c:v>9137</c:v>
                </c:pt>
                <c:pt idx="9137">
                  <c:v>9138</c:v>
                </c:pt>
                <c:pt idx="9138">
                  <c:v>9139</c:v>
                </c:pt>
                <c:pt idx="9139">
                  <c:v>9140</c:v>
                </c:pt>
                <c:pt idx="9140">
                  <c:v>9141</c:v>
                </c:pt>
                <c:pt idx="9141">
                  <c:v>9142</c:v>
                </c:pt>
                <c:pt idx="9142">
                  <c:v>9143</c:v>
                </c:pt>
                <c:pt idx="9143">
                  <c:v>9144</c:v>
                </c:pt>
                <c:pt idx="9144">
                  <c:v>9145</c:v>
                </c:pt>
                <c:pt idx="9145">
                  <c:v>9146</c:v>
                </c:pt>
                <c:pt idx="9146">
                  <c:v>9147</c:v>
                </c:pt>
                <c:pt idx="9147">
                  <c:v>9148</c:v>
                </c:pt>
                <c:pt idx="9148">
                  <c:v>9149</c:v>
                </c:pt>
                <c:pt idx="9149">
                  <c:v>9150</c:v>
                </c:pt>
                <c:pt idx="9150">
                  <c:v>9151</c:v>
                </c:pt>
                <c:pt idx="9151">
                  <c:v>9152</c:v>
                </c:pt>
                <c:pt idx="9152">
                  <c:v>9153</c:v>
                </c:pt>
                <c:pt idx="9153">
                  <c:v>9154</c:v>
                </c:pt>
                <c:pt idx="9154">
                  <c:v>9155</c:v>
                </c:pt>
                <c:pt idx="9155">
                  <c:v>9156</c:v>
                </c:pt>
                <c:pt idx="9156">
                  <c:v>9157</c:v>
                </c:pt>
                <c:pt idx="9157">
                  <c:v>9158</c:v>
                </c:pt>
                <c:pt idx="9158">
                  <c:v>9159</c:v>
                </c:pt>
                <c:pt idx="9159">
                  <c:v>9160</c:v>
                </c:pt>
                <c:pt idx="9160">
                  <c:v>9161</c:v>
                </c:pt>
                <c:pt idx="9161">
                  <c:v>9162</c:v>
                </c:pt>
                <c:pt idx="9162">
                  <c:v>9163</c:v>
                </c:pt>
                <c:pt idx="9163">
                  <c:v>9164</c:v>
                </c:pt>
                <c:pt idx="9164">
                  <c:v>9165</c:v>
                </c:pt>
                <c:pt idx="9165">
                  <c:v>9166</c:v>
                </c:pt>
                <c:pt idx="9166">
                  <c:v>9167</c:v>
                </c:pt>
                <c:pt idx="9167">
                  <c:v>9168</c:v>
                </c:pt>
                <c:pt idx="9168">
                  <c:v>9169</c:v>
                </c:pt>
                <c:pt idx="9169">
                  <c:v>9170</c:v>
                </c:pt>
                <c:pt idx="9170">
                  <c:v>9171</c:v>
                </c:pt>
                <c:pt idx="9171">
                  <c:v>9172</c:v>
                </c:pt>
                <c:pt idx="9172">
                  <c:v>9173</c:v>
                </c:pt>
                <c:pt idx="9173">
                  <c:v>9174</c:v>
                </c:pt>
                <c:pt idx="9174">
                  <c:v>9175</c:v>
                </c:pt>
                <c:pt idx="9175">
                  <c:v>9176</c:v>
                </c:pt>
                <c:pt idx="9176">
                  <c:v>9177</c:v>
                </c:pt>
                <c:pt idx="9177">
                  <c:v>9178</c:v>
                </c:pt>
                <c:pt idx="9178">
                  <c:v>9179</c:v>
                </c:pt>
                <c:pt idx="9179">
                  <c:v>9180</c:v>
                </c:pt>
                <c:pt idx="9180">
                  <c:v>9181</c:v>
                </c:pt>
                <c:pt idx="9181">
                  <c:v>9182</c:v>
                </c:pt>
                <c:pt idx="9182">
                  <c:v>9183</c:v>
                </c:pt>
                <c:pt idx="9183">
                  <c:v>9184</c:v>
                </c:pt>
                <c:pt idx="9184">
                  <c:v>9185</c:v>
                </c:pt>
                <c:pt idx="9185">
                  <c:v>9186</c:v>
                </c:pt>
                <c:pt idx="9186">
                  <c:v>9187</c:v>
                </c:pt>
                <c:pt idx="9187">
                  <c:v>9188</c:v>
                </c:pt>
                <c:pt idx="9188">
                  <c:v>9189</c:v>
                </c:pt>
                <c:pt idx="9189">
                  <c:v>9190</c:v>
                </c:pt>
                <c:pt idx="9190">
                  <c:v>9191</c:v>
                </c:pt>
                <c:pt idx="9191">
                  <c:v>9192</c:v>
                </c:pt>
                <c:pt idx="9192">
                  <c:v>9193</c:v>
                </c:pt>
                <c:pt idx="9193">
                  <c:v>9194</c:v>
                </c:pt>
                <c:pt idx="9194">
                  <c:v>9195</c:v>
                </c:pt>
                <c:pt idx="9195">
                  <c:v>9196</c:v>
                </c:pt>
                <c:pt idx="9196">
                  <c:v>9197</c:v>
                </c:pt>
                <c:pt idx="9197">
                  <c:v>9198</c:v>
                </c:pt>
                <c:pt idx="9198">
                  <c:v>9199</c:v>
                </c:pt>
                <c:pt idx="9199">
                  <c:v>9200</c:v>
                </c:pt>
                <c:pt idx="9200">
                  <c:v>9201</c:v>
                </c:pt>
                <c:pt idx="9201">
                  <c:v>9202</c:v>
                </c:pt>
                <c:pt idx="9202">
                  <c:v>9203</c:v>
                </c:pt>
                <c:pt idx="9203">
                  <c:v>9204</c:v>
                </c:pt>
                <c:pt idx="9204">
                  <c:v>9205</c:v>
                </c:pt>
                <c:pt idx="9205">
                  <c:v>9206</c:v>
                </c:pt>
                <c:pt idx="9206">
                  <c:v>9207</c:v>
                </c:pt>
                <c:pt idx="9207">
                  <c:v>9208</c:v>
                </c:pt>
                <c:pt idx="9208">
                  <c:v>9209</c:v>
                </c:pt>
                <c:pt idx="9209">
                  <c:v>9210</c:v>
                </c:pt>
                <c:pt idx="9210">
                  <c:v>9211</c:v>
                </c:pt>
                <c:pt idx="9211">
                  <c:v>9212</c:v>
                </c:pt>
                <c:pt idx="9212">
                  <c:v>9213</c:v>
                </c:pt>
                <c:pt idx="9213">
                  <c:v>9214</c:v>
                </c:pt>
                <c:pt idx="9214">
                  <c:v>9215</c:v>
                </c:pt>
                <c:pt idx="9215">
                  <c:v>9216</c:v>
                </c:pt>
                <c:pt idx="9216">
                  <c:v>9217</c:v>
                </c:pt>
                <c:pt idx="9217">
                  <c:v>9218</c:v>
                </c:pt>
                <c:pt idx="9218">
                  <c:v>9219</c:v>
                </c:pt>
                <c:pt idx="9219">
                  <c:v>9220</c:v>
                </c:pt>
                <c:pt idx="9220">
                  <c:v>9221</c:v>
                </c:pt>
                <c:pt idx="9221">
                  <c:v>9222</c:v>
                </c:pt>
                <c:pt idx="9222">
                  <c:v>9223</c:v>
                </c:pt>
                <c:pt idx="9223">
                  <c:v>9224</c:v>
                </c:pt>
                <c:pt idx="9224">
                  <c:v>9225</c:v>
                </c:pt>
                <c:pt idx="9225">
                  <c:v>9226</c:v>
                </c:pt>
                <c:pt idx="9226">
                  <c:v>9227</c:v>
                </c:pt>
                <c:pt idx="9227">
                  <c:v>9228</c:v>
                </c:pt>
                <c:pt idx="9228">
                  <c:v>9229</c:v>
                </c:pt>
                <c:pt idx="9229">
                  <c:v>9230</c:v>
                </c:pt>
                <c:pt idx="9230">
                  <c:v>9231</c:v>
                </c:pt>
                <c:pt idx="9231">
                  <c:v>9232</c:v>
                </c:pt>
                <c:pt idx="9232">
                  <c:v>9233</c:v>
                </c:pt>
                <c:pt idx="9233">
                  <c:v>9234</c:v>
                </c:pt>
                <c:pt idx="9234">
                  <c:v>9235</c:v>
                </c:pt>
                <c:pt idx="9235">
                  <c:v>9236</c:v>
                </c:pt>
                <c:pt idx="9236">
                  <c:v>9237</c:v>
                </c:pt>
                <c:pt idx="9237">
                  <c:v>9238</c:v>
                </c:pt>
                <c:pt idx="9238">
                  <c:v>9239</c:v>
                </c:pt>
                <c:pt idx="9239">
                  <c:v>9240</c:v>
                </c:pt>
                <c:pt idx="9240">
                  <c:v>9241</c:v>
                </c:pt>
                <c:pt idx="9241">
                  <c:v>9242</c:v>
                </c:pt>
                <c:pt idx="9242">
                  <c:v>9243</c:v>
                </c:pt>
                <c:pt idx="9243">
                  <c:v>9244</c:v>
                </c:pt>
                <c:pt idx="9244">
                  <c:v>9245</c:v>
                </c:pt>
                <c:pt idx="9245">
                  <c:v>9246</c:v>
                </c:pt>
                <c:pt idx="9246">
                  <c:v>9247</c:v>
                </c:pt>
                <c:pt idx="9247">
                  <c:v>9248</c:v>
                </c:pt>
                <c:pt idx="9248">
                  <c:v>9249</c:v>
                </c:pt>
                <c:pt idx="9249">
                  <c:v>9250</c:v>
                </c:pt>
                <c:pt idx="9250">
                  <c:v>9251</c:v>
                </c:pt>
                <c:pt idx="9251">
                  <c:v>9252</c:v>
                </c:pt>
                <c:pt idx="9252">
                  <c:v>9253</c:v>
                </c:pt>
                <c:pt idx="9253">
                  <c:v>9254</c:v>
                </c:pt>
                <c:pt idx="9254">
                  <c:v>9255</c:v>
                </c:pt>
                <c:pt idx="9255">
                  <c:v>9256</c:v>
                </c:pt>
                <c:pt idx="9256">
                  <c:v>9257</c:v>
                </c:pt>
                <c:pt idx="9257">
                  <c:v>9258</c:v>
                </c:pt>
                <c:pt idx="9258">
                  <c:v>9259</c:v>
                </c:pt>
                <c:pt idx="9259">
                  <c:v>9260</c:v>
                </c:pt>
                <c:pt idx="9260">
                  <c:v>9261</c:v>
                </c:pt>
                <c:pt idx="9261">
                  <c:v>9262</c:v>
                </c:pt>
                <c:pt idx="9262">
                  <c:v>9263</c:v>
                </c:pt>
                <c:pt idx="9263">
                  <c:v>9264</c:v>
                </c:pt>
                <c:pt idx="9264">
                  <c:v>9265</c:v>
                </c:pt>
                <c:pt idx="9265">
                  <c:v>9266</c:v>
                </c:pt>
                <c:pt idx="9266">
                  <c:v>9267</c:v>
                </c:pt>
                <c:pt idx="9267">
                  <c:v>9268</c:v>
                </c:pt>
                <c:pt idx="9268">
                  <c:v>9269</c:v>
                </c:pt>
                <c:pt idx="9269">
                  <c:v>9270</c:v>
                </c:pt>
                <c:pt idx="9270">
                  <c:v>9271</c:v>
                </c:pt>
                <c:pt idx="9271">
                  <c:v>9272</c:v>
                </c:pt>
                <c:pt idx="9272">
                  <c:v>9273</c:v>
                </c:pt>
                <c:pt idx="9273">
                  <c:v>9274</c:v>
                </c:pt>
                <c:pt idx="9274">
                  <c:v>9275</c:v>
                </c:pt>
                <c:pt idx="9275">
                  <c:v>9276</c:v>
                </c:pt>
                <c:pt idx="9276">
                  <c:v>9277</c:v>
                </c:pt>
                <c:pt idx="9277">
                  <c:v>9278</c:v>
                </c:pt>
                <c:pt idx="9278">
                  <c:v>9279</c:v>
                </c:pt>
                <c:pt idx="9279">
                  <c:v>9280</c:v>
                </c:pt>
                <c:pt idx="9280">
                  <c:v>9281</c:v>
                </c:pt>
                <c:pt idx="9281">
                  <c:v>9282</c:v>
                </c:pt>
                <c:pt idx="9282">
                  <c:v>9283</c:v>
                </c:pt>
                <c:pt idx="9283">
                  <c:v>9284</c:v>
                </c:pt>
                <c:pt idx="9284">
                  <c:v>9285</c:v>
                </c:pt>
                <c:pt idx="9285">
                  <c:v>9286</c:v>
                </c:pt>
                <c:pt idx="9286">
                  <c:v>9287</c:v>
                </c:pt>
                <c:pt idx="9287">
                  <c:v>9288</c:v>
                </c:pt>
                <c:pt idx="9288">
                  <c:v>9289</c:v>
                </c:pt>
                <c:pt idx="9289">
                  <c:v>9290</c:v>
                </c:pt>
                <c:pt idx="9290">
                  <c:v>9291</c:v>
                </c:pt>
                <c:pt idx="9291">
                  <c:v>9292</c:v>
                </c:pt>
                <c:pt idx="9292">
                  <c:v>9293</c:v>
                </c:pt>
                <c:pt idx="9293">
                  <c:v>9294</c:v>
                </c:pt>
                <c:pt idx="9294">
                  <c:v>9295</c:v>
                </c:pt>
                <c:pt idx="9295">
                  <c:v>9296</c:v>
                </c:pt>
                <c:pt idx="9296">
                  <c:v>9297</c:v>
                </c:pt>
                <c:pt idx="9297">
                  <c:v>9298</c:v>
                </c:pt>
                <c:pt idx="9298">
                  <c:v>9299</c:v>
                </c:pt>
                <c:pt idx="9299">
                  <c:v>9300</c:v>
                </c:pt>
                <c:pt idx="9300">
                  <c:v>9301</c:v>
                </c:pt>
                <c:pt idx="9301">
                  <c:v>9302</c:v>
                </c:pt>
                <c:pt idx="9302">
                  <c:v>9303</c:v>
                </c:pt>
                <c:pt idx="9303">
                  <c:v>9304</c:v>
                </c:pt>
                <c:pt idx="9304">
                  <c:v>9305</c:v>
                </c:pt>
                <c:pt idx="9305">
                  <c:v>9306</c:v>
                </c:pt>
                <c:pt idx="9306">
                  <c:v>9307</c:v>
                </c:pt>
                <c:pt idx="9307">
                  <c:v>9308</c:v>
                </c:pt>
                <c:pt idx="9308">
                  <c:v>9309</c:v>
                </c:pt>
                <c:pt idx="9309">
                  <c:v>9310</c:v>
                </c:pt>
                <c:pt idx="9310">
                  <c:v>9311</c:v>
                </c:pt>
                <c:pt idx="9311">
                  <c:v>9312</c:v>
                </c:pt>
                <c:pt idx="9312">
                  <c:v>9313</c:v>
                </c:pt>
                <c:pt idx="9313">
                  <c:v>9314</c:v>
                </c:pt>
                <c:pt idx="9314">
                  <c:v>9315</c:v>
                </c:pt>
                <c:pt idx="9315">
                  <c:v>9316</c:v>
                </c:pt>
                <c:pt idx="9316">
                  <c:v>9317</c:v>
                </c:pt>
                <c:pt idx="9317">
                  <c:v>9318</c:v>
                </c:pt>
                <c:pt idx="9318">
                  <c:v>9319</c:v>
                </c:pt>
                <c:pt idx="9319">
                  <c:v>9320</c:v>
                </c:pt>
                <c:pt idx="9320">
                  <c:v>9321</c:v>
                </c:pt>
                <c:pt idx="9321">
                  <c:v>9322</c:v>
                </c:pt>
                <c:pt idx="9322">
                  <c:v>9323</c:v>
                </c:pt>
                <c:pt idx="9323">
                  <c:v>9324</c:v>
                </c:pt>
                <c:pt idx="9324">
                  <c:v>9325</c:v>
                </c:pt>
                <c:pt idx="9325">
                  <c:v>9326</c:v>
                </c:pt>
                <c:pt idx="9326">
                  <c:v>9327</c:v>
                </c:pt>
                <c:pt idx="9327">
                  <c:v>9328</c:v>
                </c:pt>
                <c:pt idx="9328">
                  <c:v>9329</c:v>
                </c:pt>
                <c:pt idx="9329">
                  <c:v>9330</c:v>
                </c:pt>
                <c:pt idx="9330">
                  <c:v>9331</c:v>
                </c:pt>
                <c:pt idx="9331">
                  <c:v>9332</c:v>
                </c:pt>
                <c:pt idx="9332">
                  <c:v>9333</c:v>
                </c:pt>
                <c:pt idx="9333">
                  <c:v>9334</c:v>
                </c:pt>
                <c:pt idx="9334">
                  <c:v>9335</c:v>
                </c:pt>
                <c:pt idx="9335">
                  <c:v>9336</c:v>
                </c:pt>
                <c:pt idx="9336">
                  <c:v>9337</c:v>
                </c:pt>
                <c:pt idx="9337">
                  <c:v>9338</c:v>
                </c:pt>
                <c:pt idx="9338">
                  <c:v>9339</c:v>
                </c:pt>
                <c:pt idx="9339">
                  <c:v>9340</c:v>
                </c:pt>
                <c:pt idx="9340">
                  <c:v>9341</c:v>
                </c:pt>
                <c:pt idx="9341">
                  <c:v>9342</c:v>
                </c:pt>
                <c:pt idx="9342">
                  <c:v>9343</c:v>
                </c:pt>
                <c:pt idx="9343">
                  <c:v>9344</c:v>
                </c:pt>
                <c:pt idx="9344">
                  <c:v>9345</c:v>
                </c:pt>
                <c:pt idx="9345">
                  <c:v>9346</c:v>
                </c:pt>
                <c:pt idx="9346">
                  <c:v>9347</c:v>
                </c:pt>
                <c:pt idx="9347">
                  <c:v>9348</c:v>
                </c:pt>
                <c:pt idx="9348">
                  <c:v>9349</c:v>
                </c:pt>
                <c:pt idx="9349">
                  <c:v>9350</c:v>
                </c:pt>
                <c:pt idx="9350">
                  <c:v>9351</c:v>
                </c:pt>
                <c:pt idx="9351">
                  <c:v>9352</c:v>
                </c:pt>
                <c:pt idx="9352">
                  <c:v>9353</c:v>
                </c:pt>
                <c:pt idx="9353">
                  <c:v>9354</c:v>
                </c:pt>
                <c:pt idx="9354">
                  <c:v>9355</c:v>
                </c:pt>
                <c:pt idx="9355">
                  <c:v>9356</c:v>
                </c:pt>
                <c:pt idx="9356">
                  <c:v>9357</c:v>
                </c:pt>
                <c:pt idx="9357">
                  <c:v>9358</c:v>
                </c:pt>
                <c:pt idx="9358">
                  <c:v>9359</c:v>
                </c:pt>
                <c:pt idx="9359">
                  <c:v>9360</c:v>
                </c:pt>
                <c:pt idx="9360">
                  <c:v>9361</c:v>
                </c:pt>
                <c:pt idx="9361">
                  <c:v>9362</c:v>
                </c:pt>
                <c:pt idx="9362">
                  <c:v>9363</c:v>
                </c:pt>
                <c:pt idx="9363">
                  <c:v>9364</c:v>
                </c:pt>
                <c:pt idx="9364">
                  <c:v>9365</c:v>
                </c:pt>
                <c:pt idx="9365">
                  <c:v>9366</c:v>
                </c:pt>
                <c:pt idx="9366">
                  <c:v>9367</c:v>
                </c:pt>
                <c:pt idx="9367">
                  <c:v>9368</c:v>
                </c:pt>
                <c:pt idx="9368">
                  <c:v>9369</c:v>
                </c:pt>
                <c:pt idx="9369">
                  <c:v>9370</c:v>
                </c:pt>
                <c:pt idx="9370">
                  <c:v>9371</c:v>
                </c:pt>
                <c:pt idx="9371">
                  <c:v>9372</c:v>
                </c:pt>
                <c:pt idx="9372">
                  <c:v>9373</c:v>
                </c:pt>
                <c:pt idx="9373">
                  <c:v>9374</c:v>
                </c:pt>
                <c:pt idx="9374">
                  <c:v>9375</c:v>
                </c:pt>
                <c:pt idx="9375">
                  <c:v>9376</c:v>
                </c:pt>
                <c:pt idx="9376">
                  <c:v>9377</c:v>
                </c:pt>
                <c:pt idx="9377">
                  <c:v>9378</c:v>
                </c:pt>
                <c:pt idx="9378">
                  <c:v>9379</c:v>
                </c:pt>
                <c:pt idx="9379">
                  <c:v>9380</c:v>
                </c:pt>
                <c:pt idx="9380">
                  <c:v>9381</c:v>
                </c:pt>
                <c:pt idx="9381">
                  <c:v>9382</c:v>
                </c:pt>
                <c:pt idx="9382">
                  <c:v>9383</c:v>
                </c:pt>
                <c:pt idx="9383">
                  <c:v>9384</c:v>
                </c:pt>
                <c:pt idx="9384">
                  <c:v>9385</c:v>
                </c:pt>
                <c:pt idx="9385">
                  <c:v>9386</c:v>
                </c:pt>
                <c:pt idx="9386">
                  <c:v>9387</c:v>
                </c:pt>
                <c:pt idx="9387">
                  <c:v>9388</c:v>
                </c:pt>
                <c:pt idx="9388">
                  <c:v>9389</c:v>
                </c:pt>
                <c:pt idx="9389">
                  <c:v>9390</c:v>
                </c:pt>
                <c:pt idx="9390">
                  <c:v>9391</c:v>
                </c:pt>
                <c:pt idx="9391">
                  <c:v>9392</c:v>
                </c:pt>
                <c:pt idx="9392">
                  <c:v>9393</c:v>
                </c:pt>
                <c:pt idx="9393">
                  <c:v>9394</c:v>
                </c:pt>
                <c:pt idx="9394">
                  <c:v>9395</c:v>
                </c:pt>
                <c:pt idx="9395">
                  <c:v>9396</c:v>
                </c:pt>
                <c:pt idx="9396">
                  <c:v>9397</c:v>
                </c:pt>
                <c:pt idx="9397">
                  <c:v>9398</c:v>
                </c:pt>
                <c:pt idx="9398">
                  <c:v>9399</c:v>
                </c:pt>
                <c:pt idx="9399">
                  <c:v>9400</c:v>
                </c:pt>
                <c:pt idx="9400">
                  <c:v>9401</c:v>
                </c:pt>
                <c:pt idx="9401">
                  <c:v>9402</c:v>
                </c:pt>
                <c:pt idx="9402">
                  <c:v>9403</c:v>
                </c:pt>
                <c:pt idx="9403">
                  <c:v>9404</c:v>
                </c:pt>
                <c:pt idx="9404">
                  <c:v>9405</c:v>
                </c:pt>
                <c:pt idx="9405">
                  <c:v>9406</c:v>
                </c:pt>
                <c:pt idx="9406">
                  <c:v>9407</c:v>
                </c:pt>
                <c:pt idx="9407">
                  <c:v>9408</c:v>
                </c:pt>
                <c:pt idx="9408">
                  <c:v>9409</c:v>
                </c:pt>
                <c:pt idx="9409">
                  <c:v>9410</c:v>
                </c:pt>
                <c:pt idx="9410">
                  <c:v>9411</c:v>
                </c:pt>
                <c:pt idx="9411">
                  <c:v>9412</c:v>
                </c:pt>
                <c:pt idx="9412">
                  <c:v>9413</c:v>
                </c:pt>
                <c:pt idx="9413">
                  <c:v>9414</c:v>
                </c:pt>
                <c:pt idx="9414">
                  <c:v>9415</c:v>
                </c:pt>
                <c:pt idx="9415">
                  <c:v>9416</c:v>
                </c:pt>
                <c:pt idx="9416">
                  <c:v>9417</c:v>
                </c:pt>
                <c:pt idx="9417">
                  <c:v>9418</c:v>
                </c:pt>
                <c:pt idx="9418">
                  <c:v>9419</c:v>
                </c:pt>
                <c:pt idx="9419">
                  <c:v>9420</c:v>
                </c:pt>
                <c:pt idx="9420">
                  <c:v>9421</c:v>
                </c:pt>
                <c:pt idx="9421">
                  <c:v>9422</c:v>
                </c:pt>
                <c:pt idx="9422">
                  <c:v>9423</c:v>
                </c:pt>
                <c:pt idx="9423">
                  <c:v>9424</c:v>
                </c:pt>
                <c:pt idx="9424">
                  <c:v>9425</c:v>
                </c:pt>
                <c:pt idx="9425">
                  <c:v>9426</c:v>
                </c:pt>
                <c:pt idx="9426">
                  <c:v>9427</c:v>
                </c:pt>
                <c:pt idx="9427">
                  <c:v>9428</c:v>
                </c:pt>
                <c:pt idx="9428">
                  <c:v>9429</c:v>
                </c:pt>
                <c:pt idx="9429">
                  <c:v>9430</c:v>
                </c:pt>
                <c:pt idx="9430">
                  <c:v>9431</c:v>
                </c:pt>
                <c:pt idx="9431">
                  <c:v>9432</c:v>
                </c:pt>
                <c:pt idx="9432">
                  <c:v>9433</c:v>
                </c:pt>
                <c:pt idx="9433">
                  <c:v>9434</c:v>
                </c:pt>
                <c:pt idx="9434">
                  <c:v>9435</c:v>
                </c:pt>
                <c:pt idx="9435">
                  <c:v>9436</c:v>
                </c:pt>
                <c:pt idx="9436">
                  <c:v>9437</c:v>
                </c:pt>
                <c:pt idx="9437">
                  <c:v>9438</c:v>
                </c:pt>
                <c:pt idx="9438">
                  <c:v>9439</c:v>
                </c:pt>
                <c:pt idx="9439">
                  <c:v>9440</c:v>
                </c:pt>
                <c:pt idx="9440">
                  <c:v>9441</c:v>
                </c:pt>
                <c:pt idx="9441">
                  <c:v>9442</c:v>
                </c:pt>
                <c:pt idx="9442">
                  <c:v>9443</c:v>
                </c:pt>
                <c:pt idx="9443">
                  <c:v>9444</c:v>
                </c:pt>
                <c:pt idx="9444">
                  <c:v>9445</c:v>
                </c:pt>
                <c:pt idx="9445">
                  <c:v>9446</c:v>
                </c:pt>
                <c:pt idx="9446">
                  <c:v>9447</c:v>
                </c:pt>
                <c:pt idx="9447">
                  <c:v>9448</c:v>
                </c:pt>
                <c:pt idx="9448">
                  <c:v>9449</c:v>
                </c:pt>
                <c:pt idx="9449">
                  <c:v>9450</c:v>
                </c:pt>
                <c:pt idx="9450">
                  <c:v>9451</c:v>
                </c:pt>
                <c:pt idx="9451">
                  <c:v>9452</c:v>
                </c:pt>
                <c:pt idx="9452">
                  <c:v>9453</c:v>
                </c:pt>
                <c:pt idx="9453">
                  <c:v>9454</c:v>
                </c:pt>
                <c:pt idx="9454">
                  <c:v>9455</c:v>
                </c:pt>
                <c:pt idx="9455">
                  <c:v>9456</c:v>
                </c:pt>
                <c:pt idx="9456">
                  <c:v>9457</c:v>
                </c:pt>
                <c:pt idx="9457">
                  <c:v>9458</c:v>
                </c:pt>
                <c:pt idx="9458">
                  <c:v>9459</c:v>
                </c:pt>
                <c:pt idx="9459">
                  <c:v>9460</c:v>
                </c:pt>
                <c:pt idx="9460">
                  <c:v>9461</c:v>
                </c:pt>
                <c:pt idx="9461">
                  <c:v>9462</c:v>
                </c:pt>
                <c:pt idx="9462">
                  <c:v>9463</c:v>
                </c:pt>
                <c:pt idx="9463">
                  <c:v>9464</c:v>
                </c:pt>
                <c:pt idx="9464">
                  <c:v>9465</c:v>
                </c:pt>
                <c:pt idx="9465">
                  <c:v>9466</c:v>
                </c:pt>
                <c:pt idx="9466">
                  <c:v>9467</c:v>
                </c:pt>
                <c:pt idx="9467">
                  <c:v>9468</c:v>
                </c:pt>
                <c:pt idx="9468">
                  <c:v>9469</c:v>
                </c:pt>
                <c:pt idx="9469">
                  <c:v>9470</c:v>
                </c:pt>
                <c:pt idx="9470">
                  <c:v>9471</c:v>
                </c:pt>
                <c:pt idx="9471">
                  <c:v>9472</c:v>
                </c:pt>
                <c:pt idx="9472">
                  <c:v>9473</c:v>
                </c:pt>
                <c:pt idx="9473">
                  <c:v>9474</c:v>
                </c:pt>
                <c:pt idx="9474">
                  <c:v>9475</c:v>
                </c:pt>
                <c:pt idx="9475">
                  <c:v>9476</c:v>
                </c:pt>
                <c:pt idx="9476">
                  <c:v>9477</c:v>
                </c:pt>
                <c:pt idx="9477">
                  <c:v>9478</c:v>
                </c:pt>
                <c:pt idx="9478">
                  <c:v>9479</c:v>
                </c:pt>
                <c:pt idx="9479">
                  <c:v>9480</c:v>
                </c:pt>
                <c:pt idx="9480">
                  <c:v>9481</c:v>
                </c:pt>
                <c:pt idx="9481">
                  <c:v>9482</c:v>
                </c:pt>
                <c:pt idx="9482">
                  <c:v>9483</c:v>
                </c:pt>
                <c:pt idx="9483">
                  <c:v>9484</c:v>
                </c:pt>
                <c:pt idx="9484">
                  <c:v>9485</c:v>
                </c:pt>
                <c:pt idx="9485">
                  <c:v>9486</c:v>
                </c:pt>
                <c:pt idx="9486">
                  <c:v>9487</c:v>
                </c:pt>
                <c:pt idx="9487">
                  <c:v>9488</c:v>
                </c:pt>
                <c:pt idx="9488">
                  <c:v>9489</c:v>
                </c:pt>
                <c:pt idx="9489">
                  <c:v>9490</c:v>
                </c:pt>
                <c:pt idx="9490">
                  <c:v>9491</c:v>
                </c:pt>
                <c:pt idx="9491">
                  <c:v>9492</c:v>
                </c:pt>
                <c:pt idx="9492">
                  <c:v>9493</c:v>
                </c:pt>
                <c:pt idx="9493">
                  <c:v>9494</c:v>
                </c:pt>
                <c:pt idx="9494">
                  <c:v>9495</c:v>
                </c:pt>
                <c:pt idx="9495">
                  <c:v>9496</c:v>
                </c:pt>
                <c:pt idx="9496">
                  <c:v>9497</c:v>
                </c:pt>
                <c:pt idx="9497">
                  <c:v>9498</c:v>
                </c:pt>
                <c:pt idx="9498">
                  <c:v>9499</c:v>
                </c:pt>
                <c:pt idx="9499">
                  <c:v>9500</c:v>
                </c:pt>
                <c:pt idx="9500">
                  <c:v>9501</c:v>
                </c:pt>
                <c:pt idx="9501">
                  <c:v>9502</c:v>
                </c:pt>
                <c:pt idx="9502">
                  <c:v>9503</c:v>
                </c:pt>
                <c:pt idx="9503">
                  <c:v>9504</c:v>
                </c:pt>
                <c:pt idx="9504">
                  <c:v>9505</c:v>
                </c:pt>
                <c:pt idx="9505">
                  <c:v>9506</c:v>
                </c:pt>
                <c:pt idx="9506">
                  <c:v>9507</c:v>
                </c:pt>
                <c:pt idx="9507">
                  <c:v>9508</c:v>
                </c:pt>
                <c:pt idx="9508">
                  <c:v>9509</c:v>
                </c:pt>
                <c:pt idx="9509">
                  <c:v>9510</c:v>
                </c:pt>
                <c:pt idx="9510">
                  <c:v>9511</c:v>
                </c:pt>
                <c:pt idx="9511">
                  <c:v>9512</c:v>
                </c:pt>
                <c:pt idx="9512">
                  <c:v>9513</c:v>
                </c:pt>
                <c:pt idx="9513">
                  <c:v>9514</c:v>
                </c:pt>
                <c:pt idx="9514">
                  <c:v>9515</c:v>
                </c:pt>
                <c:pt idx="9515">
                  <c:v>9516</c:v>
                </c:pt>
                <c:pt idx="9516">
                  <c:v>9517</c:v>
                </c:pt>
                <c:pt idx="9517">
                  <c:v>9518</c:v>
                </c:pt>
                <c:pt idx="9518">
                  <c:v>9519</c:v>
                </c:pt>
                <c:pt idx="9519">
                  <c:v>9520</c:v>
                </c:pt>
                <c:pt idx="9520">
                  <c:v>9521</c:v>
                </c:pt>
                <c:pt idx="9521">
                  <c:v>9522</c:v>
                </c:pt>
                <c:pt idx="9522">
                  <c:v>9523</c:v>
                </c:pt>
                <c:pt idx="9523">
                  <c:v>9524</c:v>
                </c:pt>
                <c:pt idx="9524">
                  <c:v>9525</c:v>
                </c:pt>
                <c:pt idx="9525">
                  <c:v>9526</c:v>
                </c:pt>
                <c:pt idx="9526">
                  <c:v>9527</c:v>
                </c:pt>
                <c:pt idx="9527">
                  <c:v>9528</c:v>
                </c:pt>
                <c:pt idx="9528">
                  <c:v>9529</c:v>
                </c:pt>
                <c:pt idx="9529">
                  <c:v>9530</c:v>
                </c:pt>
                <c:pt idx="9530">
                  <c:v>9531</c:v>
                </c:pt>
                <c:pt idx="9531">
                  <c:v>9532</c:v>
                </c:pt>
                <c:pt idx="9532">
                  <c:v>9533</c:v>
                </c:pt>
                <c:pt idx="9533">
                  <c:v>9534</c:v>
                </c:pt>
                <c:pt idx="9534">
                  <c:v>9535</c:v>
                </c:pt>
                <c:pt idx="9535">
                  <c:v>9536</c:v>
                </c:pt>
                <c:pt idx="9536">
                  <c:v>9537</c:v>
                </c:pt>
                <c:pt idx="9537">
                  <c:v>9538</c:v>
                </c:pt>
                <c:pt idx="9538">
                  <c:v>9539</c:v>
                </c:pt>
                <c:pt idx="9539">
                  <c:v>9540</c:v>
                </c:pt>
                <c:pt idx="9540">
                  <c:v>9541</c:v>
                </c:pt>
                <c:pt idx="9541">
                  <c:v>9542</c:v>
                </c:pt>
                <c:pt idx="9542">
                  <c:v>9543</c:v>
                </c:pt>
                <c:pt idx="9543">
                  <c:v>9544</c:v>
                </c:pt>
                <c:pt idx="9544">
                  <c:v>9545</c:v>
                </c:pt>
                <c:pt idx="9545">
                  <c:v>9546</c:v>
                </c:pt>
                <c:pt idx="9546">
                  <c:v>9547</c:v>
                </c:pt>
                <c:pt idx="9547">
                  <c:v>9548</c:v>
                </c:pt>
                <c:pt idx="9548">
                  <c:v>9549</c:v>
                </c:pt>
                <c:pt idx="9549">
                  <c:v>9550</c:v>
                </c:pt>
                <c:pt idx="9550">
                  <c:v>9551</c:v>
                </c:pt>
                <c:pt idx="9551">
                  <c:v>9552</c:v>
                </c:pt>
                <c:pt idx="9552">
                  <c:v>9553</c:v>
                </c:pt>
                <c:pt idx="9553">
                  <c:v>9554</c:v>
                </c:pt>
                <c:pt idx="9554">
                  <c:v>9555</c:v>
                </c:pt>
                <c:pt idx="9555">
                  <c:v>9556</c:v>
                </c:pt>
                <c:pt idx="9556">
                  <c:v>9557</c:v>
                </c:pt>
                <c:pt idx="9557">
                  <c:v>9558</c:v>
                </c:pt>
                <c:pt idx="9558">
                  <c:v>9559</c:v>
                </c:pt>
                <c:pt idx="9559">
                  <c:v>9560</c:v>
                </c:pt>
                <c:pt idx="9560">
                  <c:v>9561</c:v>
                </c:pt>
                <c:pt idx="9561">
                  <c:v>9562</c:v>
                </c:pt>
                <c:pt idx="9562">
                  <c:v>9563</c:v>
                </c:pt>
                <c:pt idx="9563">
                  <c:v>9564</c:v>
                </c:pt>
                <c:pt idx="9564">
                  <c:v>9565</c:v>
                </c:pt>
                <c:pt idx="9565">
                  <c:v>9566</c:v>
                </c:pt>
                <c:pt idx="9566">
                  <c:v>9567</c:v>
                </c:pt>
                <c:pt idx="9567">
                  <c:v>9568</c:v>
                </c:pt>
                <c:pt idx="9568">
                  <c:v>9569</c:v>
                </c:pt>
                <c:pt idx="9569">
                  <c:v>9570</c:v>
                </c:pt>
                <c:pt idx="9570">
                  <c:v>9571</c:v>
                </c:pt>
                <c:pt idx="9571">
                  <c:v>9572</c:v>
                </c:pt>
                <c:pt idx="9572">
                  <c:v>9573</c:v>
                </c:pt>
                <c:pt idx="9573">
                  <c:v>9574</c:v>
                </c:pt>
                <c:pt idx="9574">
                  <c:v>9575</c:v>
                </c:pt>
                <c:pt idx="9575">
                  <c:v>9576</c:v>
                </c:pt>
                <c:pt idx="9576">
                  <c:v>9577</c:v>
                </c:pt>
                <c:pt idx="9577">
                  <c:v>9578</c:v>
                </c:pt>
                <c:pt idx="9578">
                  <c:v>9579</c:v>
                </c:pt>
                <c:pt idx="9579">
                  <c:v>9580</c:v>
                </c:pt>
                <c:pt idx="9580">
                  <c:v>9581</c:v>
                </c:pt>
                <c:pt idx="9581">
                  <c:v>9582</c:v>
                </c:pt>
                <c:pt idx="9582">
                  <c:v>9583</c:v>
                </c:pt>
                <c:pt idx="9583">
                  <c:v>9584</c:v>
                </c:pt>
                <c:pt idx="9584">
                  <c:v>9585</c:v>
                </c:pt>
                <c:pt idx="9585">
                  <c:v>9586</c:v>
                </c:pt>
                <c:pt idx="9586">
                  <c:v>9587</c:v>
                </c:pt>
                <c:pt idx="9587">
                  <c:v>9588</c:v>
                </c:pt>
                <c:pt idx="9588">
                  <c:v>9589</c:v>
                </c:pt>
                <c:pt idx="9589">
                  <c:v>9590</c:v>
                </c:pt>
                <c:pt idx="9590">
                  <c:v>9591</c:v>
                </c:pt>
                <c:pt idx="9591">
                  <c:v>9592</c:v>
                </c:pt>
                <c:pt idx="9592">
                  <c:v>9593</c:v>
                </c:pt>
                <c:pt idx="9593">
                  <c:v>9594</c:v>
                </c:pt>
                <c:pt idx="9594">
                  <c:v>9595</c:v>
                </c:pt>
                <c:pt idx="9595">
                  <c:v>9596</c:v>
                </c:pt>
                <c:pt idx="9596">
                  <c:v>9597</c:v>
                </c:pt>
                <c:pt idx="9597">
                  <c:v>9598</c:v>
                </c:pt>
                <c:pt idx="9598">
                  <c:v>9599</c:v>
                </c:pt>
                <c:pt idx="9599">
                  <c:v>9600</c:v>
                </c:pt>
                <c:pt idx="9600">
                  <c:v>9601</c:v>
                </c:pt>
                <c:pt idx="9601">
                  <c:v>9602</c:v>
                </c:pt>
                <c:pt idx="9602">
                  <c:v>9603</c:v>
                </c:pt>
                <c:pt idx="9603">
                  <c:v>9604</c:v>
                </c:pt>
                <c:pt idx="9604">
                  <c:v>9605</c:v>
                </c:pt>
                <c:pt idx="9605">
                  <c:v>9606</c:v>
                </c:pt>
                <c:pt idx="9606">
                  <c:v>9607</c:v>
                </c:pt>
                <c:pt idx="9607">
                  <c:v>9608</c:v>
                </c:pt>
                <c:pt idx="9608">
                  <c:v>9609</c:v>
                </c:pt>
                <c:pt idx="9609">
                  <c:v>9610</c:v>
                </c:pt>
                <c:pt idx="9610">
                  <c:v>9611</c:v>
                </c:pt>
                <c:pt idx="9611">
                  <c:v>9612</c:v>
                </c:pt>
                <c:pt idx="9612">
                  <c:v>9613</c:v>
                </c:pt>
                <c:pt idx="9613">
                  <c:v>9614</c:v>
                </c:pt>
                <c:pt idx="9614">
                  <c:v>9615</c:v>
                </c:pt>
                <c:pt idx="9615">
                  <c:v>9616</c:v>
                </c:pt>
                <c:pt idx="9616">
                  <c:v>9617</c:v>
                </c:pt>
                <c:pt idx="9617">
                  <c:v>9618</c:v>
                </c:pt>
                <c:pt idx="9618">
                  <c:v>9619</c:v>
                </c:pt>
                <c:pt idx="9619">
                  <c:v>9620</c:v>
                </c:pt>
                <c:pt idx="9620">
                  <c:v>9621</c:v>
                </c:pt>
                <c:pt idx="9621">
                  <c:v>9622</c:v>
                </c:pt>
                <c:pt idx="9622">
                  <c:v>9623</c:v>
                </c:pt>
                <c:pt idx="9623">
                  <c:v>9624</c:v>
                </c:pt>
                <c:pt idx="9624">
                  <c:v>9625</c:v>
                </c:pt>
                <c:pt idx="9625">
                  <c:v>9626</c:v>
                </c:pt>
                <c:pt idx="9626">
                  <c:v>9627</c:v>
                </c:pt>
                <c:pt idx="9627">
                  <c:v>9628</c:v>
                </c:pt>
                <c:pt idx="9628">
                  <c:v>9629</c:v>
                </c:pt>
                <c:pt idx="9629">
                  <c:v>9630</c:v>
                </c:pt>
                <c:pt idx="9630">
                  <c:v>9631</c:v>
                </c:pt>
                <c:pt idx="9631">
                  <c:v>9632</c:v>
                </c:pt>
                <c:pt idx="9632">
                  <c:v>9633</c:v>
                </c:pt>
                <c:pt idx="9633">
                  <c:v>9634</c:v>
                </c:pt>
                <c:pt idx="9634">
                  <c:v>9635</c:v>
                </c:pt>
                <c:pt idx="9635">
                  <c:v>9636</c:v>
                </c:pt>
                <c:pt idx="9636">
                  <c:v>9637</c:v>
                </c:pt>
                <c:pt idx="9637">
                  <c:v>9638</c:v>
                </c:pt>
                <c:pt idx="9638">
                  <c:v>9639</c:v>
                </c:pt>
                <c:pt idx="9639">
                  <c:v>9640</c:v>
                </c:pt>
                <c:pt idx="9640">
                  <c:v>9641</c:v>
                </c:pt>
                <c:pt idx="9641">
                  <c:v>9642</c:v>
                </c:pt>
                <c:pt idx="9642">
                  <c:v>9643</c:v>
                </c:pt>
                <c:pt idx="9643">
                  <c:v>9644</c:v>
                </c:pt>
                <c:pt idx="9644">
                  <c:v>9645</c:v>
                </c:pt>
                <c:pt idx="9645">
                  <c:v>9646</c:v>
                </c:pt>
                <c:pt idx="9646">
                  <c:v>9647</c:v>
                </c:pt>
                <c:pt idx="9647">
                  <c:v>9648</c:v>
                </c:pt>
                <c:pt idx="9648">
                  <c:v>9649</c:v>
                </c:pt>
                <c:pt idx="9649">
                  <c:v>9650</c:v>
                </c:pt>
                <c:pt idx="9650">
                  <c:v>9651</c:v>
                </c:pt>
                <c:pt idx="9651">
                  <c:v>9652</c:v>
                </c:pt>
                <c:pt idx="9652">
                  <c:v>9653</c:v>
                </c:pt>
                <c:pt idx="9653">
                  <c:v>9654</c:v>
                </c:pt>
                <c:pt idx="9654">
                  <c:v>9655</c:v>
                </c:pt>
                <c:pt idx="9655">
                  <c:v>9656</c:v>
                </c:pt>
                <c:pt idx="9656">
                  <c:v>9657</c:v>
                </c:pt>
                <c:pt idx="9657">
                  <c:v>9658</c:v>
                </c:pt>
                <c:pt idx="9658">
                  <c:v>9659</c:v>
                </c:pt>
                <c:pt idx="9659">
                  <c:v>9660</c:v>
                </c:pt>
                <c:pt idx="9660">
                  <c:v>9661</c:v>
                </c:pt>
                <c:pt idx="9661">
                  <c:v>9662</c:v>
                </c:pt>
                <c:pt idx="9662">
                  <c:v>9663</c:v>
                </c:pt>
                <c:pt idx="9663">
                  <c:v>9664</c:v>
                </c:pt>
                <c:pt idx="9664">
                  <c:v>9665</c:v>
                </c:pt>
                <c:pt idx="9665">
                  <c:v>9666</c:v>
                </c:pt>
                <c:pt idx="9666">
                  <c:v>9667</c:v>
                </c:pt>
                <c:pt idx="9667">
                  <c:v>9668</c:v>
                </c:pt>
                <c:pt idx="9668">
                  <c:v>9669</c:v>
                </c:pt>
                <c:pt idx="9669">
                  <c:v>9670</c:v>
                </c:pt>
                <c:pt idx="9670">
                  <c:v>9671</c:v>
                </c:pt>
                <c:pt idx="9671">
                  <c:v>9672</c:v>
                </c:pt>
                <c:pt idx="9672">
                  <c:v>9673</c:v>
                </c:pt>
                <c:pt idx="9673">
                  <c:v>9674</c:v>
                </c:pt>
                <c:pt idx="9674">
                  <c:v>9675</c:v>
                </c:pt>
                <c:pt idx="9675">
                  <c:v>9676</c:v>
                </c:pt>
                <c:pt idx="9676">
                  <c:v>9677</c:v>
                </c:pt>
                <c:pt idx="9677">
                  <c:v>9678</c:v>
                </c:pt>
                <c:pt idx="9678">
                  <c:v>9679</c:v>
                </c:pt>
                <c:pt idx="9679">
                  <c:v>9680</c:v>
                </c:pt>
                <c:pt idx="9680">
                  <c:v>9681</c:v>
                </c:pt>
                <c:pt idx="9681">
                  <c:v>9682</c:v>
                </c:pt>
                <c:pt idx="9682">
                  <c:v>9683</c:v>
                </c:pt>
                <c:pt idx="9683">
                  <c:v>9684</c:v>
                </c:pt>
                <c:pt idx="9684">
                  <c:v>9685</c:v>
                </c:pt>
                <c:pt idx="9685">
                  <c:v>9686</c:v>
                </c:pt>
                <c:pt idx="9686">
                  <c:v>9687</c:v>
                </c:pt>
                <c:pt idx="9687">
                  <c:v>9688</c:v>
                </c:pt>
                <c:pt idx="9688">
                  <c:v>9689</c:v>
                </c:pt>
                <c:pt idx="9689">
                  <c:v>9690</c:v>
                </c:pt>
                <c:pt idx="9690">
                  <c:v>9691</c:v>
                </c:pt>
                <c:pt idx="9691">
                  <c:v>9692</c:v>
                </c:pt>
                <c:pt idx="9692">
                  <c:v>9693</c:v>
                </c:pt>
                <c:pt idx="9693">
                  <c:v>9694</c:v>
                </c:pt>
                <c:pt idx="9694">
                  <c:v>9695</c:v>
                </c:pt>
                <c:pt idx="9695">
                  <c:v>9696</c:v>
                </c:pt>
                <c:pt idx="9696">
                  <c:v>9697</c:v>
                </c:pt>
                <c:pt idx="9697">
                  <c:v>9698</c:v>
                </c:pt>
                <c:pt idx="9698">
                  <c:v>9699</c:v>
                </c:pt>
                <c:pt idx="9699">
                  <c:v>9700</c:v>
                </c:pt>
                <c:pt idx="9700">
                  <c:v>9701</c:v>
                </c:pt>
                <c:pt idx="9701">
                  <c:v>9702</c:v>
                </c:pt>
                <c:pt idx="9702">
                  <c:v>9703</c:v>
                </c:pt>
                <c:pt idx="9703">
                  <c:v>9704</c:v>
                </c:pt>
                <c:pt idx="9704">
                  <c:v>9705</c:v>
                </c:pt>
                <c:pt idx="9705">
                  <c:v>9706</c:v>
                </c:pt>
                <c:pt idx="9706">
                  <c:v>9707</c:v>
                </c:pt>
                <c:pt idx="9707">
                  <c:v>9708</c:v>
                </c:pt>
                <c:pt idx="9708">
                  <c:v>9709</c:v>
                </c:pt>
                <c:pt idx="9709">
                  <c:v>9710</c:v>
                </c:pt>
                <c:pt idx="9710">
                  <c:v>9711</c:v>
                </c:pt>
                <c:pt idx="9711">
                  <c:v>9712</c:v>
                </c:pt>
                <c:pt idx="9712">
                  <c:v>9713</c:v>
                </c:pt>
                <c:pt idx="9713">
                  <c:v>9714</c:v>
                </c:pt>
                <c:pt idx="9714">
                  <c:v>9715</c:v>
                </c:pt>
                <c:pt idx="9715">
                  <c:v>9716</c:v>
                </c:pt>
                <c:pt idx="9716">
                  <c:v>9717</c:v>
                </c:pt>
                <c:pt idx="9717">
                  <c:v>9718</c:v>
                </c:pt>
                <c:pt idx="9718">
                  <c:v>9719</c:v>
                </c:pt>
                <c:pt idx="9719">
                  <c:v>9720</c:v>
                </c:pt>
                <c:pt idx="9720">
                  <c:v>9721</c:v>
                </c:pt>
                <c:pt idx="9721">
                  <c:v>9722</c:v>
                </c:pt>
                <c:pt idx="9722">
                  <c:v>9723</c:v>
                </c:pt>
                <c:pt idx="9723">
                  <c:v>9724</c:v>
                </c:pt>
                <c:pt idx="9724">
                  <c:v>9725</c:v>
                </c:pt>
                <c:pt idx="9725">
                  <c:v>9726</c:v>
                </c:pt>
                <c:pt idx="9726">
                  <c:v>9727</c:v>
                </c:pt>
                <c:pt idx="9727">
                  <c:v>9728</c:v>
                </c:pt>
                <c:pt idx="9728">
                  <c:v>9729</c:v>
                </c:pt>
                <c:pt idx="9729">
                  <c:v>9730</c:v>
                </c:pt>
                <c:pt idx="9730">
                  <c:v>9731</c:v>
                </c:pt>
                <c:pt idx="9731">
                  <c:v>9732</c:v>
                </c:pt>
                <c:pt idx="9732">
                  <c:v>9733</c:v>
                </c:pt>
                <c:pt idx="9733">
                  <c:v>9734</c:v>
                </c:pt>
                <c:pt idx="9734">
                  <c:v>9735</c:v>
                </c:pt>
                <c:pt idx="9735">
                  <c:v>9736</c:v>
                </c:pt>
                <c:pt idx="9736">
                  <c:v>9737</c:v>
                </c:pt>
                <c:pt idx="9737">
                  <c:v>9738</c:v>
                </c:pt>
                <c:pt idx="9738">
                  <c:v>9739</c:v>
                </c:pt>
                <c:pt idx="9739">
                  <c:v>9740</c:v>
                </c:pt>
                <c:pt idx="9740">
                  <c:v>9741</c:v>
                </c:pt>
                <c:pt idx="9741">
                  <c:v>9742</c:v>
                </c:pt>
                <c:pt idx="9742">
                  <c:v>9743</c:v>
                </c:pt>
                <c:pt idx="9743">
                  <c:v>9744</c:v>
                </c:pt>
                <c:pt idx="9744">
                  <c:v>9745</c:v>
                </c:pt>
                <c:pt idx="9745">
                  <c:v>9746</c:v>
                </c:pt>
                <c:pt idx="9746">
                  <c:v>9747</c:v>
                </c:pt>
                <c:pt idx="9747">
                  <c:v>9748</c:v>
                </c:pt>
                <c:pt idx="9748">
                  <c:v>9749</c:v>
                </c:pt>
                <c:pt idx="9749">
                  <c:v>9750</c:v>
                </c:pt>
                <c:pt idx="9750">
                  <c:v>9751</c:v>
                </c:pt>
                <c:pt idx="9751">
                  <c:v>9752</c:v>
                </c:pt>
                <c:pt idx="9752">
                  <c:v>9753</c:v>
                </c:pt>
                <c:pt idx="9753">
                  <c:v>9754</c:v>
                </c:pt>
                <c:pt idx="9754">
                  <c:v>9755</c:v>
                </c:pt>
                <c:pt idx="9755">
                  <c:v>9756</c:v>
                </c:pt>
                <c:pt idx="9756">
                  <c:v>9757</c:v>
                </c:pt>
                <c:pt idx="9757">
                  <c:v>9758</c:v>
                </c:pt>
                <c:pt idx="9758">
                  <c:v>9759</c:v>
                </c:pt>
                <c:pt idx="9759">
                  <c:v>9760</c:v>
                </c:pt>
                <c:pt idx="9760">
                  <c:v>9761</c:v>
                </c:pt>
                <c:pt idx="9761">
                  <c:v>9762</c:v>
                </c:pt>
                <c:pt idx="9762">
                  <c:v>9763</c:v>
                </c:pt>
                <c:pt idx="9763">
                  <c:v>9764</c:v>
                </c:pt>
                <c:pt idx="9764">
                  <c:v>9765</c:v>
                </c:pt>
                <c:pt idx="9765">
                  <c:v>9766</c:v>
                </c:pt>
                <c:pt idx="9766">
                  <c:v>9767</c:v>
                </c:pt>
                <c:pt idx="9767">
                  <c:v>9768</c:v>
                </c:pt>
                <c:pt idx="9768">
                  <c:v>9769</c:v>
                </c:pt>
                <c:pt idx="9769">
                  <c:v>9770</c:v>
                </c:pt>
                <c:pt idx="9770">
                  <c:v>9771</c:v>
                </c:pt>
                <c:pt idx="9771">
                  <c:v>9772</c:v>
                </c:pt>
                <c:pt idx="9772">
                  <c:v>9773</c:v>
                </c:pt>
                <c:pt idx="9773">
                  <c:v>9774</c:v>
                </c:pt>
                <c:pt idx="9774">
                  <c:v>9775</c:v>
                </c:pt>
                <c:pt idx="9775">
                  <c:v>9776</c:v>
                </c:pt>
                <c:pt idx="9776">
                  <c:v>9777</c:v>
                </c:pt>
                <c:pt idx="9777">
                  <c:v>9778</c:v>
                </c:pt>
                <c:pt idx="9778">
                  <c:v>9779</c:v>
                </c:pt>
                <c:pt idx="9779">
                  <c:v>9780</c:v>
                </c:pt>
                <c:pt idx="9780">
                  <c:v>9781</c:v>
                </c:pt>
                <c:pt idx="9781">
                  <c:v>9782</c:v>
                </c:pt>
                <c:pt idx="9782">
                  <c:v>9783</c:v>
                </c:pt>
                <c:pt idx="9783">
                  <c:v>9784</c:v>
                </c:pt>
                <c:pt idx="9784">
                  <c:v>9785</c:v>
                </c:pt>
                <c:pt idx="9785">
                  <c:v>9786</c:v>
                </c:pt>
                <c:pt idx="9786">
                  <c:v>9787</c:v>
                </c:pt>
                <c:pt idx="9787">
                  <c:v>9788</c:v>
                </c:pt>
                <c:pt idx="9788">
                  <c:v>9789</c:v>
                </c:pt>
                <c:pt idx="9789">
                  <c:v>9790</c:v>
                </c:pt>
                <c:pt idx="9790">
                  <c:v>9791</c:v>
                </c:pt>
                <c:pt idx="9791">
                  <c:v>9792</c:v>
                </c:pt>
                <c:pt idx="9792">
                  <c:v>9793</c:v>
                </c:pt>
                <c:pt idx="9793">
                  <c:v>9794</c:v>
                </c:pt>
                <c:pt idx="9794">
                  <c:v>9795</c:v>
                </c:pt>
                <c:pt idx="9795">
                  <c:v>9796</c:v>
                </c:pt>
                <c:pt idx="9796">
                  <c:v>9797</c:v>
                </c:pt>
                <c:pt idx="9797">
                  <c:v>9798</c:v>
                </c:pt>
                <c:pt idx="9798">
                  <c:v>9799</c:v>
                </c:pt>
                <c:pt idx="9799">
                  <c:v>9800</c:v>
                </c:pt>
                <c:pt idx="9800">
                  <c:v>9801</c:v>
                </c:pt>
                <c:pt idx="9801">
                  <c:v>9802</c:v>
                </c:pt>
                <c:pt idx="9802">
                  <c:v>9803</c:v>
                </c:pt>
                <c:pt idx="9803">
                  <c:v>9804</c:v>
                </c:pt>
                <c:pt idx="9804">
                  <c:v>9805</c:v>
                </c:pt>
                <c:pt idx="9805">
                  <c:v>9806</c:v>
                </c:pt>
                <c:pt idx="9806">
                  <c:v>9807</c:v>
                </c:pt>
                <c:pt idx="9807">
                  <c:v>9808</c:v>
                </c:pt>
                <c:pt idx="9808">
                  <c:v>9809</c:v>
                </c:pt>
                <c:pt idx="9809">
                  <c:v>9810</c:v>
                </c:pt>
                <c:pt idx="9810">
                  <c:v>9811</c:v>
                </c:pt>
                <c:pt idx="9811">
                  <c:v>9812</c:v>
                </c:pt>
                <c:pt idx="9812">
                  <c:v>9813</c:v>
                </c:pt>
                <c:pt idx="9813">
                  <c:v>9814</c:v>
                </c:pt>
                <c:pt idx="9814">
                  <c:v>9815</c:v>
                </c:pt>
                <c:pt idx="9815">
                  <c:v>9816</c:v>
                </c:pt>
                <c:pt idx="9816">
                  <c:v>9817</c:v>
                </c:pt>
                <c:pt idx="9817">
                  <c:v>9818</c:v>
                </c:pt>
                <c:pt idx="9818">
                  <c:v>9819</c:v>
                </c:pt>
                <c:pt idx="9819">
                  <c:v>9820</c:v>
                </c:pt>
                <c:pt idx="9820">
                  <c:v>9821</c:v>
                </c:pt>
                <c:pt idx="9821">
                  <c:v>9822</c:v>
                </c:pt>
                <c:pt idx="9822">
                  <c:v>9823</c:v>
                </c:pt>
                <c:pt idx="9823">
                  <c:v>9824</c:v>
                </c:pt>
                <c:pt idx="9824">
                  <c:v>9825</c:v>
                </c:pt>
                <c:pt idx="9825">
                  <c:v>9826</c:v>
                </c:pt>
                <c:pt idx="9826">
                  <c:v>9827</c:v>
                </c:pt>
                <c:pt idx="9827">
                  <c:v>9828</c:v>
                </c:pt>
                <c:pt idx="9828">
                  <c:v>9829</c:v>
                </c:pt>
                <c:pt idx="9829">
                  <c:v>9830</c:v>
                </c:pt>
                <c:pt idx="9830">
                  <c:v>9831</c:v>
                </c:pt>
                <c:pt idx="9831">
                  <c:v>9832</c:v>
                </c:pt>
                <c:pt idx="9832">
                  <c:v>9833</c:v>
                </c:pt>
                <c:pt idx="9833">
                  <c:v>9834</c:v>
                </c:pt>
                <c:pt idx="9834">
                  <c:v>9835</c:v>
                </c:pt>
                <c:pt idx="9835">
                  <c:v>9836</c:v>
                </c:pt>
                <c:pt idx="9836">
                  <c:v>9837</c:v>
                </c:pt>
                <c:pt idx="9837">
                  <c:v>9838</c:v>
                </c:pt>
                <c:pt idx="9838">
                  <c:v>9839</c:v>
                </c:pt>
                <c:pt idx="9839">
                  <c:v>9840</c:v>
                </c:pt>
                <c:pt idx="9840">
                  <c:v>9841</c:v>
                </c:pt>
                <c:pt idx="9841">
                  <c:v>9842</c:v>
                </c:pt>
                <c:pt idx="9842">
                  <c:v>9843</c:v>
                </c:pt>
                <c:pt idx="9843">
                  <c:v>9844</c:v>
                </c:pt>
                <c:pt idx="9844">
                  <c:v>9845</c:v>
                </c:pt>
                <c:pt idx="9845">
                  <c:v>9846</c:v>
                </c:pt>
                <c:pt idx="9846">
                  <c:v>9847</c:v>
                </c:pt>
                <c:pt idx="9847">
                  <c:v>9848</c:v>
                </c:pt>
                <c:pt idx="9848">
                  <c:v>9849</c:v>
                </c:pt>
                <c:pt idx="9849">
                  <c:v>9850</c:v>
                </c:pt>
                <c:pt idx="9850">
                  <c:v>9851</c:v>
                </c:pt>
                <c:pt idx="9851">
                  <c:v>9852</c:v>
                </c:pt>
                <c:pt idx="9852">
                  <c:v>9853</c:v>
                </c:pt>
                <c:pt idx="9853">
                  <c:v>9854</c:v>
                </c:pt>
                <c:pt idx="9854">
                  <c:v>9855</c:v>
                </c:pt>
                <c:pt idx="9855">
                  <c:v>9856</c:v>
                </c:pt>
                <c:pt idx="9856">
                  <c:v>9857</c:v>
                </c:pt>
                <c:pt idx="9857">
                  <c:v>9858</c:v>
                </c:pt>
                <c:pt idx="9858">
                  <c:v>9859</c:v>
                </c:pt>
                <c:pt idx="9859">
                  <c:v>9860</c:v>
                </c:pt>
                <c:pt idx="9860">
                  <c:v>9861</c:v>
                </c:pt>
                <c:pt idx="9861">
                  <c:v>9862</c:v>
                </c:pt>
                <c:pt idx="9862">
                  <c:v>9863</c:v>
                </c:pt>
                <c:pt idx="9863">
                  <c:v>9864</c:v>
                </c:pt>
                <c:pt idx="9864">
                  <c:v>9865</c:v>
                </c:pt>
                <c:pt idx="9865">
                  <c:v>9866</c:v>
                </c:pt>
                <c:pt idx="9866">
                  <c:v>9867</c:v>
                </c:pt>
                <c:pt idx="9867">
                  <c:v>9868</c:v>
                </c:pt>
                <c:pt idx="9868">
                  <c:v>9869</c:v>
                </c:pt>
                <c:pt idx="9869">
                  <c:v>9870</c:v>
                </c:pt>
                <c:pt idx="9870">
                  <c:v>9871</c:v>
                </c:pt>
                <c:pt idx="9871">
                  <c:v>9872</c:v>
                </c:pt>
                <c:pt idx="9872">
                  <c:v>9873</c:v>
                </c:pt>
                <c:pt idx="9873">
                  <c:v>9874</c:v>
                </c:pt>
                <c:pt idx="9874">
                  <c:v>9875</c:v>
                </c:pt>
                <c:pt idx="9875">
                  <c:v>9876</c:v>
                </c:pt>
                <c:pt idx="9876">
                  <c:v>9877</c:v>
                </c:pt>
                <c:pt idx="9877">
                  <c:v>9878</c:v>
                </c:pt>
                <c:pt idx="9878">
                  <c:v>9879</c:v>
                </c:pt>
                <c:pt idx="9879">
                  <c:v>9880</c:v>
                </c:pt>
                <c:pt idx="9880">
                  <c:v>9881</c:v>
                </c:pt>
                <c:pt idx="9881">
                  <c:v>9882</c:v>
                </c:pt>
                <c:pt idx="9882">
                  <c:v>9883</c:v>
                </c:pt>
                <c:pt idx="9883">
                  <c:v>9884</c:v>
                </c:pt>
                <c:pt idx="9884">
                  <c:v>9885</c:v>
                </c:pt>
                <c:pt idx="9885">
                  <c:v>9886</c:v>
                </c:pt>
                <c:pt idx="9886">
                  <c:v>9887</c:v>
                </c:pt>
                <c:pt idx="9887">
                  <c:v>9888</c:v>
                </c:pt>
                <c:pt idx="9888">
                  <c:v>9889</c:v>
                </c:pt>
                <c:pt idx="9889">
                  <c:v>9890</c:v>
                </c:pt>
                <c:pt idx="9890">
                  <c:v>9891</c:v>
                </c:pt>
                <c:pt idx="9891">
                  <c:v>9892</c:v>
                </c:pt>
                <c:pt idx="9892">
                  <c:v>9893</c:v>
                </c:pt>
                <c:pt idx="9893">
                  <c:v>9894</c:v>
                </c:pt>
                <c:pt idx="9894">
                  <c:v>9895</c:v>
                </c:pt>
                <c:pt idx="9895">
                  <c:v>9896</c:v>
                </c:pt>
                <c:pt idx="9896">
                  <c:v>9897</c:v>
                </c:pt>
                <c:pt idx="9897">
                  <c:v>9898</c:v>
                </c:pt>
                <c:pt idx="9898">
                  <c:v>9899</c:v>
                </c:pt>
                <c:pt idx="9899">
                  <c:v>9900</c:v>
                </c:pt>
                <c:pt idx="9900">
                  <c:v>9901</c:v>
                </c:pt>
                <c:pt idx="9901">
                  <c:v>9902</c:v>
                </c:pt>
                <c:pt idx="9902">
                  <c:v>9903</c:v>
                </c:pt>
                <c:pt idx="9903">
                  <c:v>9904</c:v>
                </c:pt>
                <c:pt idx="9904">
                  <c:v>9905</c:v>
                </c:pt>
                <c:pt idx="9905">
                  <c:v>9906</c:v>
                </c:pt>
                <c:pt idx="9906">
                  <c:v>9907</c:v>
                </c:pt>
                <c:pt idx="9907">
                  <c:v>9908</c:v>
                </c:pt>
                <c:pt idx="9908">
                  <c:v>9909</c:v>
                </c:pt>
                <c:pt idx="9909">
                  <c:v>9910</c:v>
                </c:pt>
                <c:pt idx="9910">
                  <c:v>9911</c:v>
                </c:pt>
                <c:pt idx="9911">
                  <c:v>9912</c:v>
                </c:pt>
                <c:pt idx="9912">
                  <c:v>9913</c:v>
                </c:pt>
                <c:pt idx="9913">
                  <c:v>9914</c:v>
                </c:pt>
                <c:pt idx="9914">
                  <c:v>9915</c:v>
                </c:pt>
                <c:pt idx="9915">
                  <c:v>9916</c:v>
                </c:pt>
                <c:pt idx="9916">
                  <c:v>9917</c:v>
                </c:pt>
                <c:pt idx="9917">
                  <c:v>9918</c:v>
                </c:pt>
                <c:pt idx="9918">
                  <c:v>9919</c:v>
                </c:pt>
                <c:pt idx="9919">
                  <c:v>9920</c:v>
                </c:pt>
                <c:pt idx="9920">
                  <c:v>9921</c:v>
                </c:pt>
                <c:pt idx="9921">
                  <c:v>9922</c:v>
                </c:pt>
                <c:pt idx="9922">
                  <c:v>9923</c:v>
                </c:pt>
                <c:pt idx="9923">
                  <c:v>9924</c:v>
                </c:pt>
                <c:pt idx="9924">
                  <c:v>9925</c:v>
                </c:pt>
                <c:pt idx="9925">
                  <c:v>9926</c:v>
                </c:pt>
                <c:pt idx="9926">
                  <c:v>9927</c:v>
                </c:pt>
                <c:pt idx="9927">
                  <c:v>9928</c:v>
                </c:pt>
                <c:pt idx="9928">
                  <c:v>9929</c:v>
                </c:pt>
                <c:pt idx="9929">
                  <c:v>9930</c:v>
                </c:pt>
                <c:pt idx="9930">
                  <c:v>9931</c:v>
                </c:pt>
                <c:pt idx="9931">
                  <c:v>9932</c:v>
                </c:pt>
                <c:pt idx="9932">
                  <c:v>9933</c:v>
                </c:pt>
                <c:pt idx="9933">
                  <c:v>9934</c:v>
                </c:pt>
                <c:pt idx="9934">
                  <c:v>9935</c:v>
                </c:pt>
                <c:pt idx="9935">
                  <c:v>9936</c:v>
                </c:pt>
                <c:pt idx="9936">
                  <c:v>9937</c:v>
                </c:pt>
                <c:pt idx="9937">
                  <c:v>9938</c:v>
                </c:pt>
                <c:pt idx="9938">
                  <c:v>9939</c:v>
                </c:pt>
                <c:pt idx="9939">
                  <c:v>9940</c:v>
                </c:pt>
                <c:pt idx="9940">
                  <c:v>9941</c:v>
                </c:pt>
                <c:pt idx="9941">
                  <c:v>9942</c:v>
                </c:pt>
                <c:pt idx="9942">
                  <c:v>9943</c:v>
                </c:pt>
                <c:pt idx="9943">
                  <c:v>9944</c:v>
                </c:pt>
                <c:pt idx="9944">
                  <c:v>9945</c:v>
                </c:pt>
                <c:pt idx="9945">
                  <c:v>9946</c:v>
                </c:pt>
                <c:pt idx="9946">
                  <c:v>9947</c:v>
                </c:pt>
                <c:pt idx="9947">
                  <c:v>9948</c:v>
                </c:pt>
                <c:pt idx="9948">
                  <c:v>9949</c:v>
                </c:pt>
                <c:pt idx="9949">
                  <c:v>9950</c:v>
                </c:pt>
                <c:pt idx="9950">
                  <c:v>9951</c:v>
                </c:pt>
                <c:pt idx="9951">
                  <c:v>9952</c:v>
                </c:pt>
                <c:pt idx="9952">
                  <c:v>9953</c:v>
                </c:pt>
                <c:pt idx="9953">
                  <c:v>9954</c:v>
                </c:pt>
                <c:pt idx="9954">
                  <c:v>9955</c:v>
                </c:pt>
                <c:pt idx="9955">
                  <c:v>9956</c:v>
                </c:pt>
                <c:pt idx="9956">
                  <c:v>9957</c:v>
                </c:pt>
                <c:pt idx="9957">
                  <c:v>9958</c:v>
                </c:pt>
                <c:pt idx="9958">
                  <c:v>9959</c:v>
                </c:pt>
                <c:pt idx="9959">
                  <c:v>9960</c:v>
                </c:pt>
                <c:pt idx="9960">
                  <c:v>9961</c:v>
                </c:pt>
                <c:pt idx="9961">
                  <c:v>9962</c:v>
                </c:pt>
                <c:pt idx="9962">
                  <c:v>9963</c:v>
                </c:pt>
                <c:pt idx="9963">
                  <c:v>9964</c:v>
                </c:pt>
                <c:pt idx="9964">
                  <c:v>9965</c:v>
                </c:pt>
                <c:pt idx="9965">
                  <c:v>9966</c:v>
                </c:pt>
                <c:pt idx="9966">
                  <c:v>9967</c:v>
                </c:pt>
                <c:pt idx="9967">
                  <c:v>9968</c:v>
                </c:pt>
                <c:pt idx="9968">
                  <c:v>9969</c:v>
                </c:pt>
                <c:pt idx="9969">
                  <c:v>9970</c:v>
                </c:pt>
                <c:pt idx="9970">
                  <c:v>9971</c:v>
                </c:pt>
                <c:pt idx="9971">
                  <c:v>9972</c:v>
                </c:pt>
                <c:pt idx="9972">
                  <c:v>9973</c:v>
                </c:pt>
                <c:pt idx="9973">
                  <c:v>9974</c:v>
                </c:pt>
                <c:pt idx="9974">
                  <c:v>9975</c:v>
                </c:pt>
                <c:pt idx="9975">
                  <c:v>9976</c:v>
                </c:pt>
                <c:pt idx="9976">
                  <c:v>9977</c:v>
                </c:pt>
                <c:pt idx="9977">
                  <c:v>9978</c:v>
                </c:pt>
                <c:pt idx="9978">
                  <c:v>9979</c:v>
                </c:pt>
                <c:pt idx="9979">
                  <c:v>9980</c:v>
                </c:pt>
                <c:pt idx="9980">
                  <c:v>9981</c:v>
                </c:pt>
                <c:pt idx="9981">
                  <c:v>9982</c:v>
                </c:pt>
                <c:pt idx="9982">
                  <c:v>9983</c:v>
                </c:pt>
                <c:pt idx="9983">
                  <c:v>9984</c:v>
                </c:pt>
                <c:pt idx="9984">
                  <c:v>9985</c:v>
                </c:pt>
                <c:pt idx="9985">
                  <c:v>9986</c:v>
                </c:pt>
                <c:pt idx="9986">
                  <c:v>9987</c:v>
                </c:pt>
                <c:pt idx="9987">
                  <c:v>9988</c:v>
                </c:pt>
                <c:pt idx="9988">
                  <c:v>9989</c:v>
                </c:pt>
                <c:pt idx="9989">
                  <c:v>9990</c:v>
                </c:pt>
                <c:pt idx="9990">
                  <c:v>9991</c:v>
                </c:pt>
                <c:pt idx="9991">
                  <c:v>9992</c:v>
                </c:pt>
                <c:pt idx="9992">
                  <c:v>9993</c:v>
                </c:pt>
                <c:pt idx="9993">
                  <c:v>9994</c:v>
                </c:pt>
                <c:pt idx="9994">
                  <c:v>9995</c:v>
                </c:pt>
                <c:pt idx="9995">
                  <c:v>9996</c:v>
                </c:pt>
                <c:pt idx="9996">
                  <c:v>9997</c:v>
                </c:pt>
                <c:pt idx="9997">
                  <c:v>9998</c:v>
                </c:pt>
                <c:pt idx="9998">
                  <c:v>9999</c:v>
                </c:pt>
                <c:pt idx="9999">
                  <c:v>10000</c:v>
                </c:pt>
                <c:pt idx="10000">
                  <c:v>10001</c:v>
                </c:pt>
                <c:pt idx="10001">
                  <c:v>10002</c:v>
                </c:pt>
                <c:pt idx="10002">
                  <c:v>10003</c:v>
                </c:pt>
                <c:pt idx="10003">
                  <c:v>10004</c:v>
                </c:pt>
                <c:pt idx="10004">
                  <c:v>10005</c:v>
                </c:pt>
                <c:pt idx="10005">
                  <c:v>10006</c:v>
                </c:pt>
                <c:pt idx="10006">
                  <c:v>10007</c:v>
                </c:pt>
                <c:pt idx="10007">
                  <c:v>10008</c:v>
                </c:pt>
                <c:pt idx="10008">
                  <c:v>10009</c:v>
                </c:pt>
                <c:pt idx="10009">
                  <c:v>10010</c:v>
                </c:pt>
                <c:pt idx="10010">
                  <c:v>10011</c:v>
                </c:pt>
                <c:pt idx="10011">
                  <c:v>10012</c:v>
                </c:pt>
                <c:pt idx="10012">
                  <c:v>10013</c:v>
                </c:pt>
                <c:pt idx="10013">
                  <c:v>10014</c:v>
                </c:pt>
                <c:pt idx="10014">
                  <c:v>10015</c:v>
                </c:pt>
                <c:pt idx="10015">
                  <c:v>10016</c:v>
                </c:pt>
                <c:pt idx="10016">
                  <c:v>10017</c:v>
                </c:pt>
                <c:pt idx="10017">
                  <c:v>10018</c:v>
                </c:pt>
                <c:pt idx="10018">
                  <c:v>10019</c:v>
                </c:pt>
                <c:pt idx="10019">
                  <c:v>10020</c:v>
                </c:pt>
                <c:pt idx="10020">
                  <c:v>10021</c:v>
                </c:pt>
                <c:pt idx="10021">
                  <c:v>10022</c:v>
                </c:pt>
                <c:pt idx="10022">
                  <c:v>10023</c:v>
                </c:pt>
                <c:pt idx="10023">
                  <c:v>10024</c:v>
                </c:pt>
                <c:pt idx="10024">
                  <c:v>10025</c:v>
                </c:pt>
                <c:pt idx="10025">
                  <c:v>10026</c:v>
                </c:pt>
                <c:pt idx="10026">
                  <c:v>10027</c:v>
                </c:pt>
                <c:pt idx="10027">
                  <c:v>10028</c:v>
                </c:pt>
                <c:pt idx="10028">
                  <c:v>10029</c:v>
                </c:pt>
                <c:pt idx="10029">
                  <c:v>10030</c:v>
                </c:pt>
                <c:pt idx="10030">
                  <c:v>10031</c:v>
                </c:pt>
                <c:pt idx="10031">
                  <c:v>10032</c:v>
                </c:pt>
                <c:pt idx="10032">
                  <c:v>10033</c:v>
                </c:pt>
                <c:pt idx="10033">
                  <c:v>10034</c:v>
                </c:pt>
                <c:pt idx="10034">
                  <c:v>10035</c:v>
                </c:pt>
                <c:pt idx="10035">
                  <c:v>10036</c:v>
                </c:pt>
                <c:pt idx="10036">
                  <c:v>10037</c:v>
                </c:pt>
                <c:pt idx="10037">
                  <c:v>10038</c:v>
                </c:pt>
                <c:pt idx="10038">
                  <c:v>10039</c:v>
                </c:pt>
                <c:pt idx="10039">
                  <c:v>10040</c:v>
                </c:pt>
                <c:pt idx="10040">
                  <c:v>10041</c:v>
                </c:pt>
                <c:pt idx="10041">
                  <c:v>10042</c:v>
                </c:pt>
                <c:pt idx="10042">
                  <c:v>10043</c:v>
                </c:pt>
                <c:pt idx="10043">
                  <c:v>10044</c:v>
                </c:pt>
                <c:pt idx="10044">
                  <c:v>10045</c:v>
                </c:pt>
                <c:pt idx="10045">
                  <c:v>10046</c:v>
                </c:pt>
                <c:pt idx="10046">
                  <c:v>10047</c:v>
                </c:pt>
                <c:pt idx="10047">
                  <c:v>10048</c:v>
                </c:pt>
                <c:pt idx="10048">
                  <c:v>10049</c:v>
                </c:pt>
                <c:pt idx="10049">
                  <c:v>10050</c:v>
                </c:pt>
                <c:pt idx="10050">
                  <c:v>10051</c:v>
                </c:pt>
                <c:pt idx="10051">
                  <c:v>10052</c:v>
                </c:pt>
                <c:pt idx="10052">
                  <c:v>10053</c:v>
                </c:pt>
                <c:pt idx="10053">
                  <c:v>10054</c:v>
                </c:pt>
                <c:pt idx="10054">
                  <c:v>10055</c:v>
                </c:pt>
                <c:pt idx="10055">
                  <c:v>10056</c:v>
                </c:pt>
                <c:pt idx="10056">
                  <c:v>10057</c:v>
                </c:pt>
                <c:pt idx="10057">
                  <c:v>10058</c:v>
                </c:pt>
                <c:pt idx="10058">
                  <c:v>10059</c:v>
                </c:pt>
                <c:pt idx="10059">
                  <c:v>10060</c:v>
                </c:pt>
                <c:pt idx="10060">
                  <c:v>10061</c:v>
                </c:pt>
                <c:pt idx="10061">
                  <c:v>10062</c:v>
                </c:pt>
                <c:pt idx="10062">
                  <c:v>10063</c:v>
                </c:pt>
                <c:pt idx="10063">
                  <c:v>10064</c:v>
                </c:pt>
                <c:pt idx="10064">
                  <c:v>10065</c:v>
                </c:pt>
                <c:pt idx="10065">
                  <c:v>10066</c:v>
                </c:pt>
                <c:pt idx="10066">
                  <c:v>10067</c:v>
                </c:pt>
                <c:pt idx="10067">
                  <c:v>10068</c:v>
                </c:pt>
                <c:pt idx="10068">
                  <c:v>10069</c:v>
                </c:pt>
                <c:pt idx="10069">
                  <c:v>10070</c:v>
                </c:pt>
                <c:pt idx="10070">
                  <c:v>10071</c:v>
                </c:pt>
                <c:pt idx="10071">
                  <c:v>10072</c:v>
                </c:pt>
                <c:pt idx="10072">
                  <c:v>10073</c:v>
                </c:pt>
                <c:pt idx="10073">
                  <c:v>10074</c:v>
                </c:pt>
                <c:pt idx="10074">
                  <c:v>10075</c:v>
                </c:pt>
                <c:pt idx="10075">
                  <c:v>10076</c:v>
                </c:pt>
                <c:pt idx="10076">
                  <c:v>10077</c:v>
                </c:pt>
                <c:pt idx="10077">
                  <c:v>10078</c:v>
                </c:pt>
                <c:pt idx="10078">
                  <c:v>10079</c:v>
                </c:pt>
                <c:pt idx="10079">
                  <c:v>10080</c:v>
                </c:pt>
                <c:pt idx="10080">
                  <c:v>10081</c:v>
                </c:pt>
                <c:pt idx="10081">
                  <c:v>10082</c:v>
                </c:pt>
                <c:pt idx="10082">
                  <c:v>10083</c:v>
                </c:pt>
                <c:pt idx="10083">
                  <c:v>10084</c:v>
                </c:pt>
                <c:pt idx="10084">
                  <c:v>10085</c:v>
                </c:pt>
                <c:pt idx="10085">
                  <c:v>10086</c:v>
                </c:pt>
                <c:pt idx="10086">
                  <c:v>10087</c:v>
                </c:pt>
                <c:pt idx="10087">
                  <c:v>10088</c:v>
                </c:pt>
                <c:pt idx="10088">
                  <c:v>10089</c:v>
                </c:pt>
                <c:pt idx="10089">
                  <c:v>10090</c:v>
                </c:pt>
                <c:pt idx="10090">
                  <c:v>10091</c:v>
                </c:pt>
                <c:pt idx="10091">
                  <c:v>10092</c:v>
                </c:pt>
                <c:pt idx="10092">
                  <c:v>10093</c:v>
                </c:pt>
                <c:pt idx="10093">
                  <c:v>10094</c:v>
                </c:pt>
                <c:pt idx="10094">
                  <c:v>10095</c:v>
                </c:pt>
                <c:pt idx="10095">
                  <c:v>10096</c:v>
                </c:pt>
                <c:pt idx="10096">
                  <c:v>10097</c:v>
                </c:pt>
                <c:pt idx="10097">
                  <c:v>10098</c:v>
                </c:pt>
                <c:pt idx="10098">
                  <c:v>10099</c:v>
                </c:pt>
                <c:pt idx="10099">
                  <c:v>10100</c:v>
                </c:pt>
                <c:pt idx="10100">
                  <c:v>10101</c:v>
                </c:pt>
                <c:pt idx="10101">
                  <c:v>10102</c:v>
                </c:pt>
                <c:pt idx="10102">
                  <c:v>10103</c:v>
                </c:pt>
                <c:pt idx="10103">
                  <c:v>10104</c:v>
                </c:pt>
                <c:pt idx="10104">
                  <c:v>10105</c:v>
                </c:pt>
                <c:pt idx="10105">
                  <c:v>10106</c:v>
                </c:pt>
                <c:pt idx="10106">
                  <c:v>10107</c:v>
                </c:pt>
                <c:pt idx="10107">
                  <c:v>10108</c:v>
                </c:pt>
                <c:pt idx="10108">
                  <c:v>10109</c:v>
                </c:pt>
                <c:pt idx="10109">
                  <c:v>10110</c:v>
                </c:pt>
                <c:pt idx="10110">
                  <c:v>10111</c:v>
                </c:pt>
                <c:pt idx="10111">
                  <c:v>10112</c:v>
                </c:pt>
                <c:pt idx="10112">
                  <c:v>10113</c:v>
                </c:pt>
                <c:pt idx="10113">
                  <c:v>10114</c:v>
                </c:pt>
                <c:pt idx="10114">
                  <c:v>10115</c:v>
                </c:pt>
                <c:pt idx="10115">
                  <c:v>10116</c:v>
                </c:pt>
                <c:pt idx="10116">
                  <c:v>10117</c:v>
                </c:pt>
                <c:pt idx="10117">
                  <c:v>10118</c:v>
                </c:pt>
                <c:pt idx="10118">
                  <c:v>10119</c:v>
                </c:pt>
                <c:pt idx="10119">
                  <c:v>10120</c:v>
                </c:pt>
                <c:pt idx="10120">
                  <c:v>10121</c:v>
                </c:pt>
                <c:pt idx="10121">
                  <c:v>10122</c:v>
                </c:pt>
                <c:pt idx="10122">
                  <c:v>10123</c:v>
                </c:pt>
                <c:pt idx="10123">
                  <c:v>10124</c:v>
                </c:pt>
                <c:pt idx="10124">
                  <c:v>10125</c:v>
                </c:pt>
                <c:pt idx="10125">
                  <c:v>10126</c:v>
                </c:pt>
                <c:pt idx="10126">
                  <c:v>10127</c:v>
                </c:pt>
                <c:pt idx="10127">
                  <c:v>10128</c:v>
                </c:pt>
                <c:pt idx="10128">
                  <c:v>10129</c:v>
                </c:pt>
                <c:pt idx="10129">
                  <c:v>10130</c:v>
                </c:pt>
                <c:pt idx="10130">
                  <c:v>10131</c:v>
                </c:pt>
                <c:pt idx="10131">
                  <c:v>10132</c:v>
                </c:pt>
                <c:pt idx="10132">
                  <c:v>10133</c:v>
                </c:pt>
                <c:pt idx="10133">
                  <c:v>10134</c:v>
                </c:pt>
                <c:pt idx="10134">
                  <c:v>10135</c:v>
                </c:pt>
                <c:pt idx="10135">
                  <c:v>10136</c:v>
                </c:pt>
                <c:pt idx="10136">
                  <c:v>10137</c:v>
                </c:pt>
                <c:pt idx="10137">
                  <c:v>10138</c:v>
                </c:pt>
                <c:pt idx="10138">
                  <c:v>10139</c:v>
                </c:pt>
                <c:pt idx="10139">
                  <c:v>10140</c:v>
                </c:pt>
                <c:pt idx="10140">
                  <c:v>10141</c:v>
                </c:pt>
                <c:pt idx="10141">
                  <c:v>10142</c:v>
                </c:pt>
                <c:pt idx="10142">
                  <c:v>10143</c:v>
                </c:pt>
                <c:pt idx="10143">
                  <c:v>10144</c:v>
                </c:pt>
                <c:pt idx="10144">
                  <c:v>10145</c:v>
                </c:pt>
                <c:pt idx="10145">
                  <c:v>10146</c:v>
                </c:pt>
                <c:pt idx="10146">
                  <c:v>10147</c:v>
                </c:pt>
                <c:pt idx="10147">
                  <c:v>10148</c:v>
                </c:pt>
                <c:pt idx="10148">
                  <c:v>10149</c:v>
                </c:pt>
                <c:pt idx="10149">
                  <c:v>10150</c:v>
                </c:pt>
                <c:pt idx="10150">
                  <c:v>10151</c:v>
                </c:pt>
                <c:pt idx="10151">
                  <c:v>10152</c:v>
                </c:pt>
                <c:pt idx="10152">
                  <c:v>10153</c:v>
                </c:pt>
                <c:pt idx="10153">
                  <c:v>10154</c:v>
                </c:pt>
                <c:pt idx="10154">
                  <c:v>10155</c:v>
                </c:pt>
                <c:pt idx="10155">
                  <c:v>10156</c:v>
                </c:pt>
                <c:pt idx="10156">
                  <c:v>10157</c:v>
                </c:pt>
                <c:pt idx="10157">
                  <c:v>10158</c:v>
                </c:pt>
                <c:pt idx="10158">
                  <c:v>10159</c:v>
                </c:pt>
                <c:pt idx="10159">
                  <c:v>10160</c:v>
                </c:pt>
                <c:pt idx="10160">
                  <c:v>10161</c:v>
                </c:pt>
                <c:pt idx="10161">
                  <c:v>10162</c:v>
                </c:pt>
                <c:pt idx="10162">
                  <c:v>10163</c:v>
                </c:pt>
                <c:pt idx="10163">
                  <c:v>10164</c:v>
                </c:pt>
                <c:pt idx="10164">
                  <c:v>10165</c:v>
                </c:pt>
                <c:pt idx="10165">
                  <c:v>10166</c:v>
                </c:pt>
                <c:pt idx="10166">
                  <c:v>10167</c:v>
                </c:pt>
                <c:pt idx="10167">
                  <c:v>10168</c:v>
                </c:pt>
                <c:pt idx="10168">
                  <c:v>10169</c:v>
                </c:pt>
                <c:pt idx="10169">
                  <c:v>10170</c:v>
                </c:pt>
                <c:pt idx="10170">
                  <c:v>10171</c:v>
                </c:pt>
                <c:pt idx="10171">
                  <c:v>10172</c:v>
                </c:pt>
                <c:pt idx="10172">
                  <c:v>10173</c:v>
                </c:pt>
                <c:pt idx="10173">
                  <c:v>10174</c:v>
                </c:pt>
                <c:pt idx="10174">
                  <c:v>10175</c:v>
                </c:pt>
                <c:pt idx="10175">
                  <c:v>10176</c:v>
                </c:pt>
                <c:pt idx="10176">
                  <c:v>10177</c:v>
                </c:pt>
                <c:pt idx="10177">
                  <c:v>10178</c:v>
                </c:pt>
                <c:pt idx="10178">
                  <c:v>10179</c:v>
                </c:pt>
                <c:pt idx="10179">
                  <c:v>10180</c:v>
                </c:pt>
                <c:pt idx="10180">
                  <c:v>10181</c:v>
                </c:pt>
                <c:pt idx="10181">
                  <c:v>10182</c:v>
                </c:pt>
                <c:pt idx="10182">
                  <c:v>10183</c:v>
                </c:pt>
                <c:pt idx="10183">
                  <c:v>10184</c:v>
                </c:pt>
                <c:pt idx="10184">
                  <c:v>10185</c:v>
                </c:pt>
                <c:pt idx="10185">
                  <c:v>10186</c:v>
                </c:pt>
                <c:pt idx="10186">
                  <c:v>10187</c:v>
                </c:pt>
                <c:pt idx="10187">
                  <c:v>10188</c:v>
                </c:pt>
                <c:pt idx="10188">
                  <c:v>10189</c:v>
                </c:pt>
                <c:pt idx="10189">
                  <c:v>10190</c:v>
                </c:pt>
                <c:pt idx="10190">
                  <c:v>10191</c:v>
                </c:pt>
                <c:pt idx="10191">
                  <c:v>10192</c:v>
                </c:pt>
                <c:pt idx="10192">
                  <c:v>10193</c:v>
                </c:pt>
                <c:pt idx="10193">
                  <c:v>10194</c:v>
                </c:pt>
                <c:pt idx="10194">
                  <c:v>10195</c:v>
                </c:pt>
                <c:pt idx="10195">
                  <c:v>10196</c:v>
                </c:pt>
                <c:pt idx="10196">
                  <c:v>10197</c:v>
                </c:pt>
                <c:pt idx="10197">
                  <c:v>10198</c:v>
                </c:pt>
                <c:pt idx="10198">
                  <c:v>10199</c:v>
                </c:pt>
                <c:pt idx="10199">
                  <c:v>10200</c:v>
                </c:pt>
                <c:pt idx="10200">
                  <c:v>10201</c:v>
                </c:pt>
                <c:pt idx="10201">
                  <c:v>10202</c:v>
                </c:pt>
                <c:pt idx="10202">
                  <c:v>10203</c:v>
                </c:pt>
                <c:pt idx="10203">
                  <c:v>10204</c:v>
                </c:pt>
                <c:pt idx="10204">
                  <c:v>10205</c:v>
                </c:pt>
                <c:pt idx="10205">
                  <c:v>10206</c:v>
                </c:pt>
                <c:pt idx="10206">
                  <c:v>10207</c:v>
                </c:pt>
                <c:pt idx="10207">
                  <c:v>10208</c:v>
                </c:pt>
                <c:pt idx="10208">
                  <c:v>10209</c:v>
                </c:pt>
                <c:pt idx="10209">
                  <c:v>10210</c:v>
                </c:pt>
                <c:pt idx="10210">
                  <c:v>10211</c:v>
                </c:pt>
                <c:pt idx="10211">
                  <c:v>10212</c:v>
                </c:pt>
                <c:pt idx="10212">
                  <c:v>10213</c:v>
                </c:pt>
                <c:pt idx="10213">
                  <c:v>10214</c:v>
                </c:pt>
                <c:pt idx="10214">
                  <c:v>10215</c:v>
                </c:pt>
                <c:pt idx="10215">
                  <c:v>10216</c:v>
                </c:pt>
                <c:pt idx="10216">
                  <c:v>10217</c:v>
                </c:pt>
                <c:pt idx="10217">
                  <c:v>10218</c:v>
                </c:pt>
                <c:pt idx="10218">
                  <c:v>10219</c:v>
                </c:pt>
                <c:pt idx="10219">
                  <c:v>10220</c:v>
                </c:pt>
                <c:pt idx="10220">
                  <c:v>10221</c:v>
                </c:pt>
                <c:pt idx="10221">
                  <c:v>10222</c:v>
                </c:pt>
                <c:pt idx="10222">
                  <c:v>10223</c:v>
                </c:pt>
                <c:pt idx="10223">
                  <c:v>10224</c:v>
                </c:pt>
                <c:pt idx="10224">
                  <c:v>10225</c:v>
                </c:pt>
                <c:pt idx="10225">
                  <c:v>10226</c:v>
                </c:pt>
                <c:pt idx="10226">
                  <c:v>10227</c:v>
                </c:pt>
                <c:pt idx="10227">
                  <c:v>10228</c:v>
                </c:pt>
                <c:pt idx="10228">
                  <c:v>10229</c:v>
                </c:pt>
                <c:pt idx="10229">
                  <c:v>10230</c:v>
                </c:pt>
                <c:pt idx="10230">
                  <c:v>10231</c:v>
                </c:pt>
                <c:pt idx="10231">
                  <c:v>10232</c:v>
                </c:pt>
                <c:pt idx="10232">
                  <c:v>10233</c:v>
                </c:pt>
                <c:pt idx="10233">
                  <c:v>10234</c:v>
                </c:pt>
                <c:pt idx="10234">
                  <c:v>10235</c:v>
                </c:pt>
                <c:pt idx="10235">
                  <c:v>10236</c:v>
                </c:pt>
                <c:pt idx="10236">
                  <c:v>10237</c:v>
                </c:pt>
                <c:pt idx="10237">
                  <c:v>10238</c:v>
                </c:pt>
                <c:pt idx="10238">
                  <c:v>10239</c:v>
                </c:pt>
                <c:pt idx="10239">
                  <c:v>10240</c:v>
                </c:pt>
                <c:pt idx="10240">
                  <c:v>10241</c:v>
                </c:pt>
                <c:pt idx="10241">
                  <c:v>10242</c:v>
                </c:pt>
                <c:pt idx="10242">
                  <c:v>10243</c:v>
                </c:pt>
                <c:pt idx="10243">
                  <c:v>10244</c:v>
                </c:pt>
                <c:pt idx="10244">
                  <c:v>10245</c:v>
                </c:pt>
                <c:pt idx="10245">
                  <c:v>10246</c:v>
                </c:pt>
                <c:pt idx="10246">
                  <c:v>10247</c:v>
                </c:pt>
                <c:pt idx="10247">
                  <c:v>10248</c:v>
                </c:pt>
                <c:pt idx="10248">
                  <c:v>10249</c:v>
                </c:pt>
                <c:pt idx="10249">
                  <c:v>10250</c:v>
                </c:pt>
                <c:pt idx="10250">
                  <c:v>10251</c:v>
                </c:pt>
                <c:pt idx="10251">
                  <c:v>10252</c:v>
                </c:pt>
                <c:pt idx="10252">
                  <c:v>10253</c:v>
                </c:pt>
                <c:pt idx="10253">
                  <c:v>10254</c:v>
                </c:pt>
                <c:pt idx="10254">
                  <c:v>10255</c:v>
                </c:pt>
                <c:pt idx="10255">
                  <c:v>10256</c:v>
                </c:pt>
                <c:pt idx="10256">
                  <c:v>10257</c:v>
                </c:pt>
                <c:pt idx="10257">
                  <c:v>10258</c:v>
                </c:pt>
                <c:pt idx="10258">
                  <c:v>10259</c:v>
                </c:pt>
                <c:pt idx="10259">
                  <c:v>10260</c:v>
                </c:pt>
                <c:pt idx="10260">
                  <c:v>10261</c:v>
                </c:pt>
                <c:pt idx="10261">
                  <c:v>10262</c:v>
                </c:pt>
                <c:pt idx="10262">
                  <c:v>10263</c:v>
                </c:pt>
                <c:pt idx="10263">
                  <c:v>10264</c:v>
                </c:pt>
                <c:pt idx="10264">
                  <c:v>10265</c:v>
                </c:pt>
                <c:pt idx="10265">
                  <c:v>10266</c:v>
                </c:pt>
                <c:pt idx="10266">
                  <c:v>10267</c:v>
                </c:pt>
                <c:pt idx="10267">
                  <c:v>10268</c:v>
                </c:pt>
                <c:pt idx="10268">
                  <c:v>10269</c:v>
                </c:pt>
                <c:pt idx="10269">
                  <c:v>10270</c:v>
                </c:pt>
                <c:pt idx="10270">
                  <c:v>10271</c:v>
                </c:pt>
                <c:pt idx="10271">
                  <c:v>10272</c:v>
                </c:pt>
                <c:pt idx="10272">
                  <c:v>10273</c:v>
                </c:pt>
                <c:pt idx="10273">
                  <c:v>10274</c:v>
                </c:pt>
                <c:pt idx="10274">
                  <c:v>10275</c:v>
                </c:pt>
                <c:pt idx="10275">
                  <c:v>10276</c:v>
                </c:pt>
                <c:pt idx="10276">
                  <c:v>10277</c:v>
                </c:pt>
                <c:pt idx="10277">
                  <c:v>10278</c:v>
                </c:pt>
                <c:pt idx="10278">
                  <c:v>10279</c:v>
                </c:pt>
                <c:pt idx="10279">
                  <c:v>10280</c:v>
                </c:pt>
                <c:pt idx="10280">
                  <c:v>10281</c:v>
                </c:pt>
                <c:pt idx="10281">
                  <c:v>10282</c:v>
                </c:pt>
                <c:pt idx="10282">
                  <c:v>10283</c:v>
                </c:pt>
                <c:pt idx="10283">
                  <c:v>10284</c:v>
                </c:pt>
                <c:pt idx="10284">
                  <c:v>10285</c:v>
                </c:pt>
                <c:pt idx="10285">
                  <c:v>10286</c:v>
                </c:pt>
                <c:pt idx="10286">
                  <c:v>10287</c:v>
                </c:pt>
                <c:pt idx="10287">
                  <c:v>10288</c:v>
                </c:pt>
                <c:pt idx="10288">
                  <c:v>10289</c:v>
                </c:pt>
                <c:pt idx="10289">
                  <c:v>10290</c:v>
                </c:pt>
                <c:pt idx="10290">
                  <c:v>10291</c:v>
                </c:pt>
                <c:pt idx="10291">
                  <c:v>10292</c:v>
                </c:pt>
                <c:pt idx="10292">
                  <c:v>10293</c:v>
                </c:pt>
                <c:pt idx="10293">
                  <c:v>10294</c:v>
                </c:pt>
                <c:pt idx="10294">
                  <c:v>10295</c:v>
                </c:pt>
                <c:pt idx="10295">
                  <c:v>10296</c:v>
                </c:pt>
                <c:pt idx="10296">
                  <c:v>10297</c:v>
                </c:pt>
                <c:pt idx="10297">
                  <c:v>10298</c:v>
                </c:pt>
                <c:pt idx="10298">
                  <c:v>10299</c:v>
                </c:pt>
                <c:pt idx="10299">
                  <c:v>10300</c:v>
                </c:pt>
                <c:pt idx="10300">
                  <c:v>10301</c:v>
                </c:pt>
                <c:pt idx="10301">
                  <c:v>10302</c:v>
                </c:pt>
                <c:pt idx="10302">
                  <c:v>10303</c:v>
                </c:pt>
                <c:pt idx="10303">
                  <c:v>10304</c:v>
                </c:pt>
                <c:pt idx="10304">
                  <c:v>10305</c:v>
                </c:pt>
                <c:pt idx="10305">
                  <c:v>10306</c:v>
                </c:pt>
                <c:pt idx="10306">
                  <c:v>10307</c:v>
                </c:pt>
                <c:pt idx="10307">
                  <c:v>10308</c:v>
                </c:pt>
                <c:pt idx="10308">
                  <c:v>10309</c:v>
                </c:pt>
                <c:pt idx="10309">
                  <c:v>10310</c:v>
                </c:pt>
                <c:pt idx="10310">
                  <c:v>10311</c:v>
                </c:pt>
                <c:pt idx="10311">
                  <c:v>10312</c:v>
                </c:pt>
                <c:pt idx="10312">
                  <c:v>10313</c:v>
                </c:pt>
                <c:pt idx="10313">
                  <c:v>10314</c:v>
                </c:pt>
                <c:pt idx="10314">
                  <c:v>10315</c:v>
                </c:pt>
                <c:pt idx="10315">
                  <c:v>10316</c:v>
                </c:pt>
                <c:pt idx="10316">
                  <c:v>10317</c:v>
                </c:pt>
                <c:pt idx="10317">
                  <c:v>10318</c:v>
                </c:pt>
                <c:pt idx="10318">
                  <c:v>10319</c:v>
                </c:pt>
                <c:pt idx="10319">
                  <c:v>10320</c:v>
                </c:pt>
                <c:pt idx="10320">
                  <c:v>10321</c:v>
                </c:pt>
                <c:pt idx="10321">
                  <c:v>10322</c:v>
                </c:pt>
                <c:pt idx="10322">
                  <c:v>10323</c:v>
                </c:pt>
                <c:pt idx="10323">
                  <c:v>10324</c:v>
                </c:pt>
                <c:pt idx="10324">
                  <c:v>10325</c:v>
                </c:pt>
                <c:pt idx="10325">
                  <c:v>10326</c:v>
                </c:pt>
                <c:pt idx="10326">
                  <c:v>10327</c:v>
                </c:pt>
                <c:pt idx="10327">
                  <c:v>10328</c:v>
                </c:pt>
                <c:pt idx="10328">
                  <c:v>10329</c:v>
                </c:pt>
                <c:pt idx="10329">
                  <c:v>10330</c:v>
                </c:pt>
                <c:pt idx="10330">
                  <c:v>10331</c:v>
                </c:pt>
                <c:pt idx="10331">
                  <c:v>10332</c:v>
                </c:pt>
                <c:pt idx="10332">
                  <c:v>10333</c:v>
                </c:pt>
                <c:pt idx="10333">
                  <c:v>10334</c:v>
                </c:pt>
                <c:pt idx="10334">
                  <c:v>10335</c:v>
                </c:pt>
                <c:pt idx="10335">
                  <c:v>10336</c:v>
                </c:pt>
                <c:pt idx="10336">
                  <c:v>10337</c:v>
                </c:pt>
                <c:pt idx="10337">
                  <c:v>10338</c:v>
                </c:pt>
                <c:pt idx="10338">
                  <c:v>10339</c:v>
                </c:pt>
                <c:pt idx="10339">
                  <c:v>10340</c:v>
                </c:pt>
                <c:pt idx="10340">
                  <c:v>10341</c:v>
                </c:pt>
                <c:pt idx="10341">
                  <c:v>10342</c:v>
                </c:pt>
                <c:pt idx="10342">
                  <c:v>10343</c:v>
                </c:pt>
                <c:pt idx="10343">
                  <c:v>10344</c:v>
                </c:pt>
                <c:pt idx="10344">
                  <c:v>10345</c:v>
                </c:pt>
                <c:pt idx="10345">
                  <c:v>10346</c:v>
                </c:pt>
                <c:pt idx="10346">
                  <c:v>10347</c:v>
                </c:pt>
                <c:pt idx="10347">
                  <c:v>10348</c:v>
                </c:pt>
                <c:pt idx="10348">
                  <c:v>10349</c:v>
                </c:pt>
                <c:pt idx="10349">
                  <c:v>10350</c:v>
                </c:pt>
                <c:pt idx="10350">
                  <c:v>10351</c:v>
                </c:pt>
                <c:pt idx="10351">
                  <c:v>10352</c:v>
                </c:pt>
                <c:pt idx="10352">
                  <c:v>10353</c:v>
                </c:pt>
                <c:pt idx="10353">
                  <c:v>10354</c:v>
                </c:pt>
                <c:pt idx="10354">
                  <c:v>10355</c:v>
                </c:pt>
                <c:pt idx="10355">
                  <c:v>10356</c:v>
                </c:pt>
                <c:pt idx="10356">
                  <c:v>10357</c:v>
                </c:pt>
                <c:pt idx="10357">
                  <c:v>10358</c:v>
                </c:pt>
                <c:pt idx="10358">
                  <c:v>10359</c:v>
                </c:pt>
                <c:pt idx="10359">
                  <c:v>10360</c:v>
                </c:pt>
                <c:pt idx="10360">
                  <c:v>10361</c:v>
                </c:pt>
                <c:pt idx="10361">
                  <c:v>10362</c:v>
                </c:pt>
                <c:pt idx="10362">
                  <c:v>10363</c:v>
                </c:pt>
                <c:pt idx="10363">
                  <c:v>10364</c:v>
                </c:pt>
                <c:pt idx="10364">
                  <c:v>10365</c:v>
                </c:pt>
                <c:pt idx="10365">
                  <c:v>10366</c:v>
                </c:pt>
                <c:pt idx="10366">
                  <c:v>10367</c:v>
                </c:pt>
                <c:pt idx="10367">
                  <c:v>10368</c:v>
                </c:pt>
                <c:pt idx="10368">
                  <c:v>10369</c:v>
                </c:pt>
                <c:pt idx="10369">
                  <c:v>10370</c:v>
                </c:pt>
                <c:pt idx="10370">
                  <c:v>10371</c:v>
                </c:pt>
                <c:pt idx="10371">
                  <c:v>10372</c:v>
                </c:pt>
                <c:pt idx="10372">
                  <c:v>10373</c:v>
                </c:pt>
                <c:pt idx="10373">
                  <c:v>10374</c:v>
                </c:pt>
                <c:pt idx="10374">
                  <c:v>10375</c:v>
                </c:pt>
                <c:pt idx="10375">
                  <c:v>10376</c:v>
                </c:pt>
                <c:pt idx="10376">
                  <c:v>10377</c:v>
                </c:pt>
                <c:pt idx="10377">
                  <c:v>10378</c:v>
                </c:pt>
                <c:pt idx="10378">
                  <c:v>10379</c:v>
                </c:pt>
                <c:pt idx="10379">
                  <c:v>10380</c:v>
                </c:pt>
                <c:pt idx="10380">
                  <c:v>10381</c:v>
                </c:pt>
                <c:pt idx="10381">
                  <c:v>10382</c:v>
                </c:pt>
                <c:pt idx="10382">
                  <c:v>10383</c:v>
                </c:pt>
                <c:pt idx="10383">
                  <c:v>10384</c:v>
                </c:pt>
                <c:pt idx="10384">
                  <c:v>10385</c:v>
                </c:pt>
                <c:pt idx="10385">
                  <c:v>10386</c:v>
                </c:pt>
                <c:pt idx="10386">
                  <c:v>10387</c:v>
                </c:pt>
                <c:pt idx="10387">
                  <c:v>10388</c:v>
                </c:pt>
                <c:pt idx="10388">
                  <c:v>10389</c:v>
                </c:pt>
                <c:pt idx="10389">
                  <c:v>10390</c:v>
                </c:pt>
                <c:pt idx="10390">
                  <c:v>10391</c:v>
                </c:pt>
                <c:pt idx="10391">
                  <c:v>10392</c:v>
                </c:pt>
                <c:pt idx="10392">
                  <c:v>10393</c:v>
                </c:pt>
                <c:pt idx="10393">
                  <c:v>10394</c:v>
                </c:pt>
                <c:pt idx="10394">
                  <c:v>10395</c:v>
                </c:pt>
                <c:pt idx="10395">
                  <c:v>10396</c:v>
                </c:pt>
                <c:pt idx="10396">
                  <c:v>10397</c:v>
                </c:pt>
                <c:pt idx="10397">
                  <c:v>10398</c:v>
                </c:pt>
                <c:pt idx="10398">
                  <c:v>10399</c:v>
                </c:pt>
                <c:pt idx="10399">
                  <c:v>10400</c:v>
                </c:pt>
                <c:pt idx="10400">
                  <c:v>10401</c:v>
                </c:pt>
                <c:pt idx="10401">
                  <c:v>10402</c:v>
                </c:pt>
                <c:pt idx="10402">
                  <c:v>10403</c:v>
                </c:pt>
                <c:pt idx="10403">
                  <c:v>10404</c:v>
                </c:pt>
                <c:pt idx="10404">
                  <c:v>10405</c:v>
                </c:pt>
                <c:pt idx="10405">
                  <c:v>10406</c:v>
                </c:pt>
                <c:pt idx="10406">
                  <c:v>10407</c:v>
                </c:pt>
                <c:pt idx="10407">
                  <c:v>10408</c:v>
                </c:pt>
                <c:pt idx="10408">
                  <c:v>10409</c:v>
                </c:pt>
                <c:pt idx="10409">
                  <c:v>10410</c:v>
                </c:pt>
                <c:pt idx="10410">
                  <c:v>10411</c:v>
                </c:pt>
                <c:pt idx="10411">
                  <c:v>10412</c:v>
                </c:pt>
                <c:pt idx="10412">
                  <c:v>10413</c:v>
                </c:pt>
                <c:pt idx="10413">
                  <c:v>10414</c:v>
                </c:pt>
                <c:pt idx="10414">
                  <c:v>10415</c:v>
                </c:pt>
                <c:pt idx="10415">
                  <c:v>10416</c:v>
                </c:pt>
                <c:pt idx="10416">
                  <c:v>10417</c:v>
                </c:pt>
                <c:pt idx="10417">
                  <c:v>10418</c:v>
                </c:pt>
                <c:pt idx="10418">
                  <c:v>10419</c:v>
                </c:pt>
                <c:pt idx="10419">
                  <c:v>10420</c:v>
                </c:pt>
                <c:pt idx="10420">
                  <c:v>10421</c:v>
                </c:pt>
                <c:pt idx="10421">
                  <c:v>10422</c:v>
                </c:pt>
                <c:pt idx="10422">
                  <c:v>10423</c:v>
                </c:pt>
                <c:pt idx="10423">
                  <c:v>10424</c:v>
                </c:pt>
                <c:pt idx="10424">
                  <c:v>10425</c:v>
                </c:pt>
                <c:pt idx="10425">
                  <c:v>10426</c:v>
                </c:pt>
                <c:pt idx="10426">
                  <c:v>10427</c:v>
                </c:pt>
                <c:pt idx="10427">
                  <c:v>10428</c:v>
                </c:pt>
                <c:pt idx="10428">
                  <c:v>10429</c:v>
                </c:pt>
                <c:pt idx="10429">
                  <c:v>10430</c:v>
                </c:pt>
                <c:pt idx="10430">
                  <c:v>10431</c:v>
                </c:pt>
                <c:pt idx="10431">
                  <c:v>10432</c:v>
                </c:pt>
                <c:pt idx="10432">
                  <c:v>10433</c:v>
                </c:pt>
                <c:pt idx="10433">
                  <c:v>10434</c:v>
                </c:pt>
                <c:pt idx="10434">
                  <c:v>10435</c:v>
                </c:pt>
                <c:pt idx="10435">
                  <c:v>10436</c:v>
                </c:pt>
                <c:pt idx="10436">
                  <c:v>10437</c:v>
                </c:pt>
                <c:pt idx="10437">
                  <c:v>10438</c:v>
                </c:pt>
                <c:pt idx="10438">
                  <c:v>10439</c:v>
                </c:pt>
                <c:pt idx="10439">
                  <c:v>10440</c:v>
                </c:pt>
                <c:pt idx="10440">
                  <c:v>10441</c:v>
                </c:pt>
                <c:pt idx="10441">
                  <c:v>10442</c:v>
                </c:pt>
                <c:pt idx="10442">
                  <c:v>10443</c:v>
                </c:pt>
                <c:pt idx="10443">
                  <c:v>10444</c:v>
                </c:pt>
                <c:pt idx="10444">
                  <c:v>10445</c:v>
                </c:pt>
                <c:pt idx="10445">
                  <c:v>10446</c:v>
                </c:pt>
                <c:pt idx="10446">
                  <c:v>10447</c:v>
                </c:pt>
                <c:pt idx="10447">
                  <c:v>10448</c:v>
                </c:pt>
                <c:pt idx="10448">
                  <c:v>10449</c:v>
                </c:pt>
                <c:pt idx="10449">
                  <c:v>10450</c:v>
                </c:pt>
                <c:pt idx="10450">
                  <c:v>10451</c:v>
                </c:pt>
                <c:pt idx="10451">
                  <c:v>10452</c:v>
                </c:pt>
                <c:pt idx="10452">
                  <c:v>10453</c:v>
                </c:pt>
                <c:pt idx="10453">
                  <c:v>10454</c:v>
                </c:pt>
                <c:pt idx="10454">
                  <c:v>10455</c:v>
                </c:pt>
                <c:pt idx="10455">
                  <c:v>10456</c:v>
                </c:pt>
                <c:pt idx="10456">
                  <c:v>10457</c:v>
                </c:pt>
                <c:pt idx="10457">
                  <c:v>10458</c:v>
                </c:pt>
                <c:pt idx="10458">
                  <c:v>10459</c:v>
                </c:pt>
                <c:pt idx="10459">
                  <c:v>10460</c:v>
                </c:pt>
                <c:pt idx="10460">
                  <c:v>10461</c:v>
                </c:pt>
                <c:pt idx="10461">
                  <c:v>10462</c:v>
                </c:pt>
                <c:pt idx="10462">
                  <c:v>10463</c:v>
                </c:pt>
                <c:pt idx="10463">
                  <c:v>10464</c:v>
                </c:pt>
                <c:pt idx="10464">
                  <c:v>10465</c:v>
                </c:pt>
                <c:pt idx="10465">
                  <c:v>10466</c:v>
                </c:pt>
                <c:pt idx="10466">
                  <c:v>10467</c:v>
                </c:pt>
                <c:pt idx="10467">
                  <c:v>10468</c:v>
                </c:pt>
                <c:pt idx="10468">
                  <c:v>10469</c:v>
                </c:pt>
                <c:pt idx="10469">
                  <c:v>10470</c:v>
                </c:pt>
                <c:pt idx="10470">
                  <c:v>10471</c:v>
                </c:pt>
                <c:pt idx="10471">
                  <c:v>10472</c:v>
                </c:pt>
                <c:pt idx="10472">
                  <c:v>10473</c:v>
                </c:pt>
                <c:pt idx="10473">
                  <c:v>10474</c:v>
                </c:pt>
                <c:pt idx="10474">
                  <c:v>10475</c:v>
                </c:pt>
                <c:pt idx="10475">
                  <c:v>10476</c:v>
                </c:pt>
                <c:pt idx="10476">
                  <c:v>10477</c:v>
                </c:pt>
                <c:pt idx="10477">
                  <c:v>10478</c:v>
                </c:pt>
                <c:pt idx="10478">
                  <c:v>10479</c:v>
                </c:pt>
                <c:pt idx="10479">
                  <c:v>10480</c:v>
                </c:pt>
                <c:pt idx="10480">
                  <c:v>10481</c:v>
                </c:pt>
                <c:pt idx="10481">
                  <c:v>10482</c:v>
                </c:pt>
                <c:pt idx="10482">
                  <c:v>10483</c:v>
                </c:pt>
                <c:pt idx="10483">
                  <c:v>10484</c:v>
                </c:pt>
                <c:pt idx="10484">
                  <c:v>10485</c:v>
                </c:pt>
                <c:pt idx="10485">
                  <c:v>10486</c:v>
                </c:pt>
                <c:pt idx="10486">
                  <c:v>10487</c:v>
                </c:pt>
                <c:pt idx="10487">
                  <c:v>10488</c:v>
                </c:pt>
                <c:pt idx="10488">
                  <c:v>10489</c:v>
                </c:pt>
                <c:pt idx="10489">
                  <c:v>10490</c:v>
                </c:pt>
                <c:pt idx="10490">
                  <c:v>10491</c:v>
                </c:pt>
                <c:pt idx="10491">
                  <c:v>10492</c:v>
                </c:pt>
                <c:pt idx="10492">
                  <c:v>10493</c:v>
                </c:pt>
                <c:pt idx="10493">
                  <c:v>10494</c:v>
                </c:pt>
                <c:pt idx="10494">
                  <c:v>10495</c:v>
                </c:pt>
                <c:pt idx="10495">
                  <c:v>10496</c:v>
                </c:pt>
                <c:pt idx="10496">
                  <c:v>10497</c:v>
                </c:pt>
                <c:pt idx="10497">
                  <c:v>10498</c:v>
                </c:pt>
                <c:pt idx="10498">
                  <c:v>10499</c:v>
                </c:pt>
                <c:pt idx="10499">
                  <c:v>10500</c:v>
                </c:pt>
                <c:pt idx="10500">
                  <c:v>10501</c:v>
                </c:pt>
                <c:pt idx="10501">
                  <c:v>10502</c:v>
                </c:pt>
                <c:pt idx="10502">
                  <c:v>10503</c:v>
                </c:pt>
                <c:pt idx="10503">
                  <c:v>10504</c:v>
                </c:pt>
                <c:pt idx="10504">
                  <c:v>10505</c:v>
                </c:pt>
                <c:pt idx="10505">
                  <c:v>10506</c:v>
                </c:pt>
                <c:pt idx="10506">
                  <c:v>10507</c:v>
                </c:pt>
                <c:pt idx="10507">
                  <c:v>10508</c:v>
                </c:pt>
                <c:pt idx="10508">
                  <c:v>10509</c:v>
                </c:pt>
                <c:pt idx="10509">
                  <c:v>10510</c:v>
                </c:pt>
                <c:pt idx="10510">
                  <c:v>10511</c:v>
                </c:pt>
                <c:pt idx="10511">
                  <c:v>10512</c:v>
                </c:pt>
                <c:pt idx="10512">
                  <c:v>10513</c:v>
                </c:pt>
                <c:pt idx="10513">
                  <c:v>10514</c:v>
                </c:pt>
                <c:pt idx="10514">
                  <c:v>10515</c:v>
                </c:pt>
                <c:pt idx="10515">
                  <c:v>10516</c:v>
                </c:pt>
                <c:pt idx="10516">
                  <c:v>10517</c:v>
                </c:pt>
                <c:pt idx="10517">
                  <c:v>10518</c:v>
                </c:pt>
                <c:pt idx="10518">
                  <c:v>10519</c:v>
                </c:pt>
                <c:pt idx="10519">
                  <c:v>10520</c:v>
                </c:pt>
                <c:pt idx="10520">
                  <c:v>10521</c:v>
                </c:pt>
                <c:pt idx="10521">
                  <c:v>10522</c:v>
                </c:pt>
                <c:pt idx="10522">
                  <c:v>10523</c:v>
                </c:pt>
                <c:pt idx="10523">
                  <c:v>10524</c:v>
                </c:pt>
                <c:pt idx="10524">
                  <c:v>10525</c:v>
                </c:pt>
                <c:pt idx="10525">
                  <c:v>10526</c:v>
                </c:pt>
                <c:pt idx="10526">
                  <c:v>10527</c:v>
                </c:pt>
                <c:pt idx="10527">
                  <c:v>10528</c:v>
                </c:pt>
                <c:pt idx="10528">
                  <c:v>10529</c:v>
                </c:pt>
                <c:pt idx="10529">
                  <c:v>10530</c:v>
                </c:pt>
                <c:pt idx="10530">
                  <c:v>10531</c:v>
                </c:pt>
                <c:pt idx="10531">
                  <c:v>10532</c:v>
                </c:pt>
                <c:pt idx="10532">
                  <c:v>10533</c:v>
                </c:pt>
                <c:pt idx="10533">
                  <c:v>10534</c:v>
                </c:pt>
                <c:pt idx="10534">
                  <c:v>10535</c:v>
                </c:pt>
                <c:pt idx="10535">
                  <c:v>10536</c:v>
                </c:pt>
                <c:pt idx="10536">
                  <c:v>10537</c:v>
                </c:pt>
                <c:pt idx="10537">
                  <c:v>10538</c:v>
                </c:pt>
                <c:pt idx="10538">
                  <c:v>10539</c:v>
                </c:pt>
                <c:pt idx="10539">
                  <c:v>10540</c:v>
                </c:pt>
                <c:pt idx="10540">
                  <c:v>10541</c:v>
                </c:pt>
                <c:pt idx="10541">
                  <c:v>10542</c:v>
                </c:pt>
                <c:pt idx="10542">
                  <c:v>10543</c:v>
                </c:pt>
                <c:pt idx="10543">
                  <c:v>10544</c:v>
                </c:pt>
                <c:pt idx="10544">
                  <c:v>10545</c:v>
                </c:pt>
                <c:pt idx="10545">
                  <c:v>10546</c:v>
                </c:pt>
                <c:pt idx="10546">
                  <c:v>10547</c:v>
                </c:pt>
                <c:pt idx="10547">
                  <c:v>10548</c:v>
                </c:pt>
                <c:pt idx="10548">
                  <c:v>10549</c:v>
                </c:pt>
                <c:pt idx="10549">
                  <c:v>10550</c:v>
                </c:pt>
                <c:pt idx="10550">
                  <c:v>10551</c:v>
                </c:pt>
                <c:pt idx="10551">
                  <c:v>10552</c:v>
                </c:pt>
                <c:pt idx="10552">
                  <c:v>10553</c:v>
                </c:pt>
                <c:pt idx="10553">
                  <c:v>10554</c:v>
                </c:pt>
                <c:pt idx="10554">
                  <c:v>10555</c:v>
                </c:pt>
                <c:pt idx="10555">
                  <c:v>10556</c:v>
                </c:pt>
                <c:pt idx="10556">
                  <c:v>10557</c:v>
                </c:pt>
                <c:pt idx="10557">
                  <c:v>10558</c:v>
                </c:pt>
                <c:pt idx="10558">
                  <c:v>10559</c:v>
                </c:pt>
                <c:pt idx="10559">
                  <c:v>10560</c:v>
                </c:pt>
                <c:pt idx="10560">
                  <c:v>10561</c:v>
                </c:pt>
                <c:pt idx="10561">
                  <c:v>10562</c:v>
                </c:pt>
                <c:pt idx="10562">
                  <c:v>10563</c:v>
                </c:pt>
                <c:pt idx="10563">
                  <c:v>10564</c:v>
                </c:pt>
                <c:pt idx="10564">
                  <c:v>10565</c:v>
                </c:pt>
                <c:pt idx="10565">
                  <c:v>10566</c:v>
                </c:pt>
                <c:pt idx="10566">
                  <c:v>10567</c:v>
                </c:pt>
                <c:pt idx="10567">
                  <c:v>10568</c:v>
                </c:pt>
                <c:pt idx="10568">
                  <c:v>10569</c:v>
                </c:pt>
                <c:pt idx="10569">
                  <c:v>10570</c:v>
                </c:pt>
                <c:pt idx="10570">
                  <c:v>10571</c:v>
                </c:pt>
                <c:pt idx="10571">
                  <c:v>10572</c:v>
                </c:pt>
                <c:pt idx="10572">
                  <c:v>10573</c:v>
                </c:pt>
                <c:pt idx="10573">
                  <c:v>10574</c:v>
                </c:pt>
                <c:pt idx="10574">
                  <c:v>10575</c:v>
                </c:pt>
                <c:pt idx="10575">
                  <c:v>10576</c:v>
                </c:pt>
                <c:pt idx="10576">
                  <c:v>10577</c:v>
                </c:pt>
                <c:pt idx="10577">
                  <c:v>10578</c:v>
                </c:pt>
                <c:pt idx="10578">
                  <c:v>10579</c:v>
                </c:pt>
                <c:pt idx="10579">
                  <c:v>10580</c:v>
                </c:pt>
                <c:pt idx="10580">
                  <c:v>10581</c:v>
                </c:pt>
                <c:pt idx="10581">
                  <c:v>10582</c:v>
                </c:pt>
                <c:pt idx="10582">
                  <c:v>10583</c:v>
                </c:pt>
                <c:pt idx="10583">
                  <c:v>10584</c:v>
                </c:pt>
                <c:pt idx="10584">
                  <c:v>10585</c:v>
                </c:pt>
                <c:pt idx="10585">
                  <c:v>10586</c:v>
                </c:pt>
                <c:pt idx="10586">
                  <c:v>10587</c:v>
                </c:pt>
                <c:pt idx="10587">
                  <c:v>10588</c:v>
                </c:pt>
                <c:pt idx="10588">
                  <c:v>10589</c:v>
                </c:pt>
                <c:pt idx="10589">
                  <c:v>10590</c:v>
                </c:pt>
                <c:pt idx="10590">
                  <c:v>10591</c:v>
                </c:pt>
                <c:pt idx="10591">
                  <c:v>10592</c:v>
                </c:pt>
                <c:pt idx="10592">
                  <c:v>10593</c:v>
                </c:pt>
                <c:pt idx="10593">
                  <c:v>10594</c:v>
                </c:pt>
                <c:pt idx="10594">
                  <c:v>10595</c:v>
                </c:pt>
                <c:pt idx="10595">
                  <c:v>10596</c:v>
                </c:pt>
                <c:pt idx="10596">
                  <c:v>10597</c:v>
                </c:pt>
                <c:pt idx="10597">
                  <c:v>10598</c:v>
                </c:pt>
                <c:pt idx="10598">
                  <c:v>10599</c:v>
                </c:pt>
                <c:pt idx="10599">
                  <c:v>10600</c:v>
                </c:pt>
                <c:pt idx="10600">
                  <c:v>10601</c:v>
                </c:pt>
                <c:pt idx="10601">
                  <c:v>10602</c:v>
                </c:pt>
                <c:pt idx="10602">
                  <c:v>10603</c:v>
                </c:pt>
                <c:pt idx="10603">
                  <c:v>10604</c:v>
                </c:pt>
                <c:pt idx="10604">
                  <c:v>10605</c:v>
                </c:pt>
                <c:pt idx="10605">
                  <c:v>10606</c:v>
                </c:pt>
                <c:pt idx="10606">
                  <c:v>10607</c:v>
                </c:pt>
                <c:pt idx="10607">
                  <c:v>10608</c:v>
                </c:pt>
                <c:pt idx="10608">
                  <c:v>10609</c:v>
                </c:pt>
                <c:pt idx="10609">
                  <c:v>10610</c:v>
                </c:pt>
                <c:pt idx="10610">
                  <c:v>10611</c:v>
                </c:pt>
                <c:pt idx="10611">
                  <c:v>10612</c:v>
                </c:pt>
                <c:pt idx="10612">
                  <c:v>10613</c:v>
                </c:pt>
                <c:pt idx="10613">
                  <c:v>10614</c:v>
                </c:pt>
                <c:pt idx="10614">
                  <c:v>10615</c:v>
                </c:pt>
                <c:pt idx="10615">
                  <c:v>10616</c:v>
                </c:pt>
                <c:pt idx="10616">
                  <c:v>10617</c:v>
                </c:pt>
                <c:pt idx="10617">
                  <c:v>10618</c:v>
                </c:pt>
                <c:pt idx="10618">
                  <c:v>10619</c:v>
                </c:pt>
                <c:pt idx="10619">
                  <c:v>10620</c:v>
                </c:pt>
                <c:pt idx="10620">
                  <c:v>10621</c:v>
                </c:pt>
                <c:pt idx="10621">
                  <c:v>10622</c:v>
                </c:pt>
                <c:pt idx="10622">
                  <c:v>10623</c:v>
                </c:pt>
                <c:pt idx="10623">
                  <c:v>10624</c:v>
                </c:pt>
                <c:pt idx="10624">
                  <c:v>10625</c:v>
                </c:pt>
                <c:pt idx="10625">
                  <c:v>10626</c:v>
                </c:pt>
                <c:pt idx="10626">
                  <c:v>10627</c:v>
                </c:pt>
                <c:pt idx="10627">
                  <c:v>10628</c:v>
                </c:pt>
                <c:pt idx="10628">
                  <c:v>10629</c:v>
                </c:pt>
                <c:pt idx="10629">
                  <c:v>10630</c:v>
                </c:pt>
                <c:pt idx="10630">
                  <c:v>10631</c:v>
                </c:pt>
                <c:pt idx="10631">
                  <c:v>10632</c:v>
                </c:pt>
                <c:pt idx="10632">
                  <c:v>10633</c:v>
                </c:pt>
                <c:pt idx="10633">
                  <c:v>10634</c:v>
                </c:pt>
                <c:pt idx="10634">
                  <c:v>10635</c:v>
                </c:pt>
                <c:pt idx="10635">
                  <c:v>10636</c:v>
                </c:pt>
                <c:pt idx="10636">
                  <c:v>10637</c:v>
                </c:pt>
                <c:pt idx="10637">
                  <c:v>10638</c:v>
                </c:pt>
                <c:pt idx="10638">
                  <c:v>10639</c:v>
                </c:pt>
                <c:pt idx="10639">
                  <c:v>10640</c:v>
                </c:pt>
                <c:pt idx="10640">
                  <c:v>10641</c:v>
                </c:pt>
                <c:pt idx="10641">
                  <c:v>10642</c:v>
                </c:pt>
                <c:pt idx="10642">
                  <c:v>10643</c:v>
                </c:pt>
                <c:pt idx="10643">
                  <c:v>10644</c:v>
                </c:pt>
                <c:pt idx="10644">
                  <c:v>10645</c:v>
                </c:pt>
                <c:pt idx="10645">
                  <c:v>10646</c:v>
                </c:pt>
                <c:pt idx="10646">
                  <c:v>10647</c:v>
                </c:pt>
                <c:pt idx="10647">
                  <c:v>10648</c:v>
                </c:pt>
                <c:pt idx="10648">
                  <c:v>10649</c:v>
                </c:pt>
                <c:pt idx="10649">
                  <c:v>10650</c:v>
                </c:pt>
                <c:pt idx="10650">
                  <c:v>10651</c:v>
                </c:pt>
                <c:pt idx="10651">
                  <c:v>10652</c:v>
                </c:pt>
                <c:pt idx="10652">
                  <c:v>10653</c:v>
                </c:pt>
                <c:pt idx="10653">
                  <c:v>10654</c:v>
                </c:pt>
                <c:pt idx="10654">
                  <c:v>10655</c:v>
                </c:pt>
                <c:pt idx="10655">
                  <c:v>10656</c:v>
                </c:pt>
                <c:pt idx="10656">
                  <c:v>10657</c:v>
                </c:pt>
                <c:pt idx="10657">
                  <c:v>10658</c:v>
                </c:pt>
                <c:pt idx="10658">
                  <c:v>10659</c:v>
                </c:pt>
                <c:pt idx="10659">
                  <c:v>10660</c:v>
                </c:pt>
                <c:pt idx="10660">
                  <c:v>10661</c:v>
                </c:pt>
                <c:pt idx="10661">
                  <c:v>10662</c:v>
                </c:pt>
                <c:pt idx="10662">
                  <c:v>10663</c:v>
                </c:pt>
                <c:pt idx="10663">
                  <c:v>10664</c:v>
                </c:pt>
                <c:pt idx="10664">
                  <c:v>10665</c:v>
                </c:pt>
                <c:pt idx="10665">
                  <c:v>10666</c:v>
                </c:pt>
                <c:pt idx="10666">
                  <c:v>10667</c:v>
                </c:pt>
                <c:pt idx="10667">
                  <c:v>10668</c:v>
                </c:pt>
                <c:pt idx="10668">
                  <c:v>10669</c:v>
                </c:pt>
                <c:pt idx="10669">
                  <c:v>10670</c:v>
                </c:pt>
                <c:pt idx="10670">
                  <c:v>10671</c:v>
                </c:pt>
                <c:pt idx="10671">
                  <c:v>10672</c:v>
                </c:pt>
                <c:pt idx="10672">
                  <c:v>10673</c:v>
                </c:pt>
                <c:pt idx="10673">
                  <c:v>10674</c:v>
                </c:pt>
                <c:pt idx="10674">
                  <c:v>10675</c:v>
                </c:pt>
                <c:pt idx="10675">
                  <c:v>10676</c:v>
                </c:pt>
                <c:pt idx="10676">
                  <c:v>10677</c:v>
                </c:pt>
                <c:pt idx="10677">
                  <c:v>10678</c:v>
                </c:pt>
                <c:pt idx="10678">
                  <c:v>10679</c:v>
                </c:pt>
                <c:pt idx="10679">
                  <c:v>10680</c:v>
                </c:pt>
                <c:pt idx="10680">
                  <c:v>10681</c:v>
                </c:pt>
                <c:pt idx="10681">
                  <c:v>10682</c:v>
                </c:pt>
                <c:pt idx="10682">
                  <c:v>10683</c:v>
                </c:pt>
                <c:pt idx="10683">
                  <c:v>10684</c:v>
                </c:pt>
                <c:pt idx="10684">
                  <c:v>10685</c:v>
                </c:pt>
                <c:pt idx="10685">
                  <c:v>10686</c:v>
                </c:pt>
                <c:pt idx="10686">
                  <c:v>10687</c:v>
                </c:pt>
                <c:pt idx="10687">
                  <c:v>10688</c:v>
                </c:pt>
                <c:pt idx="10688">
                  <c:v>10689</c:v>
                </c:pt>
                <c:pt idx="10689">
                  <c:v>10690</c:v>
                </c:pt>
                <c:pt idx="10690">
                  <c:v>10691</c:v>
                </c:pt>
                <c:pt idx="10691">
                  <c:v>10692</c:v>
                </c:pt>
                <c:pt idx="10692">
                  <c:v>10693</c:v>
                </c:pt>
                <c:pt idx="10693">
                  <c:v>10694</c:v>
                </c:pt>
                <c:pt idx="10694">
                  <c:v>10695</c:v>
                </c:pt>
                <c:pt idx="10695">
                  <c:v>10696</c:v>
                </c:pt>
                <c:pt idx="10696">
                  <c:v>10697</c:v>
                </c:pt>
                <c:pt idx="10697">
                  <c:v>10698</c:v>
                </c:pt>
                <c:pt idx="10698">
                  <c:v>10699</c:v>
                </c:pt>
                <c:pt idx="10699">
                  <c:v>10700</c:v>
                </c:pt>
                <c:pt idx="10700">
                  <c:v>10701</c:v>
                </c:pt>
                <c:pt idx="10701">
                  <c:v>10702</c:v>
                </c:pt>
                <c:pt idx="10702">
                  <c:v>10703</c:v>
                </c:pt>
                <c:pt idx="10703">
                  <c:v>10704</c:v>
                </c:pt>
                <c:pt idx="10704">
                  <c:v>10705</c:v>
                </c:pt>
                <c:pt idx="10705">
                  <c:v>10706</c:v>
                </c:pt>
                <c:pt idx="10706">
                  <c:v>10707</c:v>
                </c:pt>
                <c:pt idx="10707">
                  <c:v>10708</c:v>
                </c:pt>
                <c:pt idx="10708">
                  <c:v>10709</c:v>
                </c:pt>
                <c:pt idx="10709">
                  <c:v>10710</c:v>
                </c:pt>
                <c:pt idx="10710">
                  <c:v>10711</c:v>
                </c:pt>
                <c:pt idx="10711">
                  <c:v>10712</c:v>
                </c:pt>
                <c:pt idx="10712">
                  <c:v>10713</c:v>
                </c:pt>
                <c:pt idx="10713">
                  <c:v>10714</c:v>
                </c:pt>
                <c:pt idx="10714">
                  <c:v>10715</c:v>
                </c:pt>
                <c:pt idx="10715">
                  <c:v>10716</c:v>
                </c:pt>
                <c:pt idx="10716">
                  <c:v>10717</c:v>
                </c:pt>
                <c:pt idx="10717">
                  <c:v>10718</c:v>
                </c:pt>
                <c:pt idx="10718">
                  <c:v>10719</c:v>
                </c:pt>
                <c:pt idx="10719">
                  <c:v>10720</c:v>
                </c:pt>
                <c:pt idx="10720">
                  <c:v>10721</c:v>
                </c:pt>
                <c:pt idx="10721">
                  <c:v>10722</c:v>
                </c:pt>
                <c:pt idx="10722">
                  <c:v>10723</c:v>
                </c:pt>
                <c:pt idx="10723">
                  <c:v>10724</c:v>
                </c:pt>
                <c:pt idx="10724">
                  <c:v>10725</c:v>
                </c:pt>
                <c:pt idx="10725">
                  <c:v>10726</c:v>
                </c:pt>
                <c:pt idx="10726">
                  <c:v>10727</c:v>
                </c:pt>
                <c:pt idx="10727">
                  <c:v>10728</c:v>
                </c:pt>
                <c:pt idx="10728">
                  <c:v>10729</c:v>
                </c:pt>
                <c:pt idx="10729">
                  <c:v>10730</c:v>
                </c:pt>
                <c:pt idx="10730">
                  <c:v>10731</c:v>
                </c:pt>
                <c:pt idx="10731">
                  <c:v>10732</c:v>
                </c:pt>
                <c:pt idx="10732">
                  <c:v>10733</c:v>
                </c:pt>
                <c:pt idx="10733">
                  <c:v>10734</c:v>
                </c:pt>
                <c:pt idx="10734">
                  <c:v>10735</c:v>
                </c:pt>
                <c:pt idx="10735">
                  <c:v>10736</c:v>
                </c:pt>
                <c:pt idx="10736">
                  <c:v>10737</c:v>
                </c:pt>
                <c:pt idx="10737">
                  <c:v>10738</c:v>
                </c:pt>
                <c:pt idx="10738">
                  <c:v>10739</c:v>
                </c:pt>
                <c:pt idx="10739">
                  <c:v>10740</c:v>
                </c:pt>
                <c:pt idx="10740">
                  <c:v>10741</c:v>
                </c:pt>
                <c:pt idx="10741">
                  <c:v>10742</c:v>
                </c:pt>
                <c:pt idx="10742">
                  <c:v>10743</c:v>
                </c:pt>
                <c:pt idx="10743">
                  <c:v>10744</c:v>
                </c:pt>
                <c:pt idx="10744">
                  <c:v>10745</c:v>
                </c:pt>
                <c:pt idx="10745">
                  <c:v>10746</c:v>
                </c:pt>
                <c:pt idx="10746">
                  <c:v>10747</c:v>
                </c:pt>
                <c:pt idx="10747">
                  <c:v>10748</c:v>
                </c:pt>
                <c:pt idx="10748">
                  <c:v>10749</c:v>
                </c:pt>
                <c:pt idx="10749">
                  <c:v>10750</c:v>
                </c:pt>
                <c:pt idx="10750">
                  <c:v>10751</c:v>
                </c:pt>
                <c:pt idx="10751">
                  <c:v>10752</c:v>
                </c:pt>
                <c:pt idx="10752">
                  <c:v>10753</c:v>
                </c:pt>
                <c:pt idx="10753">
                  <c:v>10754</c:v>
                </c:pt>
                <c:pt idx="10754">
                  <c:v>10755</c:v>
                </c:pt>
                <c:pt idx="10755">
                  <c:v>10756</c:v>
                </c:pt>
                <c:pt idx="10756">
                  <c:v>10757</c:v>
                </c:pt>
                <c:pt idx="10757">
                  <c:v>10758</c:v>
                </c:pt>
                <c:pt idx="10758">
                  <c:v>10759</c:v>
                </c:pt>
                <c:pt idx="10759">
                  <c:v>10760</c:v>
                </c:pt>
                <c:pt idx="10760">
                  <c:v>10761</c:v>
                </c:pt>
                <c:pt idx="10761">
                  <c:v>10762</c:v>
                </c:pt>
                <c:pt idx="10762">
                  <c:v>10763</c:v>
                </c:pt>
                <c:pt idx="10763">
                  <c:v>10764</c:v>
                </c:pt>
                <c:pt idx="10764">
                  <c:v>10765</c:v>
                </c:pt>
                <c:pt idx="10765">
                  <c:v>10766</c:v>
                </c:pt>
                <c:pt idx="10766">
                  <c:v>10767</c:v>
                </c:pt>
                <c:pt idx="10767">
                  <c:v>10768</c:v>
                </c:pt>
                <c:pt idx="10768">
                  <c:v>10769</c:v>
                </c:pt>
                <c:pt idx="10769">
                  <c:v>10770</c:v>
                </c:pt>
                <c:pt idx="10770">
                  <c:v>10771</c:v>
                </c:pt>
                <c:pt idx="10771">
                  <c:v>10772</c:v>
                </c:pt>
                <c:pt idx="10772">
                  <c:v>10773</c:v>
                </c:pt>
                <c:pt idx="10773">
                  <c:v>10774</c:v>
                </c:pt>
                <c:pt idx="10774">
                  <c:v>10775</c:v>
                </c:pt>
                <c:pt idx="10775">
                  <c:v>10776</c:v>
                </c:pt>
                <c:pt idx="10776">
                  <c:v>10777</c:v>
                </c:pt>
                <c:pt idx="10777">
                  <c:v>10778</c:v>
                </c:pt>
                <c:pt idx="10778">
                  <c:v>10779</c:v>
                </c:pt>
                <c:pt idx="10779">
                  <c:v>10780</c:v>
                </c:pt>
                <c:pt idx="10780">
                  <c:v>10781</c:v>
                </c:pt>
                <c:pt idx="10781">
                  <c:v>10782</c:v>
                </c:pt>
                <c:pt idx="10782">
                  <c:v>10783</c:v>
                </c:pt>
                <c:pt idx="10783">
                  <c:v>10784</c:v>
                </c:pt>
                <c:pt idx="10784">
                  <c:v>10785</c:v>
                </c:pt>
                <c:pt idx="10785">
                  <c:v>10786</c:v>
                </c:pt>
                <c:pt idx="10786">
                  <c:v>10787</c:v>
                </c:pt>
                <c:pt idx="10787">
                  <c:v>10788</c:v>
                </c:pt>
                <c:pt idx="10788">
                  <c:v>10789</c:v>
                </c:pt>
                <c:pt idx="10789">
                  <c:v>10790</c:v>
                </c:pt>
                <c:pt idx="10790">
                  <c:v>10791</c:v>
                </c:pt>
                <c:pt idx="10791">
                  <c:v>10792</c:v>
                </c:pt>
                <c:pt idx="10792">
                  <c:v>10793</c:v>
                </c:pt>
                <c:pt idx="10793">
                  <c:v>10794</c:v>
                </c:pt>
                <c:pt idx="10794">
                  <c:v>10795</c:v>
                </c:pt>
                <c:pt idx="10795">
                  <c:v>10796</c:v>
                </c:pt>
                <c:pt idx="10796">
                  <c:v>10797</c:v>
                </c:pt>
                <c:pt idx="10797">
                  <c:v>10798</c:v>
                </c:pt>
                <c:pt idx="10798">
                  <c:v>10799</c:v>
                </c:pt>
                <c:pt idx="10799">
                  <c:v>10800</c:v>
                </c:pt>
                <c:pt idx="10800">
                  <c:v>10801</c:v>
                </c:pt>
                <c:pt idx="10801">
                  <c:v>10802</c:v>
                </c:pt>
                <c:pt idx="10802">
                  <c:v>10803</c:v>
                </c:pt>
                <c:pt idx="10803">
                  <c:v>10804</c:v>
                </c:pt>
                <c:pt idx="10804">
                  <c:v>10805</c:v>
                </c:pt>
                <c:pt idx="10805">
                  <c:v>10806</c:v>
                </c:pt>
                <c:pt idx="10806">
                  <c:v>10807</c:v>
                </c:pt>
                <c:pt idx="10807">
                  <c:v>10808</c:v>
                </c:pt>
                <c:pt idx="10808">
                  <c:v>10809</c:v>
                </c:pt>
                <c:pt idx="10809">
                  <c:v>10810</c:v>
                </c:pt>
                <c:pt idx="10810">
                  <c:v>10811</c:v>
                </c:pt>
                <c:pt idx="10811">
                  <c:v>10812</c:v>
                </c:pt>
                <c:pt idx="10812">
                  <c:v>10813</c:v>
                </c:pt>
                <c:pt idx="10813">
                  <c:v>10814</c:v>
                </c:pt>
                <c:pt idx="10814">
                  <c:v>10815</c:v>
                </c:pt>
                <c:pt idx="10815">
                  <c:v>10816</c:v>
                </c:pt>
                <c:pt idx="10816">
                  <c:v>10817</c:v>
                </c:pt>
                <c:pt idx="10817">
                  <c:v>10818</c:v>
                </c:pt>
                <c:pt idx="10818">
                  <c:v>10819</c:v>
                </c:pt>
                <c:pt idx="10819">
                  <c:v>10820</c:v>
                </c:pt>
                <c:pt idx="10820">
                  <c:v>10821</c:v>
                </c:pt>
                <c:pt idx="10821">
                  <c:v>10822</c:v>
                </c:pt>
                <c:pt idx="10822">
                  <c:v>10823</c:v>
                </c:pt>
                <c:pt idx="10823">
                  <c:v>10824</c:v>
                </c:pt>
                <c:pt idx="10824">
                  <c:v>10825</c:v>
                </c:pt>
                <c:pt idx="10825">
                  <c:v>10826</c:v>
                </c:pt>
                <c:pt idx="10826">
                  <c:v>10827</c:v>
                </c:pt>
                <c:pt idx="10827">
                  <c:v>10828</c:v>
                </c:pt>
                <c:pt idx="10828">
                  <c:v>10829</c:v>
                </c:pt>
                <c:pt idx="10829">
                  <c:v>10830</c:v>
                </c:pt>
                <c:pt idx="10830">
                  <c:v>10831</c:v>
                </c:pt>
                <c:pt idx="10831">
                  <c:v>10832</c:v>
                </c:pt>
                <c:pt idx="10832">
                  <c:v>10833</c:v>
                </c:pt>
                <c:pt idx="10833">
                  <c:v>10834</c:v>
                </c:pt>
                <c:pt idx="10834">
                  <c:v>10835</c:v>
                </c:pt>
                <c:pt idx="10835">
                  <c:v>10836</c:v>
                </c:pt>
                <c:pt idx="10836">
                  <c:v>10837</c:v>
                </c:pt>
                <c:pt idx="10837">
                  <c:v>10838</c:v>
                </c:pt>
                <c:pt idx="10838">
                  <c:v>10839</c:v>
                </c:pt>
                <c:pt idx="10839">
                  <c:v>10840</c:v>
                </c:pt>
                <c:pt idx="10840">
                  <c:v>10841</c:v>
                </c:pt>
                <c:pt idx="10841">
                  <c:v>10842</c:v>
                </c:pt>
                <c:pt idx="10842">
                  <c:v>10843</c:v>
                </c:pt>
                <c:pt idx="10843">
                  <c:v>10844</c:v>
                </c:pt>
                <c:pt idx="10844">
                  <c:v>10845</c:v>
                </c:pt>
                <c:pt idx="10845">
                  <c:v>10846</c:v>
                </c:pt>
                <c:pt idx="10846">
                  <c:v>10847</c:v>
                </c:pt>
                <c:pt idx="10847">
                  <c:v>10848</c:v>
                </c:pt>
                <c:pt idx="10848">
                  <c:v>10849</c:v>
                </c:pt>
                <c:pt idx="10849">
                  <c:v>10850</c:v>
                </c:pt>
                <c:pt idx="10850">
                  <c:v>10851</c:v>
                </c:pt>
                <c:pt idx="10851">
                  <c:v>10852</c:v>
                </c:pt>
                <c:pt idx="10852">
                  <c:v>10853</c:v>
                </c:pt>
                <c:pt idx="10853">
                  <c:v>10854</c:v>
                </c:pt>
                <c:pt idx="10854">
                  <c:v>10855</c:v>
                </c:pt>
                <c:pt idx="10855">
                  <c:v>10856</c:v>
                </c:pt>
                <c:pt idx="10856">
                  <c:v>10857</c:v>
                </c:pt>
                <c:pt idx="10857">
                  <c:v>10858</c:v>
                </c:pt>
                <c:pt idx="10858">
                  <c:v>10859</c:v>
                </c:pt>
                <c:pt idx="10859">
                  <c:v>10860</c:v>
                </c:pt>
                <c:pt idx="10860">
                  <c:v>10861</c:v>
                </c:pt>
                <c:pt idx="10861">
                  <c:v>10862</c:v>
                </c:pt>
                <c:pt idx="10862">
                  <c:v>10863</c:v>
                </c:pt>
                <c:pt idx="10863">
                  <c:v>10864</c:v>
                </c:pt>
                <c:pt idx="10864">
                  <c:v>10865</c:v>
                </c:pt>
                <c:pt idx="10865">
                  <c:v>10866</c:v>
                </c:pt>
                <c:pt idx="10866">
                  <c:v>10867</c:v>
                </c:pt>
                <c:pt idx="10867">
                  <c:v>10868</c:v>
                </c:pt>
                <c:pt idx="10868">
                  <c:v>10869</c:v>
                </c:pt>
                <c:pt idx="10869">
                  <c:v>10870</c:v>
                </c:pt>
                <c:pt idx="10870">
                  <c:v>10871</c:v>
                </c:pt>
                <c:pt idx="10871">
                  <c:v>10872</c:v>
                </c:pt>
                <c:pt idx="10872">
                  <c:v>10873</c:v>
                </c:pt>
                <c:pt idx="10873">
                  <c:v>10874</c:v>
                </c:pt>
                <c:pt idx="10874">
                  <c:v>10875</c:v>
                </c:pt>
                <c:pt idx="10875">
                  <c:v>10876</c:v>
                </c:pt>
                <c:pt idx="10876">
                  <c:v>10877</c:v>
                </c:pt>
                <c:pt idx="10877">
                  <c:v>10878</c:v>
                </c:pt>
                <c:pt idx="10878">
                  <c:v>10879</c:v>
                </c:pt>
                <c:pt idx="10879">
                  <c:v>10880</c:v>
                </c:pt>
                <c:pt idx="10880">
                  <c:v>10881</c:v>
                </c:pt>
                <c:pt idx="10881">
                  <c:v>10882</c:v>
                </c:pt>
                <c:pt idx="10882">
                  <c:v>10883</c:v>
                </c:pt>
                <c:pt idx="10883">
                  <c:v>10884</c:v>
                </c:pt>
                <c:pt idx="10884">
                  <c:v>10885</c:v>
                </c:pt>
                <c:pt idx="10885">
                  <c:v>10886</c:v>
                </c:pt>
                <c:pt idx="10886">
                  <c:v>10887</c:v>
                </c:pt>
                <c:pt idx="10887">
                  <c:v>10888</c:v>
                </c:pt>
                <c:pt idx="10888">
                  <c:v>10889</c:v>
                </c:pt>
                <c:pt idx="10889">
                  <c:v>10890</c:v>
                </c:pt>
                <c:pt idx="10890">
                  <c:v>10891</c:v>
                </c:pt>
                <c:pt idx="10891">
                  <c:v>10892</c:v>
                </c:pt>
                <c:pt idx="10892">
                  <c:v>10893</c:v>
                </c:pt>
                <c:pt idx="10893">
                  <c:v>10894</c:v>
                </c:pt>
                <c:pt idx="10894">
                  <c:v>10895</c:v>
                </c:pt>
                <c:pt idx="10895">
                  <c:v>10896</c:v>
                </c:pt>
                <c:pt idx="10896">
                  <c:v>10897</c:v>
                </c:pt>
                <c:pt idx="10897">
                  <c:v>10898</c:v>
                </c:pt>
                <c:pt idx="10898">
                  <c:v>10899</c:v>
                </c:pt>
                <c:pt idx="10899">
                  <c:v>10900</c:v>
                </c:pt>
                <c:pt idx="10900">
                  <c:v>10901</c:v>
                </c:pt>
                <c:pt idx="10901">
                  <c:v>10902</c:v>
                </c:pt>
                <c:pt idx="10902">
                  <c:v>10903</c:v>
                </c:pt>
                <c:pt idx="10903">
                  <c:v>10904</c:v>
                </c:pt>
                <c:pt idx="10904">
                  <c:v>10905</c:v>
                </c:pt>
                <c:pt idx="10905">
                  <c:v>10906</c:v>
                </c:pt>
                <c:pt idx="10906">
                  <c:v>10907</c:v>
                </c:pt>
                <c:pt idx="10907">
                  <c:v>10908</c:v>
                </c:pt>
                <c:pt idx="10908">
                  <c:v>10909</c:v>
                </c:pt>
                <c:pt idx="10909">
                  <c:v>10910</c:v>
                </c:pt>
                <c:pt idx="10910">
                  <c:v>10911</c:v>
                </c:pt>
                <c:pt idx="10911">
                  <c:v>10912</c:v>
                </c:pt>
                <c:pt idx="10912">
                  <c:v>10913</c:v>
                </c:pt>
                <c:pt idx="10913">
                  <c:v>10914</c:v>
                </c:pt>
                <c:pt idx="10914">
                  <c:v>10915</c:v>
                </c:pt>
                <c:pt idx="10915">
                  <c:v>10916</c:v>
                </c:pt>
                <c:pt idx="10916">
                  <c:v>10917</c:v>
                </c:pt>
                <c:pt idx="10917">
                  <c:v>10918</c:v>
                </c:pt>
                <c:pt idx="10918">
                  <c:v>10919</c:v>
                </c:pt>
                <c:pt idx="10919">
                  <c:v>10920</c:v>
                </c:pt>
                <c:pt idx="10920">
                  <c:v>10921</c:v>
                </c:pt>
                <c:pt idx="10921">
                  <c:v>10922</c:v>
                </c:pt>
                <c:pt idx="10922">
                  <c:v>10923</c:v>
                </c:pt>
                <c:pt idx="10923">
                  <c:v>10924</c:v>
                </c:pt>
                <c:pt idx="10924">
                  <c:v>10925</c:v>
                </c:pt>
                <c:pt idx="10925">
                  <c:v>10926</c:v>
                </c:pt>
                <c:pt idx="10926">
                  <c:v>10927</c:v>
                </c:pt>
                <c:pt idx="10927">
                  <c:v>10928</c:v>
                </c:pt>
                <c:pt idx="10928">
                  <c:v>10929</c:v>
                </c:pt>
                <c:pt idx="10929">
                  <c:v>10930</c:v>
                </c:pt>
                <c:pt idx="10930">
                  <c:v>10931</c:v>
                </c:pt>
                <c:pt idx="10931">
                  <c:v>10932</c:v>
                </c:pt>
                <c:pt idx="10932">
                  <c:v>10933</c:v>
                </c:pt>
                <c:pt idx="10933">
                  <c:v>10934</c:v>
                </c:pt>
                <c:pt idx="10934">
                  <c:v>10935</c:v>
                </c:pt>
                <c:pt idx="10935">
                  <c:v>10936</c:v>
                </c:pt>
                <c:pt idx="10936">
                  <c:v>10937</c:v>
                </c:pt>
                <c:pt idx="10937">
                  <c:v>10938</c:v>
                </c:pt>
                <c:pt idx="10938">
                  <c:v>10939</c:v>
                </c:pt>
                <c:pt idx="10939">
                  <c:v>10940</c:v>
                </c:pt>
                <c:pt idx="10940">
                  <c:v>10941</c:v>
                </c:pt>
                <c:pt idx="10941">
                  <c:v>10942</c:v>
                </c:pt>
                <c:pt idx="10942">
                  <c:v>10943</c:v>
                </c:pt>
                <c:pt idx="10943">
                  <c:v>10944</c:v>
                </c:pt>
                <c:pt idx="10944">
                  <c:v>10945</c:v>
                </c:pt>
                <c:pt idx="10945">
                  <c:v>10946</c:v>
                </c:pt>
                <c:pt idx="10946">
                  <c:v>10947</c:v>
                </c:pt>
                <c:pt idx="10947">
                  <c:v>10948</c:v>
                </c:pt>
                <c:pt idx="10948">
                  <c:v>10949</c:v>
                </c:pt>
                <c:pt idx="10949">
                  <c:v>10950</c:v>
                </c:pt>
                <c:pt idx="10950">
                  <c:v>10951</c:v>
                </c:pt>
                <c:pt idx="10951">
                  <c:v>10952</c:v>
                </c:pt>
                <c:pt idx="10952">
                  <c:v>10953</c:v>
                </c:pt>
                <c:pt idx="10953">
                  <c:v>10954</c:v>
                </c:pt>
                <c:pt idx="10954">
                  <c:v>10955</c:v>
                </c:pt>
                <c:pt idx="10955">
                  <c:v>10956</c:v>
                </c:pt>
                <c:pt idx="10956">
                  <c:v>10957</c:v>
                </c:pt>
                <c:pt idx="10957">
                  <c:v>10958</c:v>
                </c:pt>
                <c:pt idx="10958">
                  <c:v>10959</c:v>
                </c:pt>
                <c:pt idx="10959">
                  <c:v>10960</c:v>
                </c:pt>
                <c:pt idx="10960">
                  <c:v>10961</c:v>
                </c:pt>
                <c:pt idx="10961">
                  <c:v>10962</c:v>
                </c:pt>
                <c:pt idx="10962">
                  <c:v>10963</c:v>
                </c:pt>
                <c:pt idx="10963">
                  <c:v>10964</c:v>
                </c:pt>
                <c:pt idx="10964">
                  <c:v>10965</c:v>
                </c:pt>
                <c:pt idx="10965">
                  <c:v>10966</c:v>
                </c:pt>
                <c:pt idx="10966">
                  <c:v>10967</c:v>
                </c:pt>
                <c:pt idx="10967">
                  <c:v>10968</c:v>
                </c:pt>
                <c:pt idx="10968">
                  <c:v>10969</c:v>
                </c:pt>
                <c:pt idx="10969">
                  <c:v>10970</c:v>
                </c:pt>
                <c:pt idx="10970">
                  <c:v>10971</c:v>
                </c:pt>
                <c:pt idx="10971">
                  <c:v>10972</c:v>
                </c:pt>
                <c:pt idx="10972">
                  <c:v>10973</c:v>
                </c:pt>
                <c:pt idx="10973">
                  <c:v>10974</c:v>
                </c:pt>
                <c:pt idx="10974">
                  <c:v>10975</c:v>
                </c:pt>
                <c:pt idx="10975">
                  <c:v>10976</c:v>
                </c:pt>
                <c:pt idx="10976">
                  <c:v>10977</c:v>
                </c:pt>
                <c:pt idx="10977">
                  <c:v>10978</c:v>
                </c:pt>
                <c:pt idx="10978">
                  <c:v>10979</c:v>
                </c:pt>
                <c:pt idx="10979">
                  <c:v>10980</c:v>
                </c:pt>
                <c:pt idx="10980">
                  <c:v>10981</c:v>
                </c:pt>
                <c:pt idx="10981">
                  <c:v>10982</c:v>
                </c:pt>
                <c:pt idx="10982">
                  <c:v>10983</c:v>
                </c:pt>
                <c:pt idx="10983">
                  <c:v>10984</c:v>
                </c:pt>
                <c:pt idx="10984">
                  <c:v>10985</c:v>
                </c:pt>
                <c:pt idx="10985">
                  <c:v>10986</c:v>
                </c:pt>
                <c:pt idx="10986">
                  <c:v>10987</c:v>
                </c:pt>
                <c:pt idx="10987">
                  <c:v>10988</c:v>
                </c:pt>
                <c:pt idx="10988">
                  <c:v>10989</c:v>
                </c:pt>
                <c:pt idx="10989">
                  <c:v>10990</c:v>
                </c:pt>
                <c:pt idx="10990">
                  <c:v>10991</c:v>
                </c:pt>
                <c:pt idx="10991">
                  <c:v>10992</c:v>
                </c:pt>
                <c:pt idx="10992">
                  <c:v>10993</c:v>
                </c:pt>
                <c:pt idx="10993">
                  <c:v>10994</c:v>
                </c:pt>
                <c:pt idx="10994">
                  <c:v>10995</c:v>
                </c:pt>
                <c:pt idx="10995">
                  <c:v>10996</c:v>
                </c:pt>
                <c:pt idx="10996">
                  <c:v>10997</c:v>
                </c:pt>
                <c:pt idx="10997">
                  <c:v>10998</c:v>
                </c:pt>
                <c:pt idx="10998">
                  <c:v>10999</c:v>
                </c:pt>
                <c:pt idx="10999">
                  <c:v>11000</c:v>
                </c:pt>
                <c:pt idx="11000">
                  <c:v>11001</c:v>
                </c:pt>
                <c:pt idx="11001">
                  <c:v>11002</c:v>
                </c:pt>
                <c:pt idx="11002">
                  <c:v>11003</c:v>
                </c:pt>
                <c:pt idx="11003">
                  <c:v>11004</c:v>
                </c:pt>
                <c:pt idx="11004">
                  <c:v>11005</c:v>
                </c:pt>
                <c:pt idx="11005">
                  <c:v>11006</c:v>
                </c:pt>
                <c:pt idx="11006">
                  <c:v>11007</c:v>
                </c:pt>
                <c:pt idx="11007">
                  <c:v>11008</c:v>
                </c:pt>
                <c:pt idx="11008">
                  <c:v>11009</c:v>
                </c:pt>
                <c:pt idx="11009">
                  <c:v>11010</c:v>
                </c:pt>
                <c:pt idx="11010">
                  <c:v>11011</c:v>
                </c:pt>
                <c:pt idx="11011">
                  <c:v>11012</c:v>
                </c:pt>
                <c:pt idx="11012">
                  <c:v>11013</c:v>
                </c:pt>
                <c:pt idx="11013">
                  <c:v>11014</c:v>
                </c:pt>
                <c:pt idx="11014">
                  <c:v>11015</c:v>
                </c:pt>
                <c:pt idx="11015">
                  <c:v>11016</c:v>
                </c:pt>
                <c:pt idx="11016">
                  <c:v>11017</c:v>
                </c:pt>
                <c:pt idx="11017">
                  <c:v>11018</c:v>
                </c:pt>
                <c:pt idx="11018">
                  <c:v>11019</c:v>
                </c:pt>
                <c:pt idx="11019">
                  <c:v>11020</c:v>
                </c:pt>
                <c:pt idx="11020">
                  <c:v>11021</c:v>
                </c:pt>
                <c:pt idx="11021">
                  <c:v>11022</c:v>
                </c:pt>
                <c:pt idx="11022">
                  <c:v>11023</c:v>
                </c:pt>
                <c:pt idx="11023">
                  <c:v>11024</c:v>
                </c:pt>
                <c:pt idx="11024">
                  <c:v>11025</c:v>
                </c:pt>
                <c:pt idx="11025">
                  <c:v>11026</c:v>
                </c:pt>
                <c:pt idx="11026">
                  <c:v>11027</c:v>
                </c:pt>
                <c:pt idx="11027">
                  <c:v>11028</c:v>
                </c:pt>
                <c:pt idx="11028">
                  <c:v>11029</c:v>
                </c:pt>
                <c:pt idx="11029">
                  <c:v>11030</c:v>
                </c:pt>
                <c:pt idx="11030">
                  <c:v>11031</c:v>
                </c:pt>
                <c:pt idx="11031">
                  <c:v>11032</c:v>
                </c:pt>
                <c:pt idx="11032">
                  <c:v>11033</c:v>
                </c:pt>
                <c:pt idx="11033">
                  <c:v>11034</c:v>
                </c:pt>
                <c:pt idx="11034">
                  <c:v>11035</c:v>
                </c:pt>
                <c:pt idx="11035">
                  <c:v>11036</c:v>
                </c:pt>
                <c:pt idx="11036">
                  <c:v>11037</c:v>
                </c:pt>
                <c:pt idx="11037">
                  <c:v>11038</c:v>
                </c:pt>
                <c:pt idx="11038">
                  <c:v>11039</c:v>
                </c:pt>
                <c:pt idx="11039">
                  <c:v>11040</c:v>
                </c:pt>
                <c:pt idx="11040">
                  <c:v>11041</c:v>
                </c:pt>
                <c:pt idx="11041">
                  <c:v>11042</c:v>
                </c:pt>
                <c:pt idx="11042">
                  <c:v>11043</c:v>
                </c:pt>
                <c:pt idx="11043">
                  <c:v>11044</c:v>
                </c:pt>
                <c:pt idx="11044">
                  <c:v>11045</c:v>
                </c:pt>
                <c:pt idx="11045">
                  <c:v>11046</c:v>
                </c:pt>
                <c:pt idx="11046">
                  <c:v>11047</c:v>
                </c:pt>
                <c:pt idx="11047">
                  <c:v>11048</c:v>
                </c:pt>
                <c:pt idx="11048">
                  <c:v>11049</c:v>
                </c:pt>
                <c:pt idx="11049">
                  <c:v>11050</c:v>
                </c:pt>
                <c:pt idx="11050">
                  <c:v>11051</c:v>
                </c:pt>
                <c:pt idx="11051">
                  <c:v>11052</c:v>
                </c:pt>
                <c:pt idx="11052">
                  <c:v>11053</c:v>
                </c:pt>
                <c:pt idx="11053">
                  <c:v>11054</c:v>
                </c:pt>
                <c:pt idx="11054">
                  <c:v>11055</c:v>
                </c:pt>
                <c:pt idx="11055">
                  <c:v>11056</c:v>
                </c:pt>
                <c:pt idx="11056">
                  <c:v>11057</c:v>
                </c:pt>
                <c:pt idx="11057">
                  <c:v>11058</c:v>
                </c:pt>
                <c:pt idx="11058">
                  <c:v>11059</c:v>
                </c:pt>
                <c:pt idx="11059">
                  <c:v>11060</c:v>
                </c:pt>
                <c:pt idx="11060">
                  <c:v>11061</c:v>
                </c:pt>
                <c:pt idx="11061">
                  <c:v>11062</c:v>
                </c:pt>
                <c:pt idx="11062">
                  <c:v>11063</c:v>
                </c:pt>
                <c:pt idx="11063">
                  <c:v>11064</c:v>
                </c:pt>
                <c:pt idx="11064">
                  <c:v>11065</c:v>
                </c:pt>
                <c:pt idx="11065">
                  <c:v>11066</c:v>
                </c:pt>
                <c:pt idx="11066">
                  <c:v>11067</c:v>
                </c:pt>
                <c:pt idx="11067">
                  <c:v>11068</c:v>
                </c:pt>
                <c:pt idx="11068">
                  <c:v>11069</c:v>
                </c:pt>
                <c:pt idx="11069">
                  <c:v>11070</c:v>
                </c:pt>
                <c:pt idx="11070">
                  <c:v>11071</c:v>
                </c:pt>
                <c:pt idx="11071">
                  <c:v>11072</c:v>
                </c:pt>
                <c:pt idx="11072">
                  <c:v>11073</c:v>
                </c:pt>
                <c:pt idx="11073">
                  <c:v>11074</c:v>
                </c:pt>
                <c:pt idx="11074">
                  <c:v>11075</c:v>
                </c:pt>
                <c:pt idx="11075">
                  <c:v>11076</c:v>
                </c:pt>
                <c:pt idx="11076">
                  <c:v>11077</c:v>
                </c:pt>
                <c:pt idx="11077">
                  <c:v>11078</c:v>
                </c:pt>
                <c:pt idx="11078">
                  <c:v>11079</c:v>
                </c:pt>
                <c:pt idx="11079">
                  <c:v>11080</c:v>
                </c:pt>
                <c:pt idx="11080">
                  <c:v>11081</c:v>
                </c:pt>
                <c:pt idx="11081">
                  <c:v>11082</c:v>
                </c:pt>
                <c:pt idx="11082">
                  <c:v>11083</c:v>
                </c:pt>
                <c:pt idx="11083">
                  <c:v>11084</c:v>
                </c:pt>
                <c:pt idx="11084">
                  <c:v>11085</c:v>
                </c:pt>
                <c:pt idx="11085">
                  <c:v>11086</c:v>
                </c:pt>
                <c:pt idx="11086">
                  <c:v>11087</c:v>
                </c:pt>
                <c:pt idx="11087">
                  <c:v>11088</c:v>
                </c:pt>
                <c:pt idx="11088">
                  <c:v>11089</c:v>
                </c:pt>
                <c:pt idx="11089">
                  <c:v>11090</c:v>
                </c:pt>
                <c:pt idx="11090">
                  <c:v>11091</c:v>
                </c:pt>
                <c:pt idx="11091">
                  <c:v>11092</c:v>
                </c:pt>
                <c:pt idx="11092">
                  <c:v>11093</c:v>
                </c:pt>
                <c:pt idx="11093">
                  <c:v>11094</c:v>
                </c:pt>
                <c:pt idx="11094">
                  <c:v>11095</c:v>
                </c:pt>
                <c:pt idx="11095">
                  <c:v>11096</c:v>
                </c:pt>
                <c:pt idx="11096">
                  <c:v>11097</c:v>
                </c:pt>
                <c:pt idx="11097">
                  <c:v>11098</c:v>
                </c:pt>
                <c:pt idx="11098">
                  <c:v>11099</c:v>
                </c:pt>
                <c:pt idx="11099">
                  <c:v>11100</c:v>
                </c:pt>
                <c:pt idx="11100">
                  <c:v>11101</c:v>
                </c:pt>
                <c:pt idx="11101">
                  <c:v>11102</c:v>
                </c:pt>
                <c:pt idx="11102">
                  <c:v>11103</c:v>
                </c:pt>
                <c:pt idx="11103">
                  <c:v>11104</c:v>
                </c:pt>
                <c:pt idx="11104">
                  <c:v>11105</c:v>
                </c:pt>
                <c:pt idx="11105">
                  <c:v>11106</c:v>
                </c:pt>
                <c:pt idx="11106">
                  <c:v>11107</c:v>
                </c:pt>
                <c:pt idx="11107">
                  <c:v>11108</c:v>
                </c:pt>
                <c:pt idx="11108">
                  <c:v>11109</c:v>
                </c:pt>
                <c:pt idx="11109">
                  <c:v>11110</c:v>
                </c:pt>
                <c:pt idx="11110">
                  <c:v>11111</c:v>
                </c:pt>
                <c:pt idx="11111">
                  <c:v>11112</c:v>
                </c:pt>
                <c:pt idx="11112">
                  <c:v>11113</c:v>
                </c:pt>
                <c:pt idx="11113">
                  <c:v>11114</c:v>
                </c:pt>
                <c:pt idx="11114">
                  <c:v>11115</c:v>
                </c:pt>
                <c:pt idx="11115">
                  <c:v>11116</c:v>
                </c:pt>
                <c:pt idx="11116">
                  <c:v>11117</c:v>
                </c:pt>
                <c:pt idx="11117">
                  <c:v>11118</c:v>
                </c:pt>
                <c:pt idx="11118">
                  <c:v>11119</c:v>
                </c:pt>
                <c:pt idx="11119">
                  <c:v>11120</c:v>
                </c:pt>
                <c:pt idx="11120">
                  <c:v>11121</c:v>
                </c:pt>
                <c:pt idx="11121">
                  <c:v>11122</c:v>
                </c:pt>
                <c:pt idx="11122">
                  <c:v>11123</c:v>
                </c:pt>
                <c:pt idx="11123">
                  <c:v>11124</c:v>
                </c:pt>
                <c:pt idx="11124">
                  <c:v>11125</c:v>
                </c:pt>
                <c:pt idx="11125">
                  <c:v>11126</c:v>
                </c:pt>
                <c:pt idx="11126">
                  <c:v>11127</c:v>
                </c:pt>
                <c:pt idx="11127">
                  <c:v>11128</c:v>
                </c:pt>
                <c:pt idx="11128">
                  <c:v>11129</c:v>
                </c:pt>
                <c:pt idx="11129">
                  <c:v>11130</c:v>
                </c:pt>
                <c:pt idx="11130">
                  <c:v>11131</c:v>
                </c:pt>
                <c:pt idx="11131">
                  <c:v>11132</c:v>
                </c:pt>
                <c:pt idx="11132">
                  <c:v>11133</c:v>
                </c:pt>
                <c:pt idx="11133">
                  <c:v>11134</c:v>
                </c:pt>
                <c:pt idx="11134">
                  <c:v>11135</c:v>
                </c:pt>
                <c:pt idx="11135">
                  <c:v>11136</c:v>
                </c:pt>
                <c:pt idx="11136">
                  <c:v>11137</c:v>
                </c:pt>
                <c:pt idx="11137">
                  <c:v>11138</c:v>
                </c:pt>
                <c:pt idx="11138">
                  <c:v>11139</c:v>
                </c:pt>
                <c:pt idx="11139">
                  <c:v>11140</c:v>
                </c:pt>
                <c:pt idx="11140">
                  <c:v>11141</c:v>
                </c:pt>
                <c:pt idx="11141">
                  <c:v>11142</c:v>
                </c:pt>
                <c:pt idx="11142">
                  <c:v>11143</c:v>
                </c:pt>
                <c:pt idx="11143">
                  <c:v>11144</c:v>
                </c:pt>
                <c:pt idx="11144">
                  <c:v>11145</c:v>
                </c:pt>
                <c:pt idx="11145">
                  <c:v>11146</c:v>
                </c:pt>
                <c:pt idx="11146">
                  <c:v>11147</c:v>
                </c:pt>
                <c:pt idx="11147">
                  <c:v>11148</c:v>
                </c:pt>
                <c:pt idx="11148">
                  <c:v>11149</c:v>
                </c:pt>
                <c:pt idx="11149">
                  <c:v>11150</c:v>
                </c:pt>
                <c:pt idx="11150">
                  <c:v>11151</c:v>
                </c:pt>
                <c:pt idx="11151">
                  <c:v>11152</c:v>
                </c:pt>
                <c:pt idx="11152">
                  <c:v>11153</c:v>
                </c:pt>
                <c:pt idx="11153">
                  <c:v>11154</c:v>
                </c:pt>
                <c:pt idx="11154">
                  <c:v>11155</c:v>
                </c:pt>
                <c:pt idx="11155">
                  <c:v>11156</c:v>
                </c:pt>
                <c:pt idx="11156">
                  <c:v>11157</c:v>
                </c:pt>
                <c:pt idx="11157">
                  <c:v>11158</c:v>
                </c:pt>
                <c:pt idx="11158">
                  <c:v>11159</c:v>
                </c:pt>
                <c:pt idx="11159">
                  <c:v>11160</c:v>
                </c:pt>
                <c:pt idx="11160">
                  <c:v>11161</c:v>
                </c:pt>
                <c:pt idx="11161">
                  <c:v>11162</c:v>
                </c:pt>
                <c:pt idx="11162">
                  <c:v>11163</c:v>
                </c:pt>
                <c:pt idx="11163">
                  <c:v>11164</c:v>
                </c:pt>
                <c:pt idx="11164">
                  <c:v>11165</c:v>
                </c:pt>
                <c:pt idx="11165">
                  <c:v>11166</c:v>
                </c:pt>
                <c:pt idx="11166">
                  <c:v>11167</c:v>
                </c:pt>
                <c:pt idx="11167">
                  <c:v>11168</c:v>
                </c:pt>
                <c:pt idx="11168">
                  <c:v>11169</c:v>
                </c:pt>
                <c:pt idx="11169">
                  <c:v>11170</c:v>
                </c:pt>
                <c:pt idx="11170">
                  <c:v>11171</c:v>
                </c:pt>
                <c:pt idx="11171">
                  <c:v>11172</c:v>
                </c:pt>
                <c:pt idx="11172">
                  <c:v>11173</c:v>
                </c:pt>
                <c:pt idx="11173">
                  <c:v>11174</c:v>
                </c:pt>
                <c:pt idx="11174">
                  <c:v>11175</c:v>
                </c:pt>
                <c:pt idx="11175">
                  <c:v>11176</c:v>
                </c:pt>
                <c:pt idx="11176">
                  <c:v>11177</c:v>
                </c:pt>
                <c:pt idx="11177">
                  <c:v>11178</c:v>
                </c:pt>
                <c:pt idx="11178">
                  <c:v>11179</c:v>
                </c:pt>
                <c:pt idx="11179">
                  <c:v>11180</c:v>
                </c:pt>
                <c:pt idx="11180">
                  <c:v>11181</c:v>
                </c:pt>
                <c:pt idx="11181">
                  <c:v>11182</c:v>
                </c:pt>
                <c:pt idx="11182">
                  <c:v>11183</c:v>
                </c:pt>
                <c:pt idx="11183">
                  <c:v>11184</c:v>
                </c:pt>
                <c:pt idx="11184">
                  <c:v>11185</c:v>
                </c:pt>
                <c:pt idx="11185">
                  <c:v>11186</c:v>
                </c:pt>
                <c:pt idx="11186">
                  <c:v>11187</c:v>
                </c:pt>
                <c:pt idx="11187">
                  <c:v>11188</c:v>
                </c:pt>
                <c:pt idx="11188">
                  <c:v>11189</c:v>
                </c:pt>
                <c:pt idx="11189">
                  <c:v>11190</c:v>
                </c:pt>
                <c:pt idx="11190">
                  <c:v>11191</c:v>
                </c:pt>
                <c:pt idx="11191">
                  <c:v>11192</c:v>
                </c:pt>
                <c:pt idx="11192">
                  <c:v>11193</c:v>
                </c:pt>
                <c:pt idx="11193">
                  <c:v>11194</c:v>
                </c:pt>
                <c:pt idx="11194">
                  <c:v>11195</c:v>
                </c:pt>
                <c:pt idx="11195">
                  <c:v>11196</c:v>
                </c:pt>
                <c:pt idx="11196">
                  <c:v>11197</c:v>
                </c:pt>
                <c:pt idx="11197">
                  <c:v>11198</c:v>
                </c:pt>
                <c:pt idx="11198">
                  <c:v>11199</c:v>
                </c:pt>
                <c:pt idx="11199">
                  <c:v>11200</c:v>
                </c:pt>
                <c:pt idx="11200">
                  <c:v>11201</c:v>
                </c:pt>
                <c:pt idx="11201">
                  <c:v>11202</c:v>
                </c:pt>
                <c:pt idx="11202">
                  <c:v>11203</c:v>
                </c:pt>
                <c:pt idx="11203">
                  <c:v>11204</c:v>
                </c:pt>
                <c:pt idx="11204">
                  <c:v>11205</c:v>
                </c:pt>
                <c:pt idx="11205">
                  <c:v>11206</c:v>
                </c:pt>
                <c:pt idx="11206">
                  <c:v>11207</c:v>
                </c:pt>
                <c:pt idx="11207">
                  <c:v>11208</c:v>
                </c:pt>
                <c:pt idx="11208">
                  <c:v>11209</c:v>
                </c:pt>
                <c:pt idx="11209">
                  <c:v>11210</c:v>
                </c:pt>
                <c:pt idx="11210">
                  <c:v>11211</c:v>
                </c:pt>
                <c:pt idx="11211">
                  <c:v>11212</c:v>
                </c:pt>
                <c:pt idx="11212">
                  <c:v>11213</c:v>
                </c:pt>
                <c:pt idx="11213">
                  <c:v>11214</c:v>
                </c:pt>
                <c:pt idx="11214">
                  <c:v>11215</c:v>
                </c:pt>
                <c:pt idx="11215">
                  <c:v>11216</c:v>
                </c:pt>
                <c:pt idx="11216">
                  <c:v>11217</c:v>
                </c:pt>
                <c:pt idx="11217">
                  <c:v>11218</c:v>
                </c:pt>
                <c:pt idx="11218">
                  <c:v>11219</c:v>
                </c:pt>
                <c:pt idx="11219">
                  <c:v>11220</c:v>
                </c:pt>
                <c:pt idx="11220">
                  <c:v>11221</c:v>
                </c:pt>
                <c:pt idx="11221">
                  <c:v>11222</c:v>
                </c:pt>
                <c:pt idx="11222">
                  <c:v>11223</c:v>
                </c:pt>
                <c:pt idx="11223">
                  <c:v>11224</c:v>
                </c:pt>
                <c:pt idx="11224">
                  <c:v>11225</c:v>
                </c:pt>
                <c:pt idx="11225">
                  <c:v>11226</c:v>
                </c:pt>
                <c:pt idx="11226">
                  <c:v>11227</c:v>
                </c:pt>
                <c:pt idx="11227">
                  <c:v>11228</c:v>
                </c:pt>
                <c:pt idx="11228">
                  <c:v>11229</c:v>
                </c:pt>
                <c:pt idx="11229">
                  <c:v>11230</c:v>
                </c:pt>
                <c:pt idx="11230">
                  <c:v>11231</c:v>
                </c:pt>
                <c:pt idx="11231">
                  <c:v>11232</c:v>
                </c:pt>
                <c:pt idx="11232">
                  <c:v>11233</c:v>
                </c:pt>
                <c:pt idx="11233">
                  <c:v>11234</c:v>
                </c:pt>
                <c:pt idx="11234">
                  <c:v>11235</c:v>
                </c:pt>
                <c:pt idx="11235">
                  <c:v>11236</c:v>
                </c:pt>
                <c:pt idx="11236">
                  <c:v>11237</c:v>
                </c:pt>
                <c:pt idx="11237">
                  <c:v>11238</c:v>
                </c:pt>
                <c:pt idx="11238">
                  <c:v>11239</c:v>
                </c:pt>
                <c:pt idx="11239">
                  <c:v>11240</c:v>
                </c:pt>
                <c:pt idx="11240">
                  <c:v>11241</c:v>
                </c:pt>
                <c:pt idx="11241">
                  <c:v>11242</c:v>
                </c:pt>
                <c:pt idx="11242">
                  <c:v>11243</c:v>
                </c:pt>
                <c:pt idx="11243">
                  <c:v>11244</c:v>
                </c:pt>
                <c:pt idx="11244">
                  <c:v>11245</c:v>
                </c:pt>
                <c:pt idx="11245">
                  <c:v>11246</c:v>
                </c:pt>
                <c:pt idx="11246">
                  <c:v>11247</c:v>
                </c:pt>
                <c:pt idx="11247">
                  <c:v>11248</c:v>
                </c:pt>
                <c:pt idx="11248">
                  <c:v>11249</c:v>
                </c:pt>
                <c:pt idx="11249">
                  <c:v>11250</c:v>
                </c:pt>
                <c:pt idx="11250">
                  <c:v>11251</c:v>
                </c:pt>
                <c:pt idx="11251">
                  <c:v>11252</c:v>
                </c:pt>
                <c:pt idx="11252">
                  <c:v>11253</c:v>
                </c:pt>
                <c:pt idx="11253">
                  <c:v>11254</c:v>
                </c:pt>
                <c:pt idx="11254">
                  <c:v>11255</c:v>
                </c:pt>
                <c:pt idx="11255">
                  <c:v>11256</c:v>
                </c:pt>
                <c:pt idx="11256">
                  <c:v>11257</c:v>
                </c:pt>
                <c:pt idx="11257">
                  <c:v>11258</c:v>
                </c:pt>
                <c:pt idx="11258">
                  <c:v>11259</c:v>
                </c:pt>
                <c:pt idx="11259">
                  <c:v>11260</c:v>
                </c:pt>
                <c:pt idx="11260">
                  <c:v>11261</c:v>
                </c:pt>
                <c:pt idx="11261">
                  <c:v>11262</c:v>
                </c:pt>
                <c:pt idx="11262">
                  <c:v>11263</c:v>
                </c:pt>
                <c:pt idx="11263">
                  <c:v>11264</c:v>
                </c:pt>
                <c:pt idx="11264">
                  <c:v>11265</c:v>
                </c:pt>
                <c:pt idx="11265">
                  <c:v>11266</c:v>
                </c:pt>
                <c:pt idx="11266">
                  <c:v>11267</c:v>
                </c:pt>
                <c:pt idx="11267">
                  <c:v>11268</c:v>
                </c:pt>
                <c:pt idx="11268">
                  <c:v>11269</c:v>
                </c:pt>
                <c:pt idx="11269">
                  <c:v>11270</c:v>
                </c:pt>
                <c:pt idx="11270">
                  <c:v>11271</c:v>
                </c:pt>
                <c:pt idx="11271">
                  <c:v>11272</c:v>
                </c:pt>
                <c:pt idx="11272">
                  <c:v>11273</c:v>
                </c:pt>
                <c:pt idx="11273">
                  <c:v>11274</c:v>
                </c:pt>
                <c:pt idx="11274">
                  <c:v>11275</c:v>
                </c:pt>
                <c:pt idx="11275">
                  <c:v>11276</c:v>
                </c:pt>
                <c:pt idx="11276">
                  <c:v>11277</c:v>
                </c:pt>
                <c:pt idx="11277">
                  <c:v>11278</c:v>
                </c:pt>
                <c:pt idx="11278">
                  <c:v>11279</c:v>
                </c:pt>
                <c:pt idx="11279">
                  <c:v>11280</c:v>
                </c:pt>
                <c:pt idx="11280">
                  <c:v>11281</c:v>
                </c:pt>
                <c:pt idx="11281">
                  <c:v>11282</c:v>
                </c:pt>
                <c:pt idx="11282">
                  <c:v>11283</c:v>
                </c:pt>
                <c:pt idx="11283">
                  <c:v>11284</c:v>
                </c:pt>
                <c:pt idx="11284">
                  <c:v>11285</c:v>
                </c:pt>
                <c:pt idx="11285">
                  <c:v>11286</c:v>
                </c:pt>
                <c:pt idx="11286">
                  <c:v>11287</c:v>
                </c:pt>
                <c:pt idx="11287">
                  <c:v>11288</c:v>
                </c:pt>
                <c:pt idx="11288">
                  <c:v>11289</c:v>
                </c:pt>
                <c:pt idx="11289">
                  <c:v>11290</c:v>
                </c:pt>
                <c:pt idx="11290">
                  <c:v>11291</c:v>
                </c:pt>
                <c:pt idx="11291">
                  <c:v>11292</c:v>
                </c:pt>
                <c:pt idx="11292">
                  <c:v>11293</c:v>
                </c:pt>
                <c:pt idx="11293">
                  <c:v>11294</c:v>
                </c:pt>
                <c:pt idx="11294">
                  <c:v>11295</c:v>
                </c:pt>
                <c:pt idx="11295">
                  <c:v>11296</c:v>
                </c:pt>
                <c:pt idx="11296">
                  <c:v>11297</c:v>
                </c:pt>
                <c:pt idx="11297">
                  <c:v>11298</c:v>
                </c:pt>
                <c:pt idx="11298">
                  <c:v>11299</c:v>
                </c:pt>
                <c:pt idx="11299">
                  <c:v>11300</c:v>
                </c:pt>
                <c:pt idx="11300">
                  <c:v>11301</c:v>
                </c:pt>
                <c:pt idx="11301">
                  <c:v>11302</c:v>
                </c:pt>
                <c:pt idx="11302">
                  <c:v>11303</c:v>
                </c:pt>
                <c:pt idx="11303">
                  <c:v>11304</c:v>
                </c:pt>
                <c:pt idx="11304">
                  <c:v>11305</c:v>
                </c:pt>
                <c:pt idx="11305">
                  <c:v>11306</c:v>
                </c:pt>
                <c:pt idx="11306">
                  <c:v>11307</c:v>
                </c:pt>
                <c:pt idx="11307">
                  <c:v>11308</c:v>
                </c:pt>
                <c:pt idx="11308">
                  <c:v>11309</c:v>
                </c:pt>
                <c:pt idx="11309">
                  <c:v>11310</c:v>
                </c:pt>
                <c:pt idx="11310">
                  <c:v>11311</c:v>
                </c:pt>
                <c:pt idx="11311">
                  <c:v>11312</c:v>
                </c:pt>
                <c:pt idx="11312">
                  <c:v>11313</c:v>
                </c:pt>
                <c:pt idx="11313">
                  <c:v>11314</c:v>
                </c:pt>
                <c:pt idx="11314">
                  <c:v>11315</c:v>
                </c:pt>
                <c:pt idx="11315">
                  <c:v>11316</c:v>
                </c:pt>
                <c:pt idx="11316">
                  <c:v>11317</c:v>
                </c:pt>
                <c:pt idx="11317">
                  <c:v>11318</c:v>
                </c:pt>
                <c:pt idx="11318">
                  <c:v>11319</c:v>
                </c:pt>
                <c:pt idx="11319">
                  <c:v>11320</c:v>
                </c:pt>
                <c:pt idx="11320">
                  <c:v>11321</c:v>
                </c:pt>
                <c:pt idx="11321">
                  <c:v>11322</c:v>
                </c:pt>
                <c:pt idx="11322">
                  <c:v>11323</c:v>
                </c:pt>
                <c:pt idx="11323">
                  <c:v>11324</c:v>
                </c:pt>
                <c:pt idx="11324">
                  <c:v>11325</c:v>
                </c:pt>
                <c:pt idx="11325">
                  <c:v>11326</c:v>
                </c:pt>
                <c:pt idx="11326">
                  <c:v>11327</c:v>
                </c:pt>
                <c:pt idx="11327">
                  <c:v>11328</c:v>
                </c:pt>
                <c:pt idx="11328">
                  <c:v>11329</c:v>
                </c:pt>
                <c:pt idx="11329">
                  <c:v>11330</c:v>
                </c:pt>
                <c:pt idx="11330">
                  <c:v>11331</c:v>
                </c:pt>
                <c:pt idx="11331">
                  <c:v>11332</c:v>
                </c:pt>
                <c:pt idx="11332">
                  <c:v>11333</c:v>
                </c:pt>
                <c:pt idx="11333">
                  <c:v>11334</c:v>
                </c:pt>
                <c:pt idx="11334">
                  <c:v>11335</c:v>
                </c:pt>
                <c:pt idx="11335">
                  <c:v>11336</c:v>
                </c:pt>
                <c:pt idx="11336">
                  <c:v>11337</c:v>
                </c:pt>
                <c:pt idx="11337">
                  <c:v>11338</c:v>
                </c:pt>
                <c:pt idx="11338">
                  <c:v>11339</c:v>
                </c:pt>
                <c:pt idx="11339">
                  <c:v>11340</c:v>
                </c:pt>
                <c:pt idx="11340">
                  <c:v>11341</c:v>
                </c:pt>
                <c:pt idx="11341">
                  <c:v>11342</c:v>
                </c:pt>
                <c:pt idx="11342">
                  <c:v>11343</c:v>
                </c:pt>
                <c:pt idx="11343">
                  <c:v>11344</c:v>
                </c:pt>
                <c:pt idx="11344">
                  <c:v>11345</c:v>
                </c:pt>
                <c:pt idx="11345">
                  <c:v>11346</c:v>
                </c:pt>
                <c:pt idx="11346">
                  <c:v>11347</c:v>
                </c:pt>
                <c:pt idx="11347">
                  <c:v>11348</c:v>
                </c:pt>
                <c:pt idx="11348">
                  <c:v>11349</c:v>
                </c:pt>
                <c:pt idx="11349">
                  <c:v>11350</c:v>
                </c:pt>
                <c:pt idx="11350">
                  <c:v>11351</c:v>
                </c:pt>
                <c:pt idx="11351">
                  <c:v>11352</c:v>
                </c:pt>
                <c:pt idx="11352">
                  <c:v>11353</c:v>
                </c:pt>
                <c:pt idx="11353">
                  <c:v>11354</c:v>
                </c:pt>
                <c:pt idx="11354">
                  <c:v>11355</c:v>
                </c:pt>
                <c:pt idx="11355">
                  <c:v>11356</c:v>
                </c:pt>
                <c:pt idx="11356">
                  <c:v>11357</c:v>
                </c:pt>
                <c:pt idx="11357">
                  <c:v>11358</c:v>
                </c:pt>
                <c:pt idx="11358">
                  <c:v>11359</c:v>
                </c:pt>
                <c:pt idx="11359">
                  <c:v>11360</c:v>
                </c:pt>
                <c:pt idx="11360">
                  <c:v>11361</c:v>
                </c:pt>
                <c:pt idx="11361">
                  <c:v>11362</c:v>
                </c:pt>
                <c:pt idx="11362">
                  <c:v>11363</c:v>
                </c:pt>
                <c:pt idx="11363">
                  <c:v>11364</c:v>
                </c:pt>
                <c:pt idx="11364">
                  <c:v>11365</c:v>
                </c:pt>
                <c:pt idx="11365">
                  <c:v>11366</c:v>
                </c:pt>
                <c:pt idx="11366">
                  <c:v>11367</c:v>
                </c:pt>
                <c:pt idx="11367">
                  <c:v>11368</c:v>
                </c:pt>
                <c:pt idx="11368">
                  <c:v>11369</c:v>
                </c:pt>
                <c:pt idx="11369">
                  <c:v>11370</c:v>
                </c:pt>
                <c:pt idx="11370">
                  <c:v>11371</c:v>
                </c:pt>
                <c:pt idx="11371">
                  <c:v>11372</c:v>
                </c:pt>
                <c:pt idx="11372">
                  <c:v>11373</c:v>
                </c:pt>
                <c:pt idx="11373">
                  <c:v>11374</c:v>
                </c:pt>
                <c:pt idx="11374">
                  <c:v>11375</c:v>
                </c:pt>
                <c:pt idx="11375">
                  <c:v>11376</c:v>
                </c:pt>
                <c:pt idx="11376">
                  <c:v>11377</c:v>
                </c:pt>
                <c:pt idx="11377">
                  <c:v>11378</c:v>
                </c:pt>
                <c:pt idx="11378">
                  <c:v>11379</c:v>
                </c:pt>
                <c:pt idx="11379">
                  <c:v>11380</c:v>
                </c:pt>
                <c:pt idx="11380">
                  <c:v>11381</c:v>
                </c:pt>
                <c:pt idx="11381">
                  <c:v>11382</c:v>
                </c:pt>
                <c:pt idx="11382">
                  <c:v>11383</c:v>
                </c:pt>
                <c:pt idx="11383">
                  <c:v>11384</c:v>
                </c:pt>
                <c:pt idx="11384">
                  <c:v>11385</c:v>
                </c:pt>
                <c:pt idx="11385">
                  <c:v>11386</c:v>
                </c:pt>
                <c:pt idx="11386">
                  <c:v>11387</c:v>
                </c:pt>
                <c:pt idx="11387">
                  <c:v>11388</c:v>
                </c:pt>
                <c:pt idx="11388">
                  <c:v>11389</c:v>
                </c:pt>
                <c:pt idx="11389">
                  <c:v>11390</c:v>
                </c:pt>
                <c:pt idx="11390">
                  <c:v>11391</c:v>
                </c:pt>
                <c:pt idx="11391">
                  <c:v>11392</c:v>
                </c:pt>
                <c:pt idx="11392">
                  <c:v>11393</c:v>
                </c:pt>
                <c:pt idx="11393">
                  <c:v>11394</c:v>
                </c:pt>
                <c:pt idx="11394">
                  <c:v>11395</c:v>
                </c:pt>
                <c:pt idx="11395">
                  <c:v>11396</c:v>
                </c:pt>
                <c:pt idx="11396">
                  <c:v>11397</c:v>
                </c:pt>
                <c:pt idx="11397">
                  <c:v>11398</c:v>
                </c:pt>
                <c:pt idx="11398">
                  <c:v>11399</c:v>
                </c:pt>
                <c:pt idx="11399">
                  <c:v>11400</c:v>
                </c:pt>
                <c:pt idx="11400">
                  <c:v>11401</c:v>
                </c:pt>
                <c:pt idx="11401">
                  <c:v>11402</c:v>
                </c:pt>
                <c:pt idx="11402">
                  <c:v>11403</c:v>
                </c:pt>
                <c:pt idx="11403">
                  <c:v>11404</c:v>
                </c:pt>
                <c:pt idx="11404">
                  <c:v>11405</c:v>
                </c:pt>
                <c:pt idx="11405">
                  <c:v>11406</c:v>
                </c:pt>
                <c:pt idx="11406">
                  <c:v>11407</c:v>
                </c:pt>
                <c:pt idx="11407">
                  <c:v>11408</c:v>
                </c:pt>
                <c:pt idx="11408">
                  <c:v>11409</c:v>
                </c:pt>
                <c:pt idx="11409">
                  <c:v>11410</c:v>
                </c:pt>
                <c:pt idx="11410">
                  <c:v>11411</c:v>
                </c:pt>
                <c:pt idx="11411">
                  <c:v>11412</c:v>
                </c:pt>
                <c:pt idx="11412">
                  <c:v>11413</c:v>
                </c:pt>
                <c:pt idx="11413">
                  <c:v>11414</c:v>
                </c:pt>
                <c:pt idx="11414">
                  <c:v>11415</c:v>
                </c:pt>
                <c:pt idx="11415">
                  <c:v>11416</c:v>
                </c:pt>
                <c:pt idx="11416">
                  <c:v>11417</c:v>
                </c:pt>
                <c:pt idx="11417">
                  <c:v>11418</c:v>
                </c:pt>
                <c:pt idx="11418">
                  <c:v>11419</c:v>
                </c:pt>
                <c:pt idx="11419">
                  <c:v>11420</c:v>
                </c:pt>
                <c:pt idx="11420">
                  <c:v>11421</c:v>
                </c:pt>
                <c:pt idx="11421">
                  <c:v>11422</c:v>
                </c:pt>
                <c:pt idx="11422">
                  <c:v>11423</c:v>
                </c:pt>
                <c:pt idx="11423">
                  <c:v>11424</c:v>
                </c:pt>
                <c:pt idx="11424">
                  <c:v>11425</c:v>
                </c:pt>
                <c:pt idx="11425">
                  <c:v>11426</c:v>
                </c:pt>
                <c:pt idx="11426">
                  <c:v>11427</c:v>
                </c:pt>
                <c:pt idx="11427">
                  <c:v>11428</c:v>
                </c:pt>
                <c:pt idx="11428">
                  <c:v>11429</c:v>
                </c:pt>
                <c:pt idx="11429">
                  <c:v>11430</c:v>
                </c:pt>
                <c:pt idx="11430">
                  <c:v>11431</c:v>
                </c:pt>
                <c:pt idx="11431">
                  <c:v>11432</c:v>
                </c:pt>
                <c:pt idx="11432">
                  <c:v>11433</c:v>
                </c:pt>
                <c:pt idx="11433">
                  <c:v>11434</c:v>
                </c:pt>
                <c:pt idx="11434">
                  <c:v>11435</c:v>
                </c:pt>
                <c:pt idx="11435">
                  <c:v>11436</c:v>
                </c:pt>
                <c:pt idx="11436">
                  <c:v>11437</c:v>
                </c:pt>
                <c:pt idx="11437">
                  <c:v>11438</c:v>
                </c:pt>
                <c:pt idx="11438">
                  <c:v>11439</c:v>
                </c:pt>
                <c:pt idx="11439">
                  <c:v>11440</c:v>
                </c:pt>
                <c:pt idx="11440">
                  <c:v>11441</c:v>
                </c:pt>
                <c:pt idx="11441">
                  <c:v>11442</c:v>
                </c:pt>
                <c:pt idx="11442">
                  <c:v>11443</c:v>
                </c:pt>
                <c:pt idx="11443">
                  <c:v>11444</c:v>
                </c:pt>
                <c:pt idx="11444">
                  <c:v>11445</c:v>
                </c:pt>
                <c:pt idx="11445">
                  <c:v>11446</c:v>
                </c:pt>
                <c:pt idx="11446">
                  <c:v>11447</c:v>
                </c:pt>
                <c:pt idx="11447">
                  <c:v>11448</c:v>
                </c:pt>
                <c:pt idx="11448">
                  <c:v>11449</c:v>
                </c:pt>
                <c:pt idx="11449">
                  <c:v>11450</c:v>
                </c:pt>
                <c:pt idx="11450">
                  <c:v>11451</c:v>
                </c:pt>
                <c:pt idx="11451">
                  <c:v>11452</c:v>
                </c:pt>
                <c:pt idx="11452">
                  <c:v>11453</c:v>
                </c:pt>
                <c:pt idx="11453">
                  <c:v>11454</c:v>
                </c:pt>
                <c:pt idx="11454">
                  <c:v>11455</c:v>
                </c:pt>
                <c:pt idx="11455">
                  <c:v>11456</c:v>
                </c:pt>
                <c:pt idx="11456">
                  <c:v>11457</c:v>
                </c:pt>
                <c:pt idx="11457">
                  <c:v>11458</c:v>
                </c:pt>
                <c:pt idx="11458">
                  <c:v>11459</c:v>
                </c:pt>
                <c:pt idx="11459">
                  <c:v>11460</c:v>
                </c:pt>
                <c:pt idx="11460">
                  <c:v>11461</c:v>
                </c:pt>
                <c:pt idx="11461">
                  <c:v>11462</c:v>
                </c:pt>
                <c:pt idx="11462">
                  <c:v>11463</c:v>
                </c:pt>
                <c:pt idx="11463">
                  <c:v>11464</c:v>
                </c:pt>
                <c:pt idx="11464">
                  <c:v>11465</c:v>
                </c:pt>
                <c:pt idx="11465">
                  <c:v>11466</c:v>
                </c:pt>
                <c:pt idx="11466">
                  <c:v>11467</c:v>
                </c:pt>
                <c:pt idx="11467">
                  <c:v>11468</c:v>
                </c:pt>
                <c:pt idx="11468">
                  <c:v>11469</c:v>
                </c:pt>
                <c:pt idx="11469">
                  <c:v>11470</c:v>
                </c:pt>
                <c:pt idx="11470">
                  <c:v>11471</c:v>
                </c:pt>
                <c:pt idx="11471">
                  <c:v>11472</c:v>
                </c:pt>
                <c:pt idx="11472">
                  <c:v>11473</c:v>
                </c:pt>
                <c:pt idx="11473">
                  <c:v>11474</c:v>
                </c:pt>
                <c:pt idx="11474">
                  <c:v>11475</c:v>
                </c:pt>
                <c:pt idx="11475">
                  <c:v>11476</c:v>
                </c:pt>
                <c:pt idx="11476">
                  <c:v>11477</c:v>
                </c:pt>
                <c:pt idx="11477">
                  <c:v>11478</c:v>
                </c:pt>
                <c:pt idx="11478">
                  <c:v>11479</c:v>
                </c:pt>
                <c:pt idx="11479">
                  <c:v>11480</c:v>
                </c:pt>
                <c:pt idx="11480">
                  <c:v>11481</c:v>
                </c:pt>
                <c:pt idx="11481">
                  <c:v>11482</c:v>
                </c:pt>
                <c:pt idx="11482">
                  <c:v>11483</c:v>
                </c:pt>
                <c:pt idx="11483">
                  <c:v>11484</c:v>
                </c:pt>
                <c:pt idx="11484">
                  <c:v>11485</c:v>
                </c:pt>
                <c:pt idx="11485">
                  <c:v>11486</c:v>
                </c:pt>
                <c:pt idx="11486">
                  <c:v>11487</c:v>
                </c:pt>
                <c:pt idx="11487">
                  <c:v>11488</c:v>
                </c:pt>
                <c:pt idx="11488">
                  <c:v>11489</c:v>
                </c:pt>
                <c:pt idx="11489">
                  <c:v>11490</c:v>
                </c:pt>
                <c:pt idx="11490">
                  <c:v>11491</c:v>
                </c:pt>
                <c:pt idx="11491">
                  <c:v>11492</c:v>
                </c:pt>
                <c:pt idx="11492">
                  <c:v>11493</c:v>
                </c:pt>
                <c:pt idx="11493">
                  <c:v>11494</c:v>
                </c:pt>
                <c:pt idx="11494">
                  <c:v>11495</c:v>
                </c:pt>
                <c:pt idx="11495">
                  <c:v>11496</c:v>
                </c:pt>
                <c:pt idx="11496">
                  <c:v>11497</c:v>
                </c:pt>
                <c:pt idx="11497">
                  <c:v>11498</c:v>
                </c:pt>
                <c:pt idx="11498">
                  <c:v>11499</c:v>
                </c:pt>
                <c:pt idx="11499">
                  <c:v>11500</c:v>
                </c:pt>
                <c:pt idx="11500">
                  <c:v>11501</c:v>
                </c:pt>
                <c:pt idx="11501">
                  <c:v>11502</c:v>
                </c:pt>
                <c:pt idx="11502">
                  <c:v>11503</c:v>
                </c:pt>
                <c:pt idx="11503">
                  <c:v>11504</c:v>
                </c:pt>
                <c:pt idx="11504">
                  <c:v>11505</c:v>
                </c:pt>
                <c:pt idx="11505">
                  <c:v>11506</c:v>
                </c:pt>
                <c:pt idx="11506">
                  <c:v>11507</c:v>
                </c:pt>
                <c:pt idx="11507">
                  <c:v>11508</c:v>
                </c:pt>
                <c:pt idx="11508">
                  <c:v>11509</c:v>
                </c:pt>
                <c:pt idx="11509">
                  <c:v>11510</c:v>
                </c:pt>
                <c:pt idx="11510">
                  <c:v>11511</c:v>
                </c:pt>
                <c:pt idx="11511">
                  <c:v>11512</c:v>
                </c:pt>
                <c:pt idx="11512">
                  <c:v>11513</c:v>
                </c:pt>
                <c:pt idx="11513">
                  <c:v>11514</c:v>
                </c:pt>
                <c:pt idx="11514">
                  <c:v>11515</c:v>
                </c:pt>
                <c:pt idx="11515">
                  <c:v>11516</c:v>
                </c:pt>
                <c:pt idx="11516">
                  <c:v>11517</c:v>
                </c:pt>
                <c:pt idx="11517">
                  <c:v>11518</c:v>
                </c:pt>
                <c:pt idx="11518">
                  <c:v>11519</c:v>
                </c:pt>
                <c:pt idx="11519">
                  <c:v>11520</c:v>
                </c:pt>
                <c:pt idx="11520">
                  <c:v>11521</c:v>
                </c:pt>
                <c:pt idx="11521">
                  <c:v>11522</c:v>
                </c:pt>
                <c:pt idx="11522">
                  <c:v>11523</c:v>
                </c:pt>
                <c:pt idx="11523">
                  <c:v>11524</c:v>
                </c:pt>
                <c:pt idx="11524">
                  <c:v>11525</c:v>
                </c:pt>
                <c:pt idx="11525">
                  <c:v>11526</c:v>
                </c:pt>
                <c:pt idx="11526">
                  <c:v>11527</c:v>
                </c:pt>
                <c:pt idx="11527">
                  <c:v>11528</c:v>
                </c:pt>
                <c:pt idx="11528">
                  <c:v>11529</c:v>
                </c:pt>
                <c:pt idx="11529">
                  <c:v>11530</c:v>
                </c:pt>
                <c:pt idx="11530">
                  <c:v>11531</c:v>
                </c:pt>
                <c:pt idx="11531">
                  <c:v>11532</c:v>
                </c:pt>
                <c:pt idx="11532">
                  <c:v>11533</c:v>
                </c:pt>
                <c:pt idx="11533">
                  <c:v>11534</c:v>
                </c:pt>
                <c:pt idx="11534">
                  <c:v>11535</c:v>
                </c:pt>
                <c:pt idx="11535">
                  <c:v>11536</c:v>
                </c:pt>
                <c:pt idx="11536">
                  <c:v>11537</c:v>
                </c:pt>
                <c:pt idx="11537">
                  <c:v>11538</c:v>
                </c:pt>
                <c:pt idx="11538">
                  <c:v>11539</c:v>
                </c:pt>
                <c:pt idx="11539">
                  <c:v>11540</c:v>
                </c:pt>
                <c:pt idx="11540">
                  <c:v>11541</c:v>
                </c:pt>
                <c:pt idx="11541">
                  <c:v>11542</c:v>
                </c:pt>
                <c:pt idx="11542">
                  <c:v>11543</c:v>
                </c:pt>
                <c:pt idx="11543">
                  <c:v>11544</c:v>
                </c:pt>
                <c:pt idx="11544">
                  <c:v>11545</c:v>
                </c:pt>
                <c:pt idx="11545">
                  <c:v>11546</c:v>
                </c:pt>
                <c:pt idx="11546">
                  <c:v>11547</c:v>
                </c:pt>
                <c:pt idx="11547">
                  <c:v>11548</c:v>
                </c:pt>
                <c:pt idx="11548">
                  <c:v>11549</c:v>
                </c:pt>
                <c:pt idx="11549">
                  <c:v>11550</c:v>
                </c:pt>
                <c:pt idx="11550">
                  <c:v>11551</c:v>
                </c:pt>
                <c:pt idx="11551">
                  <c:v>11552</c:v>
                </c:pt>
                <c:pt idx="11552">
                  <c:v>11553</c:v>
                </c:pt>
                <c:pt idx="11553">
                  <c:v>11554</c:v>
                </c:pt>
                <c:pt idx="11554">
                  <c:v>11555</c:v>
                </c:pt>
                <c:pt idx="11555">
                  <c:v>11556</c:v>
                </c:pt>
                <c:pt idx="11556">
                  <c:v>11557</c:v>
                </c:pt>
                <c:pt idx="11557">
                  <c:v>11558</c:v>
                </c:pt>
                <c:pt idx="11558">
                  <c:v>11559</c:v>
                </c:pt>
                <c:pt idx="11559">
                  <c:v>11560</c:v>
                </c:pt>
                <c:pt idx="11560">
                  <c:v>11561</c:v>
                </c:pt>
                <c:pt idx="11561">
                  <c:v>11562</c:v>
                </c:pt>
                <c:pt idx="11562">
                  <c:v>11563</c:v>
                </c:pt>
                <c:pt idx="11563">
                  <c:v>11564</c:v>
                </c:pt>
                <c:pt idx="11564">
                  <c:v>11565</c:v>
                </c:pt>
                <c:pt idx="11565">
                  <c:v>11566</c:v>
                </c:pt>
                <c:pt idx="11566">
                  <c:v>11567</c:v>
                </c:pt>
                <c:pt idx="11567">
                  <c:v>11568</c:v>
                </c:pt>
                <c:pt idx="11568">
                  <c:v>11569</c:v>
                </c:pt>
                <c:pt idx="11569">
                  <c:v>11570</c:v>
                </c:pt>
                <c:pt idx="11570">
                  <c:v>11571</c:v>
                </c:pt>
                <c:pt idx="11571">
                  <c:v>11572</c:v>
                </c:pt>
                <c:pt idx="11572">
                  <c:v>11573</c:v>
                </c:pt>
                <c:pt idx="11573">
                  <c:v>11574</c:v>
                </c:pt>
                <c:pt idx="11574">
                  <c:v>11575</c:v>
                </c:pt>
                <c:pt idx="11575">
                  <c:v>11576</c:v>
                </c:pt>
                <c:pt idx="11576">
                  <c:v>11577</c:v>
                </c:pt>
                <c:pt idx="11577">
                  <c:v>11578</c:v>
                </c:pt>
                <c:pt idx="11578">
                  <c:v>11579</c:v>
                </c:pt>
                <c:pt idx="11579">
                  <c:v>11580</c:v>
                </c:pt>
                <c:pt idx="11580">
                  <c:v>11581</c:v>
                </c:pt>
                <c:pt idx="11581">
                  <c:v>11582</c:v>
                </c:pt>
                <c:pt idx="11582">
                  <c:v>11583</c:v>
                </c:pt>
                <c:pt idx="11583">
                  <c:v>11584</c:v>
                </c:pt>
                <c:pt idx="11584">
                  <c:v>11585</c:v>
                </c:pt>
                <c:pt idx="11585">
                  <c:v>11586</c:v>
                </c:pt>
                <c:pt idx="11586">
                  <c:v>11587</c:v>
                </c:pt>
                <c:pt idx="11587">
                  <c:v>11588</c:v>
                </c:pt>
                <c:pt idx="11588">
                  <c:v>11589</c:v>
                </c:pt>
                <c:pt idx="11589">
                  <c:v>11590</c:v>
                </c:pt>
                <c:pt idx="11590">
                  <c:v>11591</c:v>
                </c:pt>
                <c:pt idx="11591">
                  <c:v>11592</c:v>
                </c:pt>
                <c:pt idx="11592">
                  <c:v>11593</c:v>
                </c:pt>
                <c:pt idx="11593">
                  <c:v>11594</c:v>
                </c:pt>
                <c:pt idx="11594">
                  <c:v>11595</c:v>
                </c:pt>
                <c:pt idx="11595">
                  <c:v>11596</c:v>
                </c:pt>
                <c:pt idx="11596">
                  <c:v>11597</c:v>
                </c:pt>
                <c:pt idx="11597">
                  <c:v>11598</c:v>
                </c:pt>
                <c:pt idx="11598">
                  <c:v>11599</c:v>
                </c:pt>
                <c:pt idx="11599">
                  <c:v>11600</c:v>
                </c:pt>
                <c:pt idx="11600">
                  <c:v>11601</c:v>
                </c:pt>
                <c:pt idx="11601">
                  <c:v>11602</c:v>
                </c:pt>
                <c:pt idx="11602">
                  <c:v>11603</c:v>
                </c:pt>
                <c:pt idx="11603">
                  <c:v>11604</c:v>
                </c:pt>
                <c:pt idx="11604">
                  <c:v>11605</c:v>
                </c:pt>
                <c:pt idx="11605">
                  <c:v>11606</c:v>
                </c:pt>
                <c:pt idx="11606">
                  <c:v>11607</c:v>
                </c:pt>
                <c:pt idx="11607">
                  <c:v>11608</c:v>
                </c:pt>
                <c:pt idx="11608">
                  <c:v>11609</c:v>
                </c:pt>
                <c:pt idx="11609">
                  <c:v>11610</c:v>
                </c:pt>
                <c:pt idx="11610">
                  <c:v>11611</c:v>
                </c:pt>
                <c:pt idx="11611">
                  <c:v>11612</c:v>
                </c:pt>
                <c:pt idx="11612">
                  <c:v>11613</c:v>
                </c:pt>
                <c:pt idx="11613">
                  <c:v>11614</c:v>
                </c:pt>
                <c:pt idx="11614">
                  <c:v>11615</c:v>
                </c:pt>
                <c:pt idx="11615">
                  <c:v>11616</c:v>
                </c:pt>
                <c:pt idx="11616">
                  <c:v>11617</c:v>
                </c:pt>
                <c:pt idx="11617">
                  <c:v>11618</c:v>
                </c:pt>
                <c:pt idx="11618">
                  <c:v>11619</c:v>
                </c:pt>
                <c:pt idx="11619">
                  <c:v>11620</c:v>
                </c:pt>
                <c:pt idx="11620">
                  <c:v>11621</c:v>
                </c:pt>
                <c:pt idx="11621">
                  <c:v>11622</c:v>
                </c:pt>
                <c:pt idx="11622">
                  <c:v>11623</c:v>
                </c:pt>
                <c:pt idx="11623">
                  <c:v>11624</c:v>
                </c:pt>
                <c:pt idx="11624">
                  <c:v>11625</c:v>
                </c:pt>
                <c:pt idx="11625">
                  <c:v>11626</c:v>
                </c:pt>
                <c:pt idx="11626">
                  <c:v>11627</c:v>
                </c:pt>
                <c:pt idx="11627">
                  <c:v>11628</c:v>
                </c:pt>
                <c:pt idx="11628">
                  <c:v>11629</c:v>
                </c:pt>
                <c:pt idx="11629">
                  <c:v>11630</c:v>
                </c:pt>
                <c:pt idx="11630">
                  <c:v>11631</c:v>
                </c:pt>
                <c:pt idx="11631">
                  <c:v>11632</c:v>
                </c:pt>
                <c:pt idx="11632">
                  <c:v>11633</c:v>
                </c:pt>
                <c:pt idx="11633">
                  <c:v>11634</c:v>
                </c:pt>
                <c:pt idx="11634">
                  <c:v>11635</c:v>
                </c:pt>
                <c:pt idx="11635">
                  <c:v>11636</c:v>
                </c:pt>
                <c:pt idx="11636">
                  <c:v>11637</c:v>
                </c:pt>
                <c:pt idx="11637">
                  <c:v>11638</c:v>
                </c:pt>
                <c:pt idx="11638">
                  <c:v>11639</c:v>
                </c:pt>
                <c:pt idx="11639">
                  <c:v>11640</c:v>
                </c:pt>
                <c:pt idx="11640">
                  <c:v>11641</c:v>
                </c:pt>
                <c:pt idx="11641">
                  <c:v>11642</c:v>
                </c:pt>
                <c:pt idx="11642">
                  <c:v>11643</c:v>
                </c:pt>
                <c:pt idx="11643">
                  <c:v>11644</c:v>
                </c:pt>
                <c:pt idx="11644">
                  <c:v>11645</c:v>
                </c:pt>
                <c:pt idx="11645">
                  <c:v>11646</c:v>
                </c:pt>
                <c:pt idx="11646">
                  <c:v>11647</c:v>
                </c:pt>
                <c:pt idx="11647">
                  <c:v>11648</c:v>
                </c:pt>
                <c:pt idx="11648">
                  <c:v>11649</c:v>
                </c:pt>
                <c:pt idx="11649">
                  <c:v>11650</c:v>
                </c:pt>
                <c:pt idx="11650">
                  <c:v>11651</c:v>
                </c:pt>
                <c:pt idx="11651">
                  <c:v>11652</c:v>
                </c:pt>
                <c:pt idx="11652">
                  <c:v>11653</c:v>
                </c:pt>
                <c:pt idx="11653">
                  <c:v>11654</c:v>
                </c:pt>
                <c:pt idx="11654">
                  <c:v>11655</c:v>
                </c:pt>
                <c:pt idx="11655">
                  <c:v>11656</c:v>
                </c:pt>
                <c:pt idx="11656">
                  <c:v>11657</c:v>
                </c:pt>
                <c:pt idx="11657">
                  <c:v>11658</c:v>
                </c:pt>
                <c:pt idx="11658">
                  <c:v>11659</c:v>
                </c:pt>
                <c:pt idx="11659">
                  <c:v>11660</c:v>
                </c:pt>
                <c:pt idx="11660">
                  <c:v>11661</c:v>
                </c:pt>
                <c:pt idx="11661">
                  <c:v>11662</c:v>
                </c:pt>
                <c:pt idx="11662">
                  <c:v>11663</c:v>
                </c:pt>
                <c:pt idx="11663">
                  <c:v>11664</c:v>
                </c:pt>
                <c:pt idx="11664">
                  <c:v>11665</c:v>
                </c:pt>
                <c:pt idx="11665">
                  <c:v>11666</c:v>
                </c:pt>
                <c:pt idx="11666">
                  <c:v>11667</c:v>
                </c:pt>
                <c:pt idx="11667">
                  <c:v>11668</c:v>
                </c:pt>
                <c:pt idx="11668">
                  <c:v>11669</c:v>
                </c:pt>
                <c:pt idx="11669">
                  <c:v>11670</c:v>
                </c:pt>
                <c:pt idx="11670">
                  <c:v>11671</c:v>
                </c:pt>
                <c:pt idx="11671">
                  <c:v>11672</c:v>
                </c:pt>
                <c:pt idx="11672">
                  <c:v>11673</c:v>
                </c:pt>
                <c:pt idx="11673">
                  <c:v>11674</c:v>
                </c:pt>
                <c:pt idx="11674">
                  <c:v>11675</c:v>
                </c:pt>
                <c:pt idx="11675">
                  <c:v>11676</c:v>
                </c:pt>
                <c:pt idx="11676">
                  <c:v>11677</c:v>
                </c:pt>
                <c:pt idx="11677">
                  <c:v>11678</c:v>
                </c:pt>
                <c:pt idx="11678">
                  <c:v>11679</c:v>
                </c:pt>
                <c:pt idx="11679">
                  <c:v>11680</c:v>
                </c:pt>
                <c:pt idx="11680">
                  <c:v>11681</c:v>
                </c:pt>
                <c:pt idx="11681">
                  <c:v>11682</c:v>
                </c:pt>
                <c:pt idx="11682">
                  <c:v>11683</c:v>
                </c:pt>
                <c:pt idx="11683">
                  <c:v>11684</c:v>
                </c:pt>
                <c:pt idx="11684">
                  <c:v>11685</c:v>
                </c:pt>
                <c:pt idx="11685">
                  <c:v>11686</c:v>
                </c:pt>
                <c:pt idx="11686">
                  <c:v>11687</c:v>
                </c:pt>
                <c:pt idx="11687">
                  <c:v>11688</c:v>
                </c:pt>
                <c:pt idx="11688">
                  <c:v>11689</c:v>
                </c:pt>
                <c:pt idx="11689">
                  <c:v>11690</c:v>
                </c:pt>
                <c:pt idx="11690">
                  <c:v>11691</c:v>
                </c:pt>
                <c:pt idx="11691">
                  <c:v>11692</c:v>
                </c:pt>
                <c:pt idx="11692">
                  <c:v>11693</c:v>
                </c:pt>
                <c:pt idx="11693">
                  <c:v>11694</c:v>
                </c:pt>
                <c:pt idx="11694">
                  <c:v>11695</c:v>
                </c:pt>
                <c:pt idx="11695">
                  <c:v>11696</c:v>
                </c:pt>
                <c:pt idx="11696">
                  <c:v>11697</c:v>
                </c:pt>
                <c:pt idx="11697">
                  <c:v>11698</c:v>
                </c:pt>
                <c:pt idx="11698">
                  <c:v>11699</c:v>
                </c:pt>
                <c:pt idx="11699">
                  <c:v>11700</c:v>
                </c:pt>
                <c:pt idx="11700">
                  <c:v>11701</c:v>
                </c:pt>
                <c:pt idx="11701">
                  <c:v>11702</c:v>
                </c:pt>
                <c:pt idx="11702">
                  <c:v>11703</c:v>
                </c:pt>
                <c:pt idx="11703">
                  <c:v>11704</c:v>
                </c:pt>
                <c:pt idx="11704">
                  <c:v>11705</c:v>
                </c:pt>
                <c:pt idx="11705">
                  <c:v>11706</c:v>
                </c:pt>
                <c:pt idx="11706">
                  <c:v>11707</c:v>
                </c:pt>
                <c:pt idx="11707">
                  <c:v>11708</c:v>
                </c:pt>
                <c:pt idx="11708">
                  <c:v>11709</c:v>
                </c:pt>
                <c:pt idx="11709">
                  <c:v>11710</c:v>
                </c:pt>
                <c:pt idx="11710">
                  <c:v>11711</c:v>
                </c:pt>
                <c:pt idx="11711">
                  <c:v>11712</c:v>
                </c:pt>
                <c:pt idx="11712">
                  <c:v>11713</c:v>
                </c:pt>
                <c:pt idx="11713">
                  <c:v>11714</c:v>
                </c:pt>
                <c:pt idx="11714">
                  <c:v>11715</c:v>
                </c:pt>
                <c:pt idx="11715">
                  <c:v>11716</c:v>
                </c:pt>
                <c:pt idx="11716">
                  <c:v>11717</c:v>
                </c:pt>
                <c:pt idx="11717">
                  <c:v>11718</c:v>
                </c:pt>
                <c:pt idx="11718">
                  <c:v>11719</c:v>
                </c:pt>
                <c:pt idx="11719">
                  <c:v>11720</c:v>
                </c:pt>
                <c:pt idx="11720">
                  <c:v>11721</c:v>
                </c:pt>
                <c:pt idx="11721">
                  <c:v>11722</c:v>
                </c:pt>
                <c:pt idx="11722">
                  <c:v>11723</c:v>
                </c:pt>
                <c:pt idx="11723">
                  <c:v>11724</c:v>
                </c:pt>
                <c:pt idx="11724">
                  <c:v>11725</c:v>
                </c:pt>
                <c:pt idx="11725">
                  <c:v>11726</c:v>
                </c:pt>
                <c:pt idx="11726">
                  <c:v>11727</c:v>
                </c:pt>
                <c:pt idx="11727">
                  <c:v>11728</c:v>
                </c:pt>
                <c:pt idx="11728">
                  <c:v>11729</c:v>
                </c:pt>
                <c:pt idx="11729">
                  <c:v>11730</c:v>
                </c:pt>
                <c:pt idx="11730">
                  <c:v>11731</c:v>
                </c:pt>
                <c:pt idx="11731">
                  <c:v>11732</c:v>
                </c:pt>
                <c:pt idx="11732">
                  <c:v>11733</c:v>
                </c:pt>
                <c:pt idx="11733">
                  <c:v>11734</c:v>
                </c:pt>
                <c:pt idx="11734">
                  <c:v>11735</c:v>
                </c:pt>
                <c:pt idx="11735">
                  <c:v>11736</c:v>
                </c:pt>
                <c:pt idx="11736">
                  <c:v>11737</c:v>
                </c:pt>
                <c:pt idx="11737">
                  <c:v>11738</c:v>
                </c:pt>
                <c:pt idx="11738">
                  <c:v>11739</c:v>
                </c:pt>
                <c:pt idx="11739">
                  <c:v>11740</c:v>
                </c:pt>
                <c:pt idx="11740">
                  <c:v>11741</c:v>
                </c:pt>
                <c:pt idx="11741">
                  <c:v>11742</c:v>
                </c:pt>
                <c:pt idx="11742">
                  <c:v>11743</c:v>
                </c:pt>
                <c:pt idx="11743">
                  <c:v>11744</c:v>
                </c:pt>
                <c:pt idx="11744">
                  <c:v>11745</c:v>
                </c:pt>
                <c:pt idx="11745">
                  <c:v>11746</c:v>
                </c:pt>
                <c:pt idx="11746">
                  <c:v>11747</c:v>
                </c:pt>
                <c:pt idx="11747">
                  <c:v>11748</c:v>
                </c:pt>
                <c:pt idx="11748">
                  <c:v>11749</c:v>
                </c:pt>
                <c:pt idx="11749">
                  <c:v>11750</c:v>
                </c:pt>
                <c:pt idx="11750">
                  <c:v>11751</c:v>
                </c:pt>
                <c:pt idx="11751">
                  <c:v>11752</c:v>
                </c:pt>
                <c:pt idx="11752">
                  <c:v>11753</c:v>
                </c:pt>
                <c:pt idx="11753">
                  <c:v>11754</c:v>
                </c:pt>
                <c:pt idx="11754">
                  <c:v>11755</c:v>
                </c:pt>
                <c:pt idx="11755">
                  <c:v>11756</c:v>
                </c:pt>
                <c:pt idx="11756">
                  <c:v>11757</c:v>
                </c:pt>
                <c:pt idx="11757">
                  <c:v>11758</c:v>
                </c:pt>
                <c:pt idx="11758">
                  <c:v>11759</c:v>
                </c:pt>
                <c:pt idx="11759">
                  <c:v>11760</c:v>
                </c:pt>
                <c:pt idx="11760">
                  <c:v>11761</c:v>
                </c:pt>
                <c:pt idx="11761">
                  <c:v>11762</c:v>
                </c:pt>
                <c:pt idx="11762">
                  <c:v>11763</c:v>
                </c:pt>
                <c:pt idx="11763">
                  <c:v>11764</c:v>
                </c:pt>
                <c:pt idx="11764">
                  <c:v>11765</c:v>
                </c:pt>
                <c:pt idx="11765">
                  <c:v>11766</c:v>
                </c:pt>
                <c:pt idx="11766">
                  <c:v>11767</c:v>
                </c:pt>
                <c:pt idx="11767">
                  <c:v>11768</c:v>
                </c:pt>
                <c:pt idx="11768">
                  <c:v>11769</c:v>
                </c:pt>
                <c:pt idx="11769">
                  <c:v>11770</c:v>
                </c:pt>
                <c:pt idx="11770">
                  <c:v>11771</c:v>
                </c:pt>
                <c:pt idx="11771">
                  <c:v>11772</c:v>
                </c:pt>
                <c:pt idx="11772">
                  <c:v>11773</c:v>
                </c:pt>
                <c:pt idx="11773">
                  <c:v>11774</c:v>
                </c:pt>
                <c:pt idx="11774">
                  <c:v>11775</c:v>
                </c:pt>
                <c:pt idx="11775">
                  <c:v>11776</c:v>
                </c:pt>
                <c:pt idx="11776">
                  <c:v>11777</c:v>
                </c:pt>
                <c:pt idx="11777">
                  <c:v>11778</c:v>
                </c:pt>
                <c:pt idx="11778">
                  <c:v>11779</c:v>
                </c:pt>
                <c:pt idx="11779">
                  <c:v>11780</c:v>
                </c:pt>
                <c:pt idx="11780">
                  <c:v>11781</c:v>
                </c:pt>
                <c:pt idx="11781">
                  <c:v>11782</c:v>
                </c:pt>
                <c:pt idx="11782">
                  <c:v>11783</c:v>
                </c:pt>
                <c:pt idx="11783">
                  <c:v>11784</c:v>
                </c:pt>
                <c:pt idx="11784">
                  <c:v>11785</c:v>
                </c:pt>
                <c:pt idx="11785">
                  <c:v>11786</c:v>
                </c:pt>
                <c:pt idx="11786">
                  <c:v>11787</c:v>
                </c:pt>
                <c:pt idx="11787">
                  <c:v>11788</c:v>
                </c:pt>
                <c:pt idx="11788">
                  <c:v>11789</c:v>
                </c:pt>
                <c:pt idx="11789">
                  <c:v>11790</c:v>
                </c:pt>
                <c:pt idx="11790">
                  <c:v>11791</c:v>
                </c:pt>
                <c:pt idx="11791">
                  <c:v>11792</c:v>
                </c:pt>
                <c:pt idx="11792">
                  <c:v>11793</c:v>
                </c:pt>
                <c:pt idx="11793">
                  <c:v>11794</c:v>
                </c:pt>
                <c:pt idx="11794">
                  <c:v>11795</c:v>
                </c:pt>
                <c:pt idx="11795">
                  <c:v>11796</c:v>
                </c:pt>
                <c:pt idx="11796">
                  <c:v>11797</c:v>
                </c:pt>
                <c:pt idx="11797">
                  <c:v>11798</c:v>
                </c:pt>
                <c:pt idx="11798">
                  <c:v>11799</c:v>
                </c:pt>
                <c:pt idx="11799">
                  <c:v>11800</c:v>
                </c:pt>
                <c:pt idx="11800">
                  <c:v>11801</c:v>
                </c:pt>
                <c:pt idx="11801">
                  <c:v>11802</c:v>
                </c:pt>
                <c:pt idx="11802">
                  <c:v>11803</c:v>
                </c:pt>
                <c:pt idx="11803">
                  <c:v>11804</c:v>
                </c:pt>
                <c:pt idx="11804">
                  <c:v>11805</c:v>
                </c:pt>
                <c:pt idx="11805">
                  <c:v>11806</c:v>
                </c:pt>
                <c:pt idx="11806">
                  <c:v>11807</c:v>
                </c:pt>
                <c:pt idx="11807">
                  <c:v>11808</c:v>
                </c:pt>
                <c:pt idx="11808">
                  <c:v>11809</c:v>
                </c:pt>
                <c:pt idx="11809">
                  <c:v>11810</c:v>
                </c:pt>
                <c:pt idx="11810">
                  <c:v>11811</c:v>
                </c:pt>
                <c:pt idx="11811">
                  <c:v>11812</c:v>
                </c:pt>
                <c:pt idx="11812">
                  <c:v>11813</c:v>
                </c:pt>
                <c:pt idx="11813">
                  <c:v>11814</c:v>
                </c:pt>
                <c:pt idx="11814">
                  <c:v>11815</c:v>
                </c:pt>
                <c:pt idx="11815">
                  <c:v>11816</c:v>
                </c:pt>
                <c:pt idx="11816">
                  <c:v>11817</c:v>
                </c:pt>
                <c:pt idx="11817">
                  <c:v>11818</c:v>
                </c:pt>
                <c:pt idx="11818">
                  <c:v>11819</c:v>
                </c:pt>
                <c:pt idx="11819">
                  <c:v>11820</c:v>
                </c:pt>
                <c:pt idx="11820">
                  <c:v>11821</c:v>
                </c:pt>
                <c:pt idx="11821">
                  <c:v>11822</c:v>
                </c:pt>
                <c:pt idx="11822">
                  <c:v>11823</c:v>
                </c:pt>
                <c:pt idx="11823">
                  <c:v>11824</c:v>
                </c:pt>
                <c:pt idx="11824">
                  <c:v>11825</c:v>
                </c:pt>
                <c:pt idx="11825">
                  <c:v>11826</c:v>
                </c:pt>
                <c:pt idx="11826">
                  <c:v>11827</c:v>
                </c:pt>
                <c:pt idx="11827">
                  <c:v>11828</c:v>
                </c:pt>
                <c:pt idx="11828">
                  <c:v>11829</c:v>
                </c:pt>
                <c:pt idx="11829">
                  <c:v>11830</c:v>
                </c:pt>
                <c:pt idx="11830">
                  <c:v>11831</c:v>
                </c:pt>
                <c:pt idx="11831">
                  <c:v>11832</c:v>
                </c:pt>
                <c:pt idx="11832">
                  <c:v>11833</c:v>
                </c:pt>
                <c:pt idx="11833">
                  <c:v>11834</c:v>
                </c:pt>
                <c:pt idx="11834">
                  <c:v>11835</c:v>
                </c:pt>
                <c:pt idx="11835">
                  <c:v>11836</c:v>
                </c:pt>
                <c:pt idx="11836">
                  <c:v>11837</c:v>
                </c:pt>
                <c:pt idx="11837">
                  <c:v>11838</c:v>
                </c:pt>
                <c:pt idx="11838">
                  <c:v>11839</c:v>
                </c:pt>
                <c:pt idx="11839">
                  <c:v>11840</c:v>
                </c:pt>
                <c:pt idx="11840">
                  <c:v>11841</c:v>
                </c:pt>
                <c:pt idx="11841">
                  <c:v>11842</c:v>
                </c:pt>
                <c:pt idx="11842">
                  <c:v>11843</c:v>
                </c:pt>
                <c:pt idx="11843">
                  <c:v>11844</c:v>
                </c:pt>
                <c:pt idx="11844">
                  <c:v>11845</c:v>
                </c:pt>
                <c:pt idx="11845">
                  <c:v>11846</c:v>
                </c:pt>
                <c:pt idx="11846">
                  <c:v>11847</c:v>
                </c:pt>
                <c:pt idx="11847">
                  <c:v>11848</c:v>
                </c:pt>
                <c:pt idx="11848">
                  <c:v>11849</c:v>
                </c:pt>
                <c:pt idx="11849">
                  <c:v>11850</c:v>
                </c:pt>
                <c:pt idx="11850">
                  <c:v>11851</c:v>
                </c:pt>
                <c:pt idx="11851">
                  <c:v>11852</c:v>
                </c:pt>
                <c:pt idx="11852">
                  <c:v>11853</c:v>
                </c:pt>
                <c:pt idx="11853">
                  <c:v>11854</c:v>
                </c:pt>
                <c:pt idx="11854">
                  <c:v>11855</c:v>
                </c:pt>
                <c:pt idx="11855">
                  <c:v>11856</c:v>
                </c:pt>
                <c:pt idx="11856">
                  <c:v>11857</c:v>
                </c:pt>
                <c:pt idx="11857">
                  <c:v>11858</c:v>
                </c:pt>
                <c:pt idx="11858">
                  <c:v>11859</c:v>
                </c:pt>
                <c:pt idx="11859">
                  <c:v>11860</c:v>
                </c:pt>
                <c:pt idx="11860">
                  <c:v>11861</c:v>
                </c:pt>
                <c:pt idx="11861">
                  <c:v>11862</c:v>
                </c:pt>
                <c:pt idx="11862">
                  <c:v>11863</c:v>
                </c:pt>
                <c:pt idx="11863">
                  <c:v>11864</c:v>
                </c:pt>
                <c:pt idx="11864">
                  <c:v>11865</c:v>
                </c:pt>
                <c:pt idx="11865">
                  <c:v>11866</c:v>
                </c:pt>
                <c:pt idx="11866">
                  <c:v>11867</c:v>
                </c:pt>
                <c:pt idx="11867">
                  <c:v>11868</c:v>
                </c:pt>
                <c:pt idx="11868">
                  <c:v>11869</c:v>
                </c:pt>
                <c:pt idx="11869">
                  <c:v>11870</c:v>
                </c:pt>
                <c:pt idx="11870">
                  <c:v>11871</c:v>
                </c:pt>
                <c:pt idx="11871">
                  <c:v>11872</c:v>
                </c:pt>
                <c:pt idx="11872">
                  <c:v>11873</c:v>
                </c:pt>
                <c:pt idx="11873">
                  <c:v>11874</c:v>
                </c:pt>
                <c:pt idx="11874">
                  <c:v>11875</c:v>
                </c:pt>
                <c:pt idx="11875">
                  <c:v>11876</c:v>
                </c:pt>
                <c:pt idx="11876">
                  <c:v>11877</c:v>
                </c:pt>
                <c:pt idx="11877">
                  <c:v>11878</c:v>
                </c:pt>
                <c:pt idx="11878">
                  <c:v>11879</c:v>
                </c:pt>
                <c:pt idx="11879">
                  <c:v>11880</c:v>
                </c:pt>
                <c:pt idx="11880">
                  <c:v>11881</c:v>
                </c:pt>
                <c:pt idx="11881">
                  <c:v>11882</c:v>
                </c:pt>
                <c:pt idx="11882">
                  <c:v>11883</c:v>
                </c:pt>
                <c:pt idx="11883">
                  <c:v>11884</c:v>
                </c:pt>
                <c:pt idx="11884">
                  <c:v>11885</c:v>
                </c:pt>
                <c:pt idx="11885">
                  <c:v>11886</c:v>
                </c:pt>
                <c:pt idx="11886">
                  <c:v>11887</c:v>
                </c:pt>
                <c:pt idx="11887">
                  <c:v>11888</c:v>
                </c:pt>
                <c:pt idx="11888">
                  <c:v>11889</c:v>
                </c:pt>
                <c:pt idx="11889">
                  <c:v>11890</c:v>
                </c:pt>
                <c:pt idx="11890">
                  <c:v>11891</c:v>
                </c:pt>
                <c:pt idx="11891">
                  <c:v>11892</c:v>
                </c:pt>
                <c:pt idx="11892">
                  <c:v>11893</c:v>
                </c:pt>
                <c:pt idx="11893">
                  <c:v>11894</c:v>
                </c:pt>
                <c:pt idx="11894">
                  <c:v>11895</c:v>
                </c:pt>
                <c:pt idx="11895">
                  <c:v>11896</c:v>
                </c:pt>
                <c:pt idx="11896">
                  <c:v>11897</c:v>
                </c:pt>
                <c:pt idx="11897">
                  <c:v>11898</c:v>
                </c:pt>
                <c:pt idx="11898">
                  <c:v>11899</c:v>
                </c:pt>
                <c:pt idx="11899">
                  <c:v>11900</c:v>
                </c:pt>
                <c:pt idx="11900">
                  <c:v>11901</c:v>
                </c:pt>
                <c:pt idx="11901">
                  <c:v>11902</c:v>
                </c:pt>
                <c:pt idx="11902">
                  <c:v>11903</c:v>
                </c:pt>
                <c:pt idx="11903">
                  <c:v>11904</c:v>
                </c:pt>
                <c:pt idx="11904">
                  <c:v>11905</c:v>
                </c:pt>
                <c:pt idx="11905">
                  <c:v>11906</c:v>
                </c:pt>
                <c:pt idx="11906">
                  <c:v>11907</c:v>
                </c:pt>
                <c:pt idx="11907">
                  <c:v>11908</c:v>
                </c:pt>
                <c:pt idx="11908">
                  <c:v>11909</c:v>
                </c:pt>
                <c:pt idx="11909">
                  <c:v>11910</c:v>
                </c:pt>
                <c:pt idx="11910">
                  <c:v>11911</c:v>
                </c:pt>
                <c:pt idx="11911">
                  <c:v>11912</c:v>
                </c:pt>
                <c:pt idx="11912">
                  <c:v>11913</c:v>
                </c:pt>
                <c:pt idx="11913">
                  <c:v>11914</c:v>
                </c:pt>
                <c:pt idx="11914">
                  <c:v>11915</c:v>
                </c:pt>
                <c:pt idx="11915">
                  <c:v>11916</c:v>
                </c:pt>
                <c:pt idx="11916">
                  <c:v>11917</c:v>
                </c:pt>
                <c:pt idx="11917">
                  <c:v>11918</c:v>
                </c:pt>
                <c:pt idx="11918">
                  <c:v>11919</c:v>
                </c:pt>
                <c:pt idx="11919">
                  <c:v>11920</c:v>
                </c:pt>
                <c:pt idx="11920">
                  <c:v>11921</c:v>
                </c:pt>
                <c:pt idx="11921">
                  <c:v>11922</c:v>
                </c:pt>
                <c:pt idx="11922">
                  <c:v>11923</c:v>
                </c:pt>
                <c:pt idx="11923">
                  <c:v>11924</c:v>
                </c:pt>
                <c:pt idx="11924">
                  <c:v>11925</c:v>
                </c:pt>
                <c:pt idx="11925">
                  <c:v>11926</c:v>
                </c:pt>
                <c:pt idx="11926">
                  <c:v>11927</c:v>
                </c:pt>
                <c:pt idx="11927">
                  <c:v>11928</c:v>
                </c:pt>
                <c:pt idx="11928">
                  <c:v>11929</c:v>
                </c:pt>
                <c:pt idx="11929">
                  <c:v>11930</c:v>
                </c:pt>
                <c:pt idx="11930">
                  <c:v>11931</c:v>
                </c:pt>
                <c:pt idx="11931">
                  <c:v>11932</c:v>
                </c:pt>
                <c:pt idx="11932">
                  <c:v>11933</c:v>
                </c:pt>
                <c:pt idx="11933">
                  <c:v>11934</c:v>
                </c:pt>
                <c:pt idx="11934">
                  <c:v>11935</c:v>
                </c:pt>
                <c:pt idx="11935">
                  <c:v>11936</c:v>
                </c:pt>
                <c:pt idx="11936">
                  <c:v>11937</c:v>
                </c:pt>
                <c:pt idx="11937">
                  <c:v>11938</c:v>
                </c:pt>
                <c:pt idx="11938">
                  <c:v>11939</c:v>
                </c:pt>
                <c:pt idx="11939">
                  <c:v>11940</c:v>
                </c:pt>
                <c:pt idx="11940">
                  <c:v>11941</c:v>
                </c:pt>
                <c:pt idx="11941">
                  <c:v>11942</c:v>
                </c:pt>
                <c:pt idx="11942">
                  <c:v>11943</c:v>
                </c:pt>
                <c:pt idx="11943">
                  <c:v>11944</c:v>
                </c:pt>
                <c:pt idx="11944">
                  <c:v>11945</c:v>
                </c:pt>
                <c:pt idx="11945">
                  <c:v>11946</c:v>
                </c:pt>
                <c:pt idx="11946">
                  <c:v>11947</c:v>
                </c:pt>
                <c:pt idx="11947">
                  <c:v>11948</c:v>
                </c:pt>
                <c:pt idx="11948">
                  <c:v>11949</c:v>
                </c:pt>
                <c:pt idx="11949">
                  <c:v>11950</c:v>
                </c:pt>
                <c:pt idx="11950">
                  <c:v>11951</c:v>
                </c:pt>
                <c:pt idx="11951">
                  <c:v>11952</c:v>
                </c:pt>
                <c:pt idx="11952">
                  <c:v>11953</c:v>
                </c:pt>
                <c:pt idx="11953">
                  <c:v>11954</c:v>
                </c:pt>
                <c:pt idx="11954">
                  <c:v>11955</c:v>
                </c:pt>
                <c:pt idx="11955">
                  <c:v>11956</c:v>
                </c:pt>
                <c:pt idx="11956">
                  <c:v>11957</c:v>
                </c:pt>
                <c:pt idx="11957">
                  <c:v>11958</c:v>
                </c:pt>
                <c:pt idx="11958">
                  <c:v>11959</c:v>
                </c:pt>
                <c:pt idx="11959">
                  <c:v>11960</c:v>
                </c:pt>
                <c:pt idx="11960">
                  <c:v>11961</c:v>
                </c:pt>
                <c:pt idx="11961">
                  <c:v>11962</c:v>
                </c:pt>
                <c:pt idx="11962">
                  <c:v>11963</c:v>
                </c:pt>
                <c:pt idx="11963">
                  <c:v>11964</c:v>
                </c:pt>
                <c:pt idx="11964">
                  <c:v>11965</c:v>
                </c:pt>
                <c:pt idx="11965">
                  <c:v>11966</c:v>
                </c:pt>
                <c:pt idx="11966">
                  <c:v>11967</c:v>
                </c:pt>
                <c:pt idx="11967">
                  <c:v>11968</c:v>
                </c:pt>
                <c:pt idx="11968">
                  <c:v>11969</c:v>
                </c:pt>
                <c:pt idx="11969">
                  <c:v>11970</c:v>
                </c:pt>
                <c:pt idx="11970">
                  <c:v>11971</c:v>
                </c:pt>
                <c:pt idx="11971">
                  <c:v>11972</c:v>
                </c:pt>
                <c:pt idx="11972">
                  <c:v>11973</c:v>
                </c:pt>
                <c:pt idx="11973">
                  <c:v>11974</c:v>
                </c:pt>
                <c:pt idx="11974">
                  <c:v>11975</c:v>
                </c:pt>
                <c:pt idx="11975">
                  <c:v>11976</c:v>
                </c:pt>
                <c:pt idx="11976">
                  <c:v>11977</c:v>
                </c:pt>
                <c:pt idx="11977">
                  <c:v>11978</c:v>
                </c:pt>
                <c:pt idx="11978">
                  <c:v>11979</c:v>
                </c:pt>
                <c:pt idx="11979">
                  <c:v>11980</c:v>
                </c:pt>
                <c:pt idx="11980">
                  <c:v>11981</c:v>
                </c:pt>
                <c:pt idx="11981">
                  <c:v>11982</c:v>
                </c:pt>
                <c:pt idx="11982">
                  <c:v>11983</c:v>
                </c:pt>
                <c:pt idx="11983">
                  <c:v>11984</c:v>
                </c:pt>
                <c:pt idx="11984">
                  <c:v>11985</c:v>
                </c:pt>
                <c:pt idx="11985">
                  <c:v>11986</c:v>
                </c:pt>
                <c:pt idx="11986">
                  <c:v>11987</c:v>
                </c:pt>
                <c:pt idx="11987">
                  <c:v>11988</c:v>
                </c:pt>
                <c:pt idx="11988">
                  <c:v>11989</c:v>
                </c:pt>
                <c:pt idx="11989">
                  <c:v>11990</c:v>
                </c:pt>
                <c:pt idx="11990">
                  <c:v>11991</c:v>
                </c:pt>
                <c:pt idx="11991">
                  <c:v>11992</c:v>
                </c:pt>
                <c:pt idx="11992">
                  <c:v>11993</c:v>
                </c:pt>
                <c:pt idx="11993">
                  <c:v>11994</c:v>
                </c:pt>
                <c:pt idx="11994">
                  <c:v>11995</c:v>
                </c:pt>
                <c:pt idx="11995">
                  <c:v>11996</c:v>
                </c:pt>
                <c:pt idx="11996">
                  <c:v>11997</c:v>
                </c:pt>
                <c:pt idx="11997">
                  <c:v>11998</c:v>
                </c:pt>
                <c:pt idx="11998">
                  <c:v>11999</c:v>
                </c:pt>
                <c:pt idx="11999">
                  <c:v>12000</c:v>
                </c:pt>
                <c:pt idx="12000">
                  <c:v>12001</c:v>
                </c:pt>
                <c:pt idx="12001">
                  <c:v>12002</c:v>
                </c:pt>
                <c:pt idx="12002">
                  <c:v>12003</c:v>
                </c:pt>
                <c:pt idx="12003">
                  <c:v>12004</c:v>
                </c:pt>
                <c:pt idx="12004">
                  <c:v>12005</c:v>
                </c:pt>
                <c:pt idx="12005">
                  <c:v>12006</c:v>
                </c:pt>
                <c:pt idx="12006">
                  <c:v>12007</c:v>
                </c:pt>
                <c:pt idx="12007">
                  <c:v>12008</c:v>
                </c:pt>
                <c:pt idx="12008">
                  <c:v>12009</c:v>
                </c:pt>
                <c:pt idx="12009">
                  <c:v>12010</c:v>
                </c:pt>
                <c:pt idx="12010">
                  <c:v>12011</c:v>
                </c:pt>
                <c:pt idx="12011">
                  <c:v>12012</c:v>
                </c:pt>
                <c:pt idx="12012">
                  <c:v>12013</c:v>
                </c:pt>
                <c:pt idx="12013">
                  <c:v>12014</c:v>
                </c:pt>
                <c:pt idx="12014">
                  <c:v>12015</c:v>
                </c:pt>
                <c:pt idx="12015">
                  <c:v>12016</c:v>
                </c:pt>
                <c:pt idx="12016">
                  <c:v>12017</c:v>
                </c:pt>
                <c:pt idx="12017">
                  <c:v>12018</c:v>
                </c:pt>
                <c:pt idx="12018">
                  <c:v>12019</c:v>
                </c:pt>
                <c:pt idx="12019">
                  <c:v>12020</c:v>
                </c:pt>
                <c:pt idx="12020">
                  <c:v>12021</c:v>
                </c:pt>
                <c:pt idx="12021">
                  <c:v>12022</c:v>
                </c:pt>
                <c:pt idx="12022">
                  <c:v>12023</c:v>
                </c:pt>
                <c:pt idx="12023">
                  <c:v>12024</c:v>
                </c:pt>
                <c:pt idx="12024">
                  <c:v>12025</c:v>
                </c:pt>
                <c:pt idx="12025">
                  <c:v>12026</c:v>
                </c:pt>
                <c:pt idx="12026">
                  <c:v>12027</c:v>
                </c:pt>
                <c:pt idx="12027">
                  <c:v>12028</c:v>
                </c:pt>
                <c:pt idx="12028">
                  <c:v>12029</c:v>
                </c:pt>
                <c:pt idx="12029">
                  <c:v>12030</c:v>
                </c:pt>
                <c:pt idx="12030">
                  <c:v>12031</c:v>
                </c:pt>
                <c:pt idx="12031">
                  <c:v>12032</c:v>
                </c:pt>
                <c:pt idx="12032">
                  <c:v>12033</c:v>
                </c:pt>
                <c:pt idx="12033">
                  <c:v>12034</c:v>
                </c:pt>
                <c:pt idx="12034">
                  <c:v>12035</c:v>
                </c:pt>
                <c:pt idx="12035">
                  <c:v>12036</c:v>
                </c:pt>
                <c:pt idx="12036">
                  <c:v>12037</c:v>
                </c:pt>
                <c:pt idx="12037">
                  <c:v>12038</c:v>
                </c:pt>
                <c:pt idx="12038">
                  <c:v>12039</c:v>
                </c:pt>
                <c:pt idx="12039">
                  <c:v>12040</c:v>
                </c:pt>
                <c:pt idx="12040">
                  <c:v>12041</c:v>
                </c:pt>
                <c:pt idx="12041">
                  <c:v>12042</c:v>
                </c:pt>
                <c:pt idx="12042">
                  <c:v>12043</c:v>
                </c:pt>
                <c:pt idx="12043">
                  <c:v>12044</c:v>
                </c:pt>
                <c:pt idx="12044">
                  <c:v>12045</c:v>
                </c:pt>
                <c:pt idx="12045">
                  <c:v>12046</c:v>
                </c:pt>
                <c:pt idx="12046">
                  <c:v>12047</c:v>
                </c:pt>
                <c:pt idx="12047">
                  <c:v>12048</c:v>
                </c:pt>
                <c:pt idx="12048">
                  <c:v>12049</c:v>
                </c:pt>
                <c:pt idx="12049">
                  <c:v>12050</c:v>
                </c:pt>
                <c:pt idx="12050">
                  <c:v>12051</c:v>
                </c:pt>
                <c:pt idx="12051">
                  <c:v>12052</c:v>
                </c:pt>
                <c:pt idx="12052">
                  <c:v>12053</c:v>
                </c:pt>
                <c:pt idx="12053">
                  <c:v>12054</c:v>
                </c:pt>
                <c:pt idx="12054">
                  <c:v>12055</c:v>
                </c:pt>
                <c:pt idx="12055">
                  <c:v>12056</c:v>
                </c:pt>
                <c:pt idx="12056">
                  <c:v>12057</c:v>
                </c:pt>
                <c:pt idx="12057">
                  <c:v>12058</c:v>
                </c:pt>
                <c:pt idx="12058">
                  <c:v>12059</c:v>
                </c:pt>
                <c:pt idx="12059">
                  <c:v>12060</c:v>
                </c:pt>
                <c:pt idx="12060">
                  <c:v>12061</c:v>
                </c:pt>
                <c:pt idx="12061">
                  <c:v>12062</c:v>
                </c:pt>
                <c:pt idx="12062">
                  <c:v>12063</c:v>
                </c:pt>
                <c:pt idx="12063">
                  <c:v>12064</c:v>
                </c:pt>
                <c:pt idx="12064">
                  <c:v>12065</c:v>
                </c:pt>
                <c:pt idx="12065">
                  <c:v>12066</c:v>
                </c:pt>
                <c:pt idx="12066">
                  <c:v>12067</c:v>
                </c:pt>
                <c:pt idx="12067">
                  <c:v>12068</c:v>
                </c:pt>
                <c:pt idx="12068">
                  <c:v>12069</c:v>
                </c:pt>
                <c:pt idx="12069">
                  <c:v>12070</c:v>
                </c:pt>
                <c:pt idx="12070">
                  <c:v>12071</c:v>
                </c:pt>
                <c:pt idx="12071">
                  <c:v>12072</c:v>
                </c:pt>
                <c:pt idx="12072">
                  <c:v>12073</c:v>
                </c:pt>
                <c:pt idx="12073">
                  <c:v>12074</c:v>
                </c:pt>
                <c:pt idx="12074">
                  <c:v>12075</c:v>
                </c:pt>
                <c:pt idx="12075">
                  <c:v>12076</c:v>
                </c:pt>
                <c:pt idx="12076">
                  <c:v>12077</c:v>
                </c:pt>
                <c:pt idx="12077">
                  <c:v>12078</c:v>
                </c:pt>
                <c:pt idx="12078">
                  <c:v>12079</c:v>
                </c:pt>
                <c:pt idx="12079">
                  <c:v>12080</c:v>
                </c:pt>
                <c:pt idx="12080">
                  <c:v>12081</c:v>
                </c:pt>
                <c:pt idx="12081">
                  <c:v>12082</c:v>
                </c:pt>
                <c:pt idx="12082">
                  <c:v>12083</c:v>
                </c:pt>
                <c:pt idx="12083">
                  <c:v>12084</c:v>
                </c:pt>
                <c:pt idx="12084">
                  <c:v>12085</c:v>
                </c:pt>
                <c:pt idx="12085">
                  <c:v>12086</c:v>
                </c:pt>
                <c:pt idx="12086">
                  <c:v>12087</c:v>
                </c:pt>
                <c:pt idx="12087">
                  <c:v>12088</c:v>
                </c:pt>
                <c:pt idx="12088">
                  <c:v>12089</c:v>
                </c:pt>
                <c:pt idx="12089">
                  <c:v>12090</c:v>
                </c:pt>
                <c:pt idx="12090">
                  <c:v>12091</c:v>
                </c:pt>
                <c:pt idx="12091">
                  <c:v>12092</c:v>
                </c:pt>
                <c:pt idx="12092">
                  <c:v>12093</c:v>
                </c:pt>
                <c:pt idx="12093">
                  <c:v>12094</c:v>
                </c:pt>
                <c:pt idx="12094">
                  <c:v>12095</c:v>
                </c:pt>
                <c:pt idx="12095">
                  <c:v>12096</c:v>
                </c:pt>
                <c:pt idx="12096">
                  <c:v>12097</c:v>
                </c:pt>
                <c:pt idx="12097">
                  <c:v>12098</c:v>
                </c:pt>
                <c:pt idx="12098">
                  <c:v>12099</c:v>
                </c:pt>
                <c:pt idx="12099">
                  <c:v>12100</c:v>
                </c:pt>
                <c:pt idx="12100">
                  <c:v>12101</c:v>
                </c:pt>
                <c:pt idx="12101">
                  <c:v>12102</c:v>
                </c:pt>
                <c:pt idx="12102">
                  <c:v>12103</c:v>
                </c:pt>
                <c:pt idx="12103">
                  <c:v>12104</c:v>
                </c:pt>
                <c:pt idx="12104">
                  <c:v>12105</c:v>
                </c:pt>
                <c:pt idx="12105">
                  <c:v>12106</c:v>
                </c:pt>
                <c:pt idx="12106">
                  <c:v>12107</c:v>
                </c:pt>
                <c:pt idx="12107">
                  <c:v>12108</c:v>
                </c:pt>
                <c:pt idx="12108">
                  <c:v>12109</c:v>
                </c:pt>
                <c:pt idx="12109">
                  <c:v>12110</c:v>
                </c:pt>
                <c:pt idx="12110">
                  <c:v>12111</c:v>
                </c:pt>
                <c:pt idx="12111">
                  <c:v>12112</c:v>
                </c:pt>
                <c:pt idx="12112">
                  <c:v>12113</c:v>
                </c:pt>
                <c:pt idx="12113">
                  <c:v>12114</c:v>
                </c:pt>
                <c:pt idx="12114">
                  <c:v>12115</c:v>
                </c:pt>
                <c:pt idx="12115">
                  <c:v>12116</c:v>
                </c:pt>
                <c:pt idx="12116">
                  <c:v>12117</c:v>
                </c:pt>
                <c:pt idx="12117">
                  <c:v>12118</c:v>
                </c:pt>
                <c:pt idx="12118">
                  <c:v>12119</c:v>
                </c:pt>
                <c:pt idx="12119">
                  <c:v>12120</c:v>
                </c:pt>
                <c:pt idx="12120">
                  <c:v>12121</c:v>
                </c:pt>
                <c:pt idx="12121">
                  <c:v>12122</c:v>
                </c:pt>
                <c:pt idx="12122">
                  <c:v>12123</c:v>
                </c:pt>
                <c:pt idx="12123">
                  <c:v>12124</c:v>
                </c:pt>
                <c:pt idx="12124">
                  <c:v>12125</c:v>
                </c:pt>
                <c:pt idx="12125">
                  <c:v>12126</c:v>
                </c:pt>
                <c:pt idx="12126">
                  <c:v>12127</c:v>
                </c:pt>
                <c:pt idx="12127">
                  <c:v>12128</c:v>
                </c:pt>
                <c:pt idx="12128">
                  <c:v>12129</c:v>
                </c:pt>
                <c:pt idx="12129">
                  <c:v>12130</c:v>
                </c:pt>
                <c:pt idx="12130">
                  <c:v>12131</c:v>
                </c:pt>
                <c:pt idx="12131">
                  <c:v>12132</c:v>
                </c:pt>
                <c:pt idx="12132">
                  <c:v>12133</c:v>
                </c:pt>
                <c:pt idx="12133">
                  <c:v>12134</c:v>
                </c:pt>
                <c:pt idx="12134">
                  <c:v>12135</c:v>
                </c:pt>
                <c:pt idx="12135">
                  <c:v>12136</c:v>
                </c:pt>
                <c:pt idx="12136">
                  <c:v>12137</c:v>
                </c:pt>
                <c:pt idx="12137">
                  <c:v>12138</c:v>
                </c:pt>
                <c:pt idx="12138">
                  <c:v>12139</c:v>
                </c:pt>
                <c:pt idx="12139">
                  <c:v>12140</c:v>
                </c:pt>
                <c:pt idx="12140">
                  <c:v>12141</c:v>
                </c:pt>
                <c:pt idx="12141">
                  <c:v>12142</c:v>
                </c:pt>
                <c:pt idx="12142">
                  <c:v>12143</c:v>
                </c:pt>
                <c:pt idx="12143">
                  <c:v>12144</c:v>
                </c:pt>
                <c:pt idx="12144">
                  <c:v>12145</c:v>
                </c:pt>
                <c:pt idx="12145">
                  <c:v>12146</c:v>
                </c:pt>
                <c:pt idx="12146">
                  <c:v>12147</c:v>
                </c:pt>
                <c:pt idx="12147">
                  <c:v>12148</c:v>
                </c:pt>
                <c:pt idx="12148">
                  <c:v>12149</c:v>
                </c:pt>
                <c:pt idx="12149">
                  <c:v>12150</c:v>
                </c:pt>
                <c:pt idx="12150">
                  <c:v>12151</c:v>
                </c:pt>
                <c:pt idx="12151">
                  <c:v>12152</c:v>
                </c:pt>
                <c:pt idx="12152">
                  <c:v>12153</c:v>
                </c:pt>
                <c:pt idx="12153">
                  <c:v>12154</c:v>
                </c:pt>
                <c:pt idx="12154">
                  <c:v>12155</c:v>
                </c:pt>
                <c:pt idx="12155">
                  <c:v>12156</c:v>
                </c:pt>
                <c:pt idx="12156">
                  <c:v>12157</c:v>
                </c:pt>
                <c:pt idx="12157">
                  <c:v>12158</c:v>
                </c:pt>
                <c:pt idx="12158">
                  <c:v>12159</c:v>
                </c:pt>
                <c:pt idx="12159">
                  <c:v>12160</c:v>
                </c:pt>
                <c:pt idx="12160">
                  <c:v>12161</c:v>
                </c:pt>
                <c:pt idx="12161">
                  <c:v>12162</c:v>
                </c:pt>
                <c:pt idx="12162">
                  <c:v>12163</c:v>
                </c:pt>
                <c:pt idx="12163">
                  <c:v>12164</c:v>
                </c:pt>
                <c:pt idx="12164">
                  <c:v>12165</c:v>
                </c:pt>
                <c:pt idx="12165">
                  <c:v>12166</c:v>
                </c:pt>
                <c:pt idx="12166">
                  <c:v>12167</c:v>
                </c:pt>
                <c:pt idx="12167">
                  <c:v>12168</c:v>
                </c:pt>
                <c:pt idx="12168">
                  <c:v>12169</c:v>
                </c:pt>
                <c:pt idx="12169">
                  <c:v>12170</c:v>
                </c:pt>
                <c:pt idx="12170">
                  <c:v>12171</c:v>
                </c:pt>
                <c:pt idx="12171">
                  <c:v>12172</c:v>
                </c:pt>
                <c:pt idx="12172">
                  <c:v>12173</c:v>
                </c:pt>
                <c:pt idx="12173">
                  <c:v>12174</c:v>
                </c:pt>
                <c:pt idx="12174">
                  <c:v>12175</c:v>
                </c:pt>
                <c:pt idx="12175">
                  <c:v>12176</c:v>
                </c:pt>
                <c:pt idx="12176">
                  <c:v>12177</c:v>
                </c:pt>
                <c:pt idx="12177">
                  <c:v>12178</c:v>
                </c:pt>
                <c:pt idx="12178">
                  <c:v>12179</c:v>
                </c:pt>
                <c:pt idx="12179">
                  <c:v>12180</c:v>
                </c:pt>
                <c:pt idx="12180">
                  <c:v>12181</c:v>
                </c:pt>
                <c:pt idx="12181">
                  <c:v>12182</c:v>
                </c:pt>
                <c:pt idx="12182">
                  <c:v>12183</c:v>
                </c:pt>
                <c:pt idx="12183">
                  <c:v>12184</c:v>
                </c:pt>
                <c:pt idx="12184">
                  <c:v>12185</c:v>
                </c:pt>
                <c:pt idx="12185">
                  <c:v>12186</c:v>
                </c:pt>
                <c:pt idx="12186">
                  <c:v>12187</c:v>
                </c:pt>
                <c:pt idx="12187">
                  <c:v>12188</c:v>
                </c:pt>
                <c:pt idx="12188">
                  <c:v>12189</c:v>
                </c:pt>
                <c:pt idx="12189">
                  <c:v>12190</c:v>
                </c:pt>
                <c:pt idx="12190">
                  <c:v>12191</c:v>
                </c:pt>
                <c:pt idx="12191">
                  <c:v>12192</c:v>
                </c:pt>
                <c:pt idx="12192">
                  <c:v>12193</c:v>
                </c:pt>
                <c:pt idx="12193">
                  <c:v>12194</c:v>
                </c:pt>
                <c:pt idx="12194">
                  <c:v>12195</c:v>
                </c:pt>
                <c:pt idx="12195">
                  <c:v>12196</c:v>
                </c:pt>
                <c:pt idx="12196">
                  <c:v>12197</c:v>
                </c:pt>
                <c:pt idx="12197">
                  <c:v>12198</c:v>
                </c:pt>
                <c:pt idx="12198">
                  <c:v>12199</c:v>
                </c:pt>
                <c:pt idx="12199">
                  <c:v>12200</c:v>
                </c:pt>
                <c:pt idx="12200">
                  <c:v>12201</c:v>
                </c:pt>
                <c:pt idx="12201">
                  <c:v>12202</c:v>
                </c:pt>
                <c:pt idx="12202">
                  <c:v>12203</c:v>
                </c:pt>
                <c:pt idx="12203">
                  <c:v>12204</c:v>
                </c:pt>
                <c:pt idx="12204">
                  <c:v>12205</c:v>
                </c:pt>
                <c:pt idx="12205">
                  <c:v>12206</c:v>
                </c:pt>
                <c:pt idx="12206">
                  <c:v>12207</c:v>
                </c:pt>
                <c:pt idx="12207">
                  <c:v>12208</c:v>
                </c:pt>
                <c:pt idx="12208">
                  <c:v>12209</c:v>
                </c:pt>
                <c:pt idx="12209">
                  <c:v>12210</c:v>
                </c:pt>
                <c:pt idx="12210">
                  <c:v>12211</c:v>
                </c:pt>
                <c:pt idx="12211">
                  <c:v>12212</c:v>
                </c:pt>
                <c:pt idx="12212">
                  <c:v>12213</c:v>
                </c:pt>
                <c:pt idx="12213">
                  <c:v>12214</c:v>
                </c:pt>
                <c:pt idx="12214">
                  <c:v>12215</c:v>
                </c:pt>
                <c:pt idx="12215">
                  <c:v>12216</c:v>
                </c:pt>
                <c:pt idx="12216">
                  <c:v>12217</c:v>
                </c:pt>
                <c:pt idx="12217">
                  <c:v>12218</c:v>
                </c:pt>
                <c:pt idx="12218">
                  <c:v>12219</c:v>
                </c:pt>
                <c:pt idx="12219">
                  <c:v>12220</c:v>
                </c:pt>
                <c:pt idx="12220">
                  <c:v>12221</c:v>
                </c:pt>
                <c:pt idx="12221">
                  <c:v>12222</c:v>
                </c:pt>
                <c:pt idx="12222">
                  <c:v>12223</c:v>
                </c:pt>
                <c:pt idx="12223">
                  <c:v>12224</c:v>
                </c:pt>
                <c:pt idx="12224">
                  <c:v>12225</c:v>
                </c:pt>
                <c:pt idx="12225">
                  <c:v>12226</c:v>
                </c:pt>
                <c:pt idx="12226">
                  <c:v>12227</c:v>
                </c:pt>
                <c:pt idx="12227">
                  <c:v>12228</c:v>
                </c:pt>
                <c:pt idx="12228">
                  <c:v>12229</c:v>
                </c:pt>
                <c:pt idx="12229">
                  <c:v>12230</c:v>
                </c:pt>
                <c:pt idx="12230">
                  <c:v>12231</c:v>
                </c:pt>
                <c:pt idx="12231">
                  <c:v>12232</c:v>
                </c:pt>
                <c:pt idx="12232">
                  <c:v>12233</c:v>
                </c:pt>
                <c:pt idx="12233">
                  <c:v>12234</c:v>
                </c:pt>
                <c:pt idx="12234">
                  <c:v>12235</c:v>
                </c:pt>
                <c:pt idx="12235">
                  <c:v>12236</c:v>
                </c:pt>
                <c:pt idx="12236">
                  <c:v>12237</c:v>
                </c:pt>
                <c:pt idx="12237">
                  <c:v>12238</c:v>
                </c:pt>
                <c:pt idx="12238">
                  <c:v>12239</c:v>
                </c:pt>
                <c:pt idx="12239">
                  <c:v>12240</c:v>
                </c:pt>
                <c:pt idx="12240">
                  <c:v>12241</c:v>
                </c:pt>
                <c:pt idx="12241">
                  <c:v>12242</c:v>
                </c:pt>
                <c:pt idx="12242">
                  <c:v>12243</c:v>
                </c:pt>
                <c:pt idx="12243">
                  <c:v>12244</c:v>
                </c:pt>
                <c:pt idx="12244">
                  <c:v>12245</c:v>
                </c:pt>
                <c:pt idx="12245">
                  <c:v>12246</c:v>
                </c:pt>
                <c:pt idx="12246">
                  <c:v>12247</c:v>
                </c:pt>
                <c:pt idx="12247">
                  <c:v>12248</c:v>
                </c:pt>
                <c:pt idx="12248">
                  <c:v>12249</c:v>
                </c:pt>
                <c:pt idx="12249">
                  <c:v>12250</c:v>
                </c:pt>
                <c:pt idx="12250">
                  <c:v>12251</c:v>
                </c:pt>
                <c:pt idx="12251">
                  <c:v>12252</c:v>
                </c:pt>
                <c:pt idx="12252">
                  <c:v>12253</c:v>
                </c:pt>
                <c:pt idx="12253">
                  <c:v>12254</c:v>
                </c:pt>
                <c:pt idx="12254">
                  <c:v>12255</c:v>
                </c:pt>
                <c:pt idx="12255">
                  <c:v>12256</c:v>
                </c:pt>
                <c:pt idx="12256">
                  <c:v>12257</c:v>
                </c:pt>
                <c:pt idx="12257">
                  <c:v>12258</c:v>
                </c:pt>
                <c:pt idx="12258">
                  <c:v>12259</c:v>
                </c:pt>
                <c:pt idx="12259">
                  <c:v>12260</c:v>
                </c:pt>
                <c:pt idx="12260">
                  <c:v>12261</c:v>
                </c:pt>
                <c:pt idx="12261">
                  <c:v>12262</c:v>
                </c:pt>
                <c:pt idx="12262">
                  <c:v>12263</c:v>
                </c:pt>
                <c:pt idx="12263">
                  <c:v>12264</c:v>
                </c:pt>
                <c:pt idx="12264">
                  <c:v>12265</c:v>
                </c:pt>
                <c:pt idx="12265">
                  <c:v>12266</c:v>
                </c:pt>
                <c:pt idx="12266">
                  <c:v>12267</c:v>
                </c:pt>
                <c:pt idx="12267">
                  <c:v>12268</c:v>
                </c:pt>
                <c:pt idx="12268">
                  <c:v>12269</c:v>
                </c:pt>
                <c:pt idx="12269">
                  <c:v>12270</c:v>
                </c:pt>
                <c:pt idx="12270">
                  <c:v>12271</c:v>
                </c:pt>
                <c:pt idx="12271">
                  <c:v>12272</c:v>
                </c:pt>
                <c:pt idx="12272">
                  <c:v>12273</c:v>
                </c:pt>
                <c:pt idx="12273">
                  <c:v>12274</c:v>
                </c:pt>
                <c:pt idx="12274">
                  <c:v>12275</c:v>
                </c:pt>
                <c:pt idx="12275">
                  <c:v>12276</c:v>
                </c:pt>
                <c:pt idx="12276">
                  <c:v>12277</c:v>
                </c:pt>
                <c:pt idx="12277">
                  <c:v>12278</c:v>
                </c:pt>
                <c:pt idx="12278">
                  <c:v>12279</c:v>
                </c:pt>
                <c:pt idx="12279">
                  <c:v>12280</c:v>
                </c:pt>
                <c:pt idx="12280">
                  <c:v>12281</c:v>
                </c:pt>
                <c:pt idx="12281">
                  <c:v>12282</c:v>
                </c:pt>
                <c:pt idx="12282">
                  <c:v>12283</c:v>
                </c:pt>
                <c:pt idx="12283">
                  <c:v>12284</c:v>
                </c:pt>
                <c:pt idx="12284">
                  <c:v>12285</c:v>
                </c:pt>
                <c:pt idx="12285">
                  <c:v>12286</c:v>
                </c:pt>
                <c:pt idx="12286">
                  <c:v>12287</c:v>
                </c:pt>
                <c:pt idx="12287">
                  <c:v>12288</c:v>
                </c:pt>
                <c:pt idx="12288">
                  <c:v>12289</c:v>
                </c:pt>
                <c:pt idx="12289">
                  <c:v>12290</c:v>
                </c:pt>
                <c:pt idx="12290">
                  <c:v>12291</c:v>
                </c:pt>
                <c:pt idx="12291">
                  <c:v>12292</c:v>
                </c:pt>
                <c:pt idx="12292">
                  <c:v>12293</c:v>
                </c:pt>
                <c:pt idx="12293">
                  <c:v>12294</c:v>
                </c:pt>
                <c:pt idx="12294">
                  <c:v>12295</c:v>
                </c:pt>
                <c:pt idx="12295">
                  <c:v>12296</c:v>
                </c:pt>
                <c:pt idx="12296">
                  <c:v>12297</c:v>
                </c:pt>
                <c:pt idx="12297">
                  <c:v>12298</c:v>
                </c:pt>
                <c:pt idx="12298">
                  <c:v>12299</c:v>
                </c:pt>
                <c:pt idx="12299">
                  <c:v>12300</c:v>
                </c:pt>
                <c:pt idx="12300">
                  <c:v>12301</c:v>
                </c:pt>
                <c:pt idx="12301">
                  <c:v>12302</c:v>
                </c:pt>
                <c:pt idx="12302">
                  <c:v>12303</c:v>
                </c:pt>
                <c:pt idx="12303">
                  <c:v>12304</c:v>
                </c:pt>
                <c:pt idx="12304">
                  <c:v>12305</c:v>
                </c:pt>
                <c:pt idx="12305">
                  <c:v>12306</c:v>
                </c:pt>
                <c:pt idx="12306">
                  <c:v>12307</c:v>
                </c:pt>
                <c:pt idx="12307">
                  <c:v>12308</c:v>
                </c:pt>
                <c:pt idx="12308">
                  <c:v>12309</c:v>
                </c:pt>
                <c:pt idx="12309">
                  <c:v>12310</c:v>
                </c:pt>
                <c:pt idx="12310">
                  <c:v>12311</c:v>
                </c:pt>
                <c:pt idx="12311">
                  <c:v>12312</c:v>
                </c:pt>
                <c:pt idx="12312">
                  <c:v>12313</c:v>
                </c:pt>
                <c:pt idx="12313">
                  <c:v>12314</c:v>
                </c:pt>
                <c:pt idx="12314">
                  <c:v>12315</c:v>
                </c:pt>
                <c:pt idx="12315">
                  <c:v>12316</c:v>
                </c:pt>
                <c:pt idx="12316">
                  <c:v>12317</c:v>
                </c:pt>
                <c:pt idx="12317">
                  <c:v>12318</c:v>
                </c:pt>
                <c:pt idx="12318">
                  <c:v>12319</c:v>
                </c:pt>
                <c:pt idx="12319">
                  <c:v>12320</c:v>
                </c:pt>
                <c:pt idx="12320">
                  <c:v>12321</c:v>
                </c:pt>
                <c:pt idx="12321">
                  <c:v>12322</c:v>
                </c:pt>
                <c:pt idx="12322">
                  <c:v>12323</c:v>
                </c:pt>
                <c:pt idx="12323">
                  <c:v>12324</c:v>
                </c:pt>
                <c:pt idx="12324">
                  <c:v>12325</c:v>
                </c:pt>
                <c:pt idx="12325">
                  <c:v>12326</c:v>
                </c:pt>
                <c:pt idx="12326">
                  <c:v>12327</c:v>
                </c:pt>
                <c:pt idx="12327">
                  <c:v>12328</c:v>
                </c:pt>
                <c:pt idx="12328">
                  <c:v>12329</c:v>
                </c:pt>
                <c:pt idx="12329">
                  <c:v>12330</c:v>
                </c:pt>
                <c:pt idx="12330">
                  <c:v>12331</c:v>
                </c:pt>
                <c:pt idx="12331">
                  <c:v>12332</c:v>
                </c:pt>
                <c:pt idx="12332">
                  <c:v>12333</c:v>
                </c:pt>
                <c:pt idx="12333">
                  <c:v>12334</c:v>
                </c:pt>
                <c:pt idx="12334">
                  <c:v>12335</c:v>
                </c:pt>
                <c:pt idx="12335">
                  <c:v>12336</c:v>
                </c:pt>
                <c:pt idx="12336">
                  <c:v>12337</c:v>
                </c:pt>
                <c:pt idx="12337">
                  <c:v>12338</c:v>
                </c:pt>
                <c:pt idx="12338">
                  <c:v>12339</c:v>
                </c:pt>
                <c:pt idx="12339">
                  <c:v>12340</c:v>
                </c:pt>
                <c:pt idx="12340">
                  <c:v>12341</c:v>
                </c:pt>
                <c:pt idx="12341">
                  <c:v>12342</c:v>
                </c:pt>
                <c:pt idx="12342">
                  <c:v>12343</c:v>
                </c:pt>
                <c:pt idx="12343">
                  <c:v>12344</c:v>
                </c:pt>
                <c:pt idx="12344">
                  <c:v>12345</c:v>
                </c:pt>
                <c:pt idx="12345">
                  <c:v>12346</c:v>
                </c:pt>
                <c:pt idx="12346">
                  <c:v>12347</c:v>
                </c:pt>
                <c:pt idx="12347">
                  <c:v>12348</c:v>
                </c:pt>
                <c:pt idx="12348">
                  <c:v>12349</c:v>
                </c:pt>
                <c:pt idx="12349">
                  <c:v>12350</c:v>
                </c:pt>
                <c:pt idx="12350">
                  <c:v>12351</c:v>
                </c:pt>
                <c:pt idx="12351">
                  <c:v>12352</c:v>
                </c:pt>
                <c:pt idx="12352">
                  <c:v>12353</c:v>
                </c:pt>
                <c:pt idx="12353">
                  <c:v>12354</c:v>
                </c:pt>
                <c:pt idx="12354">
                  <c:v>12355</c:v>
                </c:pt>
                <c:pt idx="12355">
                  <c:v>12356</c:v>
                </c:pt>
                <c:pt idx="12356">
                  <c:v>12357</c:v>
                </c:pt>
                <c:pt idx="12357">
                  <c:v>12358</c:v>
                </c:pt>
                <c:pt idx="12358">
                  <c:v>12359</c:v>
                </c:pt>
                <c:pt idx="12359">
                  <c:v>12360</c:v>
                </c:pt>
                <c:pt idx="12360">
                  <c:v>12361</c:v>
                </c:pt>
                <c:pt idx="12361">
                  <c:v>12362</c:v>
                </c:pt>
                <c:pt idx="12362">
                  <c:v>12363</c:v>
                </c:pt>
                <c:pt idx="12363">
                  <c:v>12364</c:v>
                </c:pt>
                <c:pt idx="12364">
                  <c:v>12365</c:v>
                </c:pt>
                <c:pt idx="12365">
                  <c:v>12366</c:v>
                </c:pt>
                <c:pt idx="12366">
                  <c:v>12367</c:v>
                </c:pt>
                <c:pt idx="12367">
                  <c:v>12368</c:v>
                </c:pt>
                <c:pt idx="12368">
                  <c:v>12369</c:v>
                </c:pt>
                <c:pt idx="12369">
                  <c:v>12370</c:v>
                </c:pt>
                <c:pt idx="12370">
                  <c:v>12371</c:v>
                </c:pt>
                <c:pt idx="12371">
                  <c:v>12372</c:v>
                </c:pt>
                <c:pt idx="12372">
                  <c:v>12373</c:v>
                </c:pt>
                <c:pt idx="12373">
                  <c:v>12374</c:v>
                </c:pt>
                <c:pt idx="12374">
                  <c:v>12375</c:v>
                </c:pt>
                <c:pt idx="12375">
                  <c:v>12376</c:v>
                </c:pt>
                <c:pt idx="12376">
                  <c:v>12377</c:v>
                </c:pt>
                <c:pt idx="12377">
                  <c:v>12378</c:v>
                </c:pt>
                <c:pt idx="12378">
                  <c:v>12379</c:v>
                </c:pt>
                <c:pt idx="12379">
                  <c:v>12380</c:v>
                </c:pt>
                <c:pt idx="12380">
                  <c:v>12381</c:v>
                </c:pt>
                <c:pt idx="12381">
                  <c:v>12382</c:v>
                </c:pt>
                <c:pt idx="12382">
                  <c:v>12383</c:v>
                </c:pt>
                <c:pt idx="12383">
                  <c:v>12384</c:v>
                </c:pt>
                <c:pt idx="12384">
                  <c:v>12385</c:v>
                </c:pt>
                <c:pt idx="12385">
                  <c:v>12386</c:v>
                </c:pt>
                <c:pt idx="12386">
                  <c:v>12387</c:v>
                </c:pt>
                <c:pt idx="12387">
                  <c:v>12388</c:v>
                </c:pt>
                <c:pt idx="12388">
                  <c:v>12389</c:v>
                </c:pt>
                <c:pt idx="12389">
                  <c:v>12390</c:v>
                </c:pt>
                <c:pt idx="12390">
                  <c:v>12391</c:v>
                </c:pt>
                <c:pt idx="12391">
                  <c:v>12392</c:v>
                </c:pt>
                <c:pt idx="12392">
                  <c:v>12393</c:v>
                </c:pt>
                <c:pt idx="12393">
                  <c:v>12394</c:v>
                </c:pt>
                <c:pt idx="12394">
                  <c:v>12395</c:v>
                </c:pt>
                <c:pt idx="12395">
                  <c:v>12396</c:v>
                </c:pt>
                <c:pt idx="12396">
                  <c:v>12397</c:v>
                </c:pt>
                <c:pt idx="12397">
                  <c:v>12398</c:v>
                </c:pt>
                <c:pt idx="12398">
                  <c:v>12399</c:v>
                </c:pt>
                <c:pt idx="12399">
                  <c:v>12400</c:v>
                </c:pt>
                <c:pt idx="12400">
                  <c:v>12401</c:v>
                </c:pt>
                <c:pt idx="12401">
                  <c:v>12402</c:v>
                </c:pt>
                <c:pt idx="12402">
                  <c:v>12403</c:v>
                </c:pt>
                <c:pt idx="12403">
                  <c:v>12404</c:v>
                </c:pt>
                <c:pt idx="12404">
                  <c:v>12405</c:v>
                </c:pt>
                <c:pt idx="12405">
                  <c:v>12406</c:v>
                </c:pt>
                <c:pt idx="12406">
                  <c:v>12407</c:v>
                </c:pt>
                <c:pt idx="12407">
                  <c:v>12408</c:v>
                </c:pt>
                <c:pt idx="12408">
                  <c:v>12409</c:v>
                </c:pt>
                <c:pt idx="12409">
                  <c:v>12410</c:v>
                </c:pt>
                <c:pt idx="12410">
                  <c:v>12411</c:v>
                </c:pt>
                <c:pt idx="12411">
                  <c:v>12412</c:v>
                </c:pt>
                <c:pt idx="12412">
                  <c:v>12413</c:v>
                </c:pt>
                <c:pt idx="12413">
                  <c:v>12414</c:v>
                </c:pt>
                <c:pt idx="12414">
                  <c:v>12415</c:v>
                </c:pt>
                <c:pt idx="12415">
                  <c:v>12416</c:v>
                </c:pt>
                <c:pt idx="12416">
                  <c:v>12417</c:v>
                </c:pt>
                <c:pt idx="12417">
                  <c:v>12418</c:v>
                </c:pt>
                <c:pt idx="12418">
                  <c:v>12419</c:v>
                </c:pt>
                <c:pt idx="12419">
                  <c:v>12420</c:v>
                </c:pt>
                <c:pt idx="12420">
                  <c:v>12421</c:v>
                </c:pt>
                <c:pt idx="12421">
                  <c:v>12422</c:v>
                </c:pt>
                <c:pt idx="12422">
                  <c:v>12423</c:v>
                </c:pt>
                <c:pt idx="12423">
                  <c:v>12424</c:v>
                </c:pt>
                <c:pt idx="12424">
                  <c:v>12425</c:v>
                </c:pt>
                <c:pt idx="12425">
                  <c:v>12426</c:v>
                </c:pt>
                <c:pt idx="12426">
                  <c:v>12427</c:v>
                </c:pt>
                <c:pt idx="12427">
                  <c:v>12428</c:v>
                </c:pt>
                <c:pt idx="12428">
                  <c:v>12429</c:v>
                </c:pt>
                <c:pt idx="12429">
                  <c:v>12430</c:v>
                </c:pt>
                <c:pt idx="12430">
                  <c:v>12431</c:v>
                </c:pt>
                <c:pt idx="12431">
                  <c:v>12432</c:v>
                </c:pt>
                <c:pt idx="12432">
                  <c:v>12433</c:v>
                </c:pt>
                <c:pt idx="12433">
                  <c:v>12434</c:v>
                </c:pt>
                <c:pt idx="12434">
                  <c:v>12435</c:v>
                </c:pt>
                <c:pt idx="12435">
                  <c:v>12436</c:v>
                </c:pt>
                <c:pt idx="12436">
                  <c:v>12437</c:v>
                </c:pt>
                <c:pt idx="12437">
                  <c:v>12438</c:v>
                </c:pt>
                <c:pt idx="12438">
                  <c:v>12439</c:v>
                </c:pt>
                <c:pt idx="12439">
                  <c:v>12440</c:v>
                </c:pt>
                <c:pt idx="12440">
                  <c:v>12441</c:v>
                </c:pt>
                <c:pt idx="12441">
                  <c:v>12442</c:v>
                </c:pt>
                <c:pt idx="12442">
                  <c:v>12443</c:v>
                </c:pt>
                <c:pt idx="12443">
                  <c:v>12444</c:v>
                </c:pt>
                <c:pt idx="12444">
                  <c:v>12445</c:v>
                </c:pt>
                <c:pt idx="12445">
                  <c:v>12446</c:v>
                </c:pt>
                <c:pt idx="12446">
                  <c:v>12447</c:v>
                </c:pt>
                <c:pt idx="12447">
                  <c:v>12448</c:v>
                </c:pt>
                <c:pt idx="12448">
                  <c:v>12449</c:v>
                </c:pt>
                <c:pt idx="12449">
                  <c:v>12450</c:v>
                </c:pt>
                <c:pt idx="12450">
                  <c:v>12451</c:v>
                </c:pt>
                <c:pt idx="12451">
                  <c:v>12452</c:v>
                </c:pt>
                <c:pt idx="12452">
                  <c:v>12453</c:v>
                </c:pt>
                <c:pt idx="12453">
                  <c:v>12454</c:v>
                </c:pt>
                <c:pt idx="12454">
                  <c:v>12455</c:v>
                </c:pt>
                <c:pt idx="12455">
                  <c:v>12456</c:v>
                </c:pt>
                <c:pt idx="12456">
                  <c:v>12457</c:v>
                </c:pt>
                <c:pt idx="12457">
                  <c:v>12458</c:v>
                </c:pt>
                <c:pt idx="12458">
                  <c:v>12459</c:v>
                </c:pt>
                <c:pt idx="12459">
                  <c:v>12460</c:v>
                </c:pt>
                <c:pt idx="12460">
                  <c:v>12461</c:v>
                </c:pt>
                <c:pt idx="12461">
                  <c:v>12462</c:v>
                </c:pt>
                <c:pt idx="12462">
                  <c:v>12463</c:v>
                </c:pt>
                <c:pt idx="12463">
                  <c:v>12464</c:v>
                </c:pt>
                <c:pt idx="12464">
                  <c:v>12465</c:v>
                </c:pt>
                <c:pt idx="12465">
                  <c:v>12466</c:v>
                </c:pt>
                <c:pt idx="12466">
                  <c:v>12467</c:v>
                </c:pt>
                <c:pt idx="12467">
                  <c:v>12468</c:v>
                </c:pt>
                <c:pt idx="12468">
                  <c:v>12469</c:v>
                </c:pt>
                <c:pt idx="12469">
                  <c:v>12470</c:v>
                </c:pt>
                <c:pt idx="12470">
                  <c:v>12471</c:v>
                </c:pt>
                <c:pt idx="12471">
                  <c:v>12472</c:v>
                </c:pt>
                <c:pt idx="12472">
                  <c:v>12473</c:v>
                </c:pt>
                <c:pt idx="12473">
                  <c:v>12474</c:v>
                </c:pt>
                <c:pt idx="12474">
                  <c:v>12475</c:v>
                </c:pt>
                <c:pt idx="12475">
                  <c:v>12476</c:v>
                </c:pt>
                <c:pt idx="12476">
                  <c:v>12477</c:v>
                </c:pt>
                <c:pt idx="12477">
                  <c:v>12478</c:v>
                </c:pt>
                <c:pt idx="12478">
                  <c:v>12479</c:v>
                </c:pt>
                <c:pt idx="12479">
                  <c:v>12480</c:v>
                </c:pt>
                <c:pt idx="12480">
                  <c:v>12481</c:v>
                </c:pt>
                <c:pt idx="12481">
                  <c:v>12482</c:v>
                </c:pt>
                <c:pt idx="12482">
                  <c:v>12483</c:v>
                </c:pt>
                <c:pt idx="12483">
                  <c:v>12484</c:v>
                </c:pt>
                <c:pt idx="12484">
                  <c:v>12485</c:v>
                </c:pt>
                <c:pt idx="12485">
                  <c:v>12486</c:v>
                </c:pt>
                <c:pt idx="12486">
                  <c:v>12487</c:v>
                </c:pt>
                <c:pt idx="12487">
                  <c:v>12488</c:v>
                </c:pt>
                <c:pt idx="12488">
                  <c:v>12489</c:v>
                </c:pt>
                <c:pt idx="12489">
                  <c:v>12490</c:v>
                </c:pt>
                <c:pt idx="12490">
                  <c:v>12491</c:v>
                </c:pt>
                <c:pt idx="12491">
                  <c:v>12492</c:v>
                </c:pt>
                <c:pt idx="12492">
                  <c:v>12493</c:v>
                </c:pt>
                <c:pt idx="12493">
                  <c:v>12494</c:v>
                </c:pt>
                <c:pt idx="12494">
                  <c:v>12495</c:v>
                </c:pt>
                <c:pt idx="12495">
                  <c:v>12496</c:v>
                </c:pt>
                <c:pt idx="12496">
                  <c:v>12497</c:v>
                </c:pt>
                <c:pt idx="12497">
                  <c:v>12498</c:v>
                </c:pt>
                <c:pt idx="12498">
                  <c:v>12499</c:v>
                </c:pt>
                <c:pt idx="12499">
                  <c:v>12500</c:v>
                </c:pt>
                <c:pt idx="12500">
                  <c:v>12501</c:v>
                </c:pt>
                <c:pt idx="12501">
                  <c:v>12502</c:v>
                </c:pt>
                <c:pt idx="12502">
                  <c:v>12503</c:v>
                </c:pt>
                <c:pt idx="12503">
                  <c:v>12504</c:v>
                </c:pt>
                <c:pt idx="12504">
                  <c:v>12505</c:v>
                </c:pt>
                <c:pt idx="12505">
                  <c:v>12506</c:v>
                </c:pt>
                <c:pt idx="12506">
                  <c:v>12507</c:v>
                </c:pt>
                <c:pt idx="12507">
                  <c:v>12508</c:v>
                </c:pt>
                <c:pt idx="12508">
                  <c:v>12509</c:v>
                </c:pt>
                <c:pt idx="12509">
                  <c:v>12510</c:v>
                </c:pt>
                <c:pt idx="12510">
                  <c:v>12511</c:v>
                </c:pt>
                <c:pt idx="12511">
                  <c:v>12512</c:v>
                </c:pt>
                <c:pt idx="12512">
                  <c:v>12513</c:v>
                </c:pt>
                <c:pt idx="12513">
                  <c:v>12514</c:v>
                </c:pt>
                <c:pt idx="12514">
                  <c:v>12515</c:v>
                </c:pt>
                <c:pt idx="12515">
                  <c:v>12516</c:v>
                </c:pt>
                <c:pt idx="12516">
                  <c:v>12517</c:v>
                </c:pt>
                <c:pt idx="12517">
                  <c:v>12518</c:v>
                </c:pt>
                <c:pt idx="12518">
                  <c:v>12519</c:v>
                </c:pt>
                <c:pt idx="12519">
                  <c:v>12520</c:v>
                </c:pt>
                <c:pt idx="12520">
                  <c:v>12521</c:v>
                </c:pt>
                <c:pt idx="12521">
                  <c:v>12522</c:v>
                </c:pt>
                <c:pt idx="12522">
                  <c:v>12523</c:v>
                </c:pt>
                <c:pt idx="12523">
                  <c:v>12524</c:v>
                </c:pt>
                <c:pt idx="12524">
                  <c:v>12525</c:v>
                </c:pt>
                <c:pt idx="12525">
                  <c:v>12526</c:v>
                </c:pt>
                <c:pt idx="12526">
                  <c:v>12527</c:v>
                </c:pt>
                <c:pt idx="12527">
                  <c:v>12528</c:v>
                </c:pt>
                <c:pt idx="12528">
                  <c:v>12529</c:v>
                </c:pt>
                <c:pt idx="12529">
                  <c:v>12530</c:v>
                </c:pt>
                <c:pt idx="12530">
                  <c:v>12531</c:v>
                </c:pt>
                <c:pt idx="12531">
                  <c:v>12532</c:v>
                </c:pt>
                <c:pt idx="12532">
                  <c:v>12533</c:v>
                </c:pt>
                <c:pt idx="12533">
                  <c:v>12534</c:v>
                </c:pt>
                <c:pt idx="12534">
                  <c:v>12535</c:v>
                </c:pt>
                <c:pt idx="12535">
                  <c:v>12536</c:v>
                </c:pt>
                <c:pt idx="12536">
                  <c:v>12537</c:v>
                </c:pt>
                <c:pt idx="12537">
                  <c:v>12538</c:v>
                </c:pt>
                <c:pt idx="12538">
                  <c:v>12539</c:v>
                </c:pt>
                <c:pt idx="12539">
                  <c:v>12540</c:v>
                </c:pt>
                <c:pt idx="12540">
                  <c:v>12541</c:v>
                </c:pt>
                <c:pt idx="12541">
                  <c:v>12542</c:v>
                </c:pt>
                <c:pt idx="12542">
                  <c:v>12543</c:v>
                </c:pt>
                <c:pt idx="12543">
                  <c:v>12544</c:v>
                </c:pt>
                <c:pt idx="12544">
                  <c:v>12545</c:v>
                </c:pt>
                <c:pt idx="12545">
                  <c:v>12546</c:v>
                </c:pt>
                <c:pt idx="12546">
                  <c:v>12547</c:v>
                </c:pt>
                <c:pt idx="12547">
                  <c:v>12548</c:v>
                </c:pt>
                <c:pt idx="12548">
                  <c:v>12549</c:v>
                </c:pt>
                <c:pt idx="12549">
                  <c:v>12550</c:v>
                </c:pt>
                <c:pt idx="12550">
                  <c:v>12551</c:v>
                </c:pt>
                <c:pt idx="12551">
                  <c:v>12552</c:v>
                </c:pt>
                <c:pt idx="12552">
                  <c:v>12553</c:v>
                </c:pt>
                <c:pt idx="12553">
                  <c:v>12554</c:v>
                </c:pt>
                <c:pt idx="12554">
                  <c:v>12555</c:v>
                </c:pt>
                <c:pt idx="12555">
                  <c:v>12556</c:v>
                </c:pt>
                <c:pt idx="12556">
                  <c:v>12557</c:v>
                </c:pt>
                <c:pt idx="12557">
                  <c:v>12558</c:v>
                </c:pt>
                <c:pt idx="12558">
                  <c:v>12559</c:v>
                </c:pt>
                <c:pt idx="12559">
                  <c:v>12560</c:v>
                </c:pt>
                <c:pt idx="12560">
                  <c:v>12561</c:v>
                </c:pt>
                <c:pt idx="12561">
                  <c:v>12562</c:v>
                </c:pt>
                <c:pt idx="12562">
                  <c:v>12563</c:v>
                </c:pt>
                <c:pt idx="12563">
                  <c:v>12564</c:v>
                </c:pt>
                <c:pt idx="12564">
                  <c:v>12565</c:v>
                </c:pt>
                <c:pt idx="12565">
                  <c:v>12566</c:v>
                </c:pt>
                <c:pt idx="12566">
                  <c:v>12567</c:v>
                </c:pt>
                <c:pt idx="12567">
                  <c:v>12568</c:v>
                </c:pt>
                <c:pt idx="12568">
                  <c:v>12569</c:v>
                </c:pt>
                <c:pt idx="12569">
                  <c:v>12570</c:v>
                </c:pt>
                <c:pt idx="12570">
                  <c:v>12571</c:v>
                </c:pt>
                <c:pt idx="12571">
                  <c:v>12572</c:v>
                </c:pt>
                <c:pt idx="12572">
                  <c:v>12573</c:v>
                </c:pt>
                <c:pt idx="12573">
                  <c:v>12574</c:v>
                </c:pt>
                <c:pt idx="12574">
                  <c:v>12575</c:v>
                </c:pt>
                <c:pt idx="12575">
                  <c:v>12576</c:v>
                </c:pt>
                <c:pt idx="12576">
                  <c:v>12577</c:v>
                </c:pt>
                <c:pt idx="12577">
                  <c:v>12578</c:v>
                </c:pt>
                <c:pt idx="12578">
                  <c:v>12579</c:v>
                </c:pt>
                <c:pt idx="12579">
                  <c:v>12580</c:v>
                </c:pt>
                <c:pt idx="12580">
                  <c:v>12581</c:v>
                </c:pt>
                <c:pt idx="12581">
                  <c:v>12582</c:v>
                </c:pt>
                <c:pt idx="12582">
                  <c:v>12583</c:v>
                </c:pt>
                <c:pt idx="12583">
                  <c:v>12584</c:v>
                </c:pt>
                <c:pt idx="12584">
                  <c:v>12585</c:v>
                </c:pt>
                <c:pt idx="12585">
                  <c:v>12586</c:v>
                </c:pt>
                <c:pt idx="12586">
                  <c:v>12587</c:v>
                </c:pt>
                <c:pt idx="12587">
                  <c:v>12588</c:v>
                </c:pt>
                <c:pt idx="12588">
                  <c:v>12589</c:v>
                </c:pt>
                <c:pt idx="12589">
                  <c:v>12590</c:v>
                </c:pt>
                <c:pt idx="12590">
                  <c:v>12591</c:v>
                </c:pt>
                <c:pt idx="12591">
                  <c:v>12592</c:v>
                </c:pt>
                <c:pt idx="12592">
                  <c:v>12593</c:v>
                </c:pt>
                <c:pt idx="12593">
                  <c:v>12594</c:v>
                </c:pt>
                <c:pt idx="12594">
                  <c:v>12595</c:v>
                </c:pt>
                <c:pt idx="12595">
                  <c:v>12596</c:v>
                </c:pt>
                <c:pt idx="12596">
                  <c:v>12597</c:v>
                </c:pt>
                <c:pt idx="12597">
                  <c:v>12598</c:v>
                </c:pt>
                <c:pt idx="12598">
                  <c:v>12599</c:v>
                </c:pt>
                <c:pt idx="12599">
                  <c:v>12600</c:v>
                </c:pt>
                <c:pt idx="12600">
                  <c:v>12601</c:v>
                </c:pt>
                <c:pt idx="12601">
                  <c:v>12602</c:v>
                </c:pt>
                <c:pt idx="12602">
                  <c:v>12603</c:v>
                </c:pt>
                <c:pt idx="12603">
                  <c:v>12604</c:v>
                </c:pt>
                <c:pt idx="12604">
                  <c:v>12605</c:v>
                </c:pt>
                <c:pt idx="12605">
                  <c:v>12606</c:v>
                </c:pt>
                <c:pt idx="12606">
                  <c:v>12607</c:v>
                </c:pt>
                <c:pt idx="12607">
                  <c:v>12608</c:v>
                </c:pt>
                <c:pt idx="12608">
                  <c:v>12609</c:v>
                </c:pt>
                <c:pt idx="12609">
                  <c:v>12610</c:v>
                </c:pt>
                <c:pt idx="12610">
                  <c:v>12611</c:v>
                </c:pt>
                <c:pt idx="12611">
                  <c:v>12612</c:v>
                </c:pt>
                <c:pt idx="12612">
                  <c:v>12613</c:v>
                </c:pt>
                <c:pt idx="12613">
                  <c:v>12614</c:v>
                </c:pt>
                <c:pt idx="12614">
                  <c:v>12615</c:v>
                </c:pt>
                <c:pt idx="12615">
                  <c:v>12616</c:v>
                </c:pt>
                <c:pt idx="12616">
                  <c:v>12617</c:v>
                </c:pt>
                <c:pt idx="12617">
                  <c:v>12618</c:v>
                </c:pt>
                <c:pt idx="12618">
                  <c:v>12619</c:v>
                </c:pt>
                <c:pt idx="12619">
                  <c:v>12620</c:v>
                </c:pt>
                <c:pt idx="12620">
                  <c:v>12621</c:v>
                </c:pt>
                <c:pt idx="12621">
                  <c:v>12622</c:v>
                </c:pt>
                <c:pt idx="12622">
                  <c:v>12623</c:v>
                </c:pt>
                <c:pt idx="12623">
                  <c:v>12624</c:v>
                </c:pt>
                <c:pt idx="12624">
                  <c:v>12625</c:v>
                </c:pt>
                <c:pt idx="12625">
                  <c:v>12626</c:v>
                </c:pt>
                <c:pt idx="12626">
                  <c:v>12627</c:v>
                </c:pt>
                <c:pt idx="12627">
                  <c:v>12628</c:v>
                </c:pt>
                <c:pt idx="12628">
                  <c:v>12629</c:v>
                </c:pt>
                <c:pt idx="12629">
                  <c:v>12630</c:v>
                </c:pt>
                <c:pt idx="12630">
                  <c:v>12631</c:v>
                </c:pt>
                <c:pt idx="12631">
                  <c:v>12632</c:v>
                </c:pt>
                <c:pt idx="12632">
                  <c:v>12633</c:v>
                </c:pt>
                <c:pt idx="12633">
                  <c:v>12634</c:v>
                </c:pt>
                <c:pt idx="12634">
                  <c:v>12635</c:v>
                </c:pt>
                <c:pt idx="12635">
                  <c:v>12636</c:v>
                </c:pt>
                <c:pt idx="12636">
                  <c:v>12637</c:v>
                </c:pt>
                <c:pt idx="12637">
                  <c:v>12638</c:v>
                </c:pt>
                <c:pt idx="12638">
                  <c:v>12639</c:v>
                </c:pt>
                <c:pt idx="12639">
                  <c:v>12640</c:v>
                </c:pt>
                <c:pt idx="12640">
                  <c:v>12641</c:v>
                </c:pt>
                <c:pt idx="12641">
                  <c:v>12642</c:v>
                </c:pt>
                <c:pt idx="12642">
                  <c:v>12643</c:v>
                </c:pt>
                <c:pt idx="12643">
                  <c:v>12644</c:v>
                </c:pt>
                <c:pt idx="12644">
                  <c:v>12645</c:v>
                </c:pt>
                <c:pt idx="12645">
                  <c:v>12646</c:v>
                </c:pt>
                <c:pt idx="12646">
                  <c:v>12647</c:v>
                </c:pt>
                <c:pt idx="12647">
                  <c:v>12648</c:v>
                </c:pt>
                <c:pt idx="12648">
                  <c:v>12649</c:v>
                </c:pt>
                <c:pt idx="12649">
                  <c:v>12650</c:v>
                </c:pt>
                <c:pt idx="12650">
                  <c:v>12651</c:v>
                </c:pt>
                <c:pt idx="12651">
                  <c:v>12652</c:v>
                </c:pt>
                <c:pt idx="12652">
                  <c:v>12653</c:v>
                </c:pt>
                <c:pt idx="12653">
                  <c:v>12654</c:v>
                </c:pt>
                <c:pt idx="12654">
                  <c:v>12655</c:v>
                </c:pt>
                <c:pt idx="12655">
                  <c:v>12656</c:v>
                </c:pt>
                <c:pt idx="12656">
                  <c:v>12657</c:v>
                </c:pt>
                <c:pt idx="12657">
                  <c:v>12658</c:v>
                </c:pt>
                <c:pt idx="12658">
                  <c:v>12659</c:v>
                </c:pt>
                <c:pt idx="12659">
                  <c:v>12660</c:v>
                </c:pt>
                <c:pt idx="12660">
                  <c:v>12661</c:v>
                </c:pt>
                <c:pt idx="12661">
                  <c:v>12662</c:v>
                </c:pt>
                <c:pt idx="12662">
                  <c:v>12663</c:v>
                </c:pt>
                <c:pt idx="12663">
                  <c:v>12664</c:v>
                </c:pt>
                <c:pt idx="12664">
                  <c:v>12665</c:v>
                </c:pt>
                <c:pt idx="12665">
                  <c:v>12666</c:v>
                </c:pt>
                <c:pt idx="12666">
                  <c:v>12667</c:v>
                </c:pt>
                <c:pt idx="12667">
                  <c:v>12668</c:v>
                </c:pt>
                <c:pt idx="12668">
                  <c:v>12669</c:v>
                </c:pt>
                <c:pt idx="12669">
                  <c:v>12670</c:v>
                </c:pt>
                <c:pt idx="12670">
                  <c:v>12671</c:v>
                </c:pt>
                <c:pt idx="12671">
                  <c:v>12672</c:v>
                </c:pt>
                <c:pt idx="12672">
                  <c:v>12673</c:v>
                </c:pt>
                <c:pt idx="12673">
                  <c:v>12674</c:v>
                </c:pt>
                <c:pt idx="12674">
                  <c:v>12675</c:v>
                </c:pt>
                <c:pt idx="12675">
                  <c:v>12676</c:v>
                </c:pt>
                <c:pt idx="12676">
                  <c:v>12677</c:v>
                </c:pt>
                <c:pt idx="12677">
                  <c:v>12678</c:v>
                </c:pt>
                <c:pt idx="12678">
                  <c:v>12679</c:v>
                </c:pt>
                <c:pt idx="12679">
                  <c:v>12680</c:v>
                </c:pt>
                <c:pt idx="12680">
                  <c:v>12681</c:v>
                </c:pt>
                <c:pt idx="12681">
                  <c:v>12682</c:v>
                </c:pt>
                <c:pt idx="12682">
                  <c:v>12683</c:v>
                </c:pt>
                <c:pt idx="12683">
                  <c:v>12684</c:v>
                </c:pt>
                <c:pt idx="12684">
                  <c:v>12685</c:v>
                </c:pt>
                <c:pt idx="12685">
                  <c:v>12686</c:v>
                </c:pt>
                <c:pt idx="12686">
                  <c:v>12687</c:v>
                </c:pt>
                <c:pt idx="12687">
                  <c:v>12688</c:v>
                </c:pt>
                <c:pt idx="12688">
                  <c:v>12689</c:v>
                </c:pt>
                <c:pt idx="12689">
                  <c:v>12690</c:v>
                </c:pt>
                <c:pt idx="12690">
                  <c:v>12691</c:v>
                </c:pt>
                <c:pt idx="12691">
                  <c:v>12692</c:v>
                </c:pt>
                <c:pt idx="12692">
                  <c:v>12693</c:v>
                </c:pt>
                <c:pt idx="12693">
                  <c:v>12694</c:v>
                </c:pt>
                <c:pt idx="12694">
                  <c:v>12695</c:v>
                </c:pt>
                <c:pt idx="12695">
                  <c:v>12696</c:v>
                </c:pt>
                <c:pt idx="12696">
                  <c:v>12697</c:v>
                </c:pt>
                <c:pt idx="12697">
                  <c:v>12698</c:v>
                </c:pt>
                <c:pt idx="12698">
                  <c:v>12699</c:v>
                </c:pt>
                <c:pt idx="12699">
                  <c:v>12700</c:v>
                </c:pt>
                <c:pt idx="12700">
                  <c:v>12701</c:v>
                </c:pt>
                <c:pt idx="12701">
                  <c:v>12702</c:v>
                </c:pt>
                <c:pt idx="12702">
                  <c:v>12703</c:v>
                </c:pt>
                <c:pt idx="12703">
                  <c:v>12704</c:v>
                </c:pt>
                <c:pt idx="12704">
                  <c:v>12705</c:v>
                </c:pt>
                <c:pt idx="12705">
                  <c:v>12706</c:v>
                </c:pt>
                <c:pt idx="12706">
                  <c:v>12707</c:v>
                </c:pt>
                <c:pt idx="12707">
                  <c:v>12708</c:v>
                </c:pt>
                <c:pt idx="12708">
                  <c:v>12709</c:v>
                </c:pt>
                <c:pt idx="12709">
                  <c:v>12710</c:v>
                </c:pt>
                <c:pt idx="12710">
                  <c:v>12711</c:v>
                </c:pt>
                <c:pt idx="12711">
                  <c:v>12712</c:v>
                </c:pt>
                <c:pt idx="12712">
                  <c:v>12713</c:v>
                </c:pt>
                <c:pt idx="12713">
                  <c:v>12714</c:v>
                </c:pt>
                <c:pt idx="12714">
                  <c:v>12715</c:v>
                </c:pt>
                <c:pt idx="12715">
                  <c:v>12716</c:v>
                </c:pt>
                <c:pt idx="12716">
                  <c:v>12717</c:v>
                </c:pt>
                <c:pt idx="12717">
                  <c:v>12718</c:v>
                </c:pt>
                <c:pt idx="12718">
                  <c:v>12719</c:v>
                </c:pt>
                <c:pt idx="12719">
                  <c:v>12720</c:v>
                </c:pt>
                <c:pt idx="12720">
                  <c:v>12721</c:v>
                </c:pt>
                <c:pt idx="12721">
                  <c:v>12722</c:v>
                </c:pt>
                <c:pt idx="12722">
                  <c:v>12723</c:v>
                </c:pt>
                <c:pt idx="12723">
                  <c:v>12724</c:v>
                </c:pt>
                <c:pt idx="12724">
                  <c:v>12725</c:v>
                </c:pt>
                <c:pt idx="12725">
                  <c:v>12726</c:v>
                </c:pt>
                <c:pt idx="12726">
                  <c:v>12727</c:v>
                </c:pt>
                <c:pt idx="12727">
                  <c:v>12728</c:v>
                </c:pt>
                <c:pt idx="12728">
                  <c:v>12729</c:v>
                </c:pt>
                <c:pt idx="12729">
                  <c:v>12730</c:v>
                </c:pt>
                <c:pt idx="12730">
                  <c:v>12731</c:v>
                </c:pt>
                <c:pt idx="12731">
                  <c:v>12732</c:v>
                </c:pt>
                <c:pt idx="12732">
                  <c:v>12733</c:v>
                </c:pt>
                <c:pt idx="12733">
                  <c:v>12734</c:v>
                </c:pt>
                <c:pt idx="12734">
                  <c:v>12735</c:v>
                </c:pt>
                <c:pt idx="12735">
                  <c:v>12736</c:v>
                </c:pt>
                <c:pt idx="12736">
                  <c:v>12737</c:v>
                </c:pt>
                <c:pt idx="12737">
                  <c:v>12738</c:v>
                </c:pt>
                <c:pt idx="12738">
                  <c:v>12739</c:v>
                </c:pt>
                <c:pt idx="12739">
                  <c:v>12740</c:v>
                </c:pt>
                <c:pt idx="12740">
                  <c:v>12741</c:v>
                </c:pt>
                <c:pt idx="12741">
                  <c:v>12742</c:v>
                </c:pt>
                <c:pt idx="12742">
                  <c:v>12743</c:v>
                </c:pt>
                <c:pt idx="12743">
                  <c:v>12744</c:v>
                </c:pt>
                <c:pt idx="12744">
                  <c:v>12745</c:v>
                </c:pt>
                <c:pt idx="12745">
                  <c:v>12746</c:v>
                </c:pt>
                <c:pt idx="12746">
                  <c:v>12747</c:v>
                </c:pt>
                <c:pt idx="12747">
                  <c:v>12748</c:v>
                </c:pt>
                <c:pt idx="12748">
                  <c:v>12749</c:v>
                </c:pt>
                <c:pt idx="12749">
                  <c:v>12750</c:v>
                </c:pt>
                <c:pt idx="12750">
                  <c:v>12751</c:v>
                </c:pt>
                <c:pt idx="12751">
                  <c:v>12752</c:v>
                </c:pt>
                <c:pt idx="12752">
                  <c:v>12753</c:v>
                </c:pt>
                <c:pt idx="12753">
                  <c:v>12754</c:v>
                </c:pt>
                <c:pt idx="12754">
                  <c:v>12755</c:v>
                </c:pt>
                <c:pt idx="12755">
                  <c:v>12756</c:v>
                </c:pt>
                <c:pt idx="12756">
                  <c:v>12757</c:v>
                </c:pt>
                <c:pt idx="12757">
                  <c:v>12758</c:v>
                </c:pt>
                <c:pt idx="12758">
                  <c:v>12759</c:v>
                </c:pt>
                <c:pt idx="12759">
                  <c:v>12760</c:v>
                </c:pt>
                <c:pt idx="12760">
                  <c:v>12761</c:v>
                </c:pt>
                <c:pt idx="12761">
                  <c:v>12762</c:v>
                </c:pt>
                <c:pt idx="12762">
                  <c:v>12763</c:v>
                </c:pt>
                <c:pt idx="12763">
                  <c:v>12764</c:v>
                </c:pt>
                <c:pt idx="12764">
                  <c:v>12765</c:v>
                </c:pt>
                <c:pt idx="12765">
                  <c:v>12766</c:v>
                </c:pt>
                <c:pt idx="12766">
                  <c:v>12767</c:v>
                </c:pt>
                <c:pt idx="12767">
                  <c:v>12768</c:v>
                </c:pt>
                <c:pt idx="12768">
                  <c:v>12769</c:v>
                </c:pt>
                <c:pt idx="12769">
                  <c:v>12770</c:v>
                </c:pt>
                <c:pt idx="12770">
                  <c:v>12771</c:v>
                </c:pt>
                <c:pt idx="12771">
                  <c:v>12772</c:v>
                </c:pt>
                <c:pt idx="12772">
                  <c:v>12773</c:v>
                </c:pt>
                <c:pt idx="12773">
                  <c:v>12774</c:v>
                </c:pt>
                <c:pt idx="12774">
                  <c:v>12775</c:v>
                </c:pt>
                <c:pt idx="12775">
                  <c:v>12776</c:v>
                </c:pt>
                <c:pt idx="12776">
                  <c:v>12777</c:v>
                </c:pt>
                <c:pt idx="12777">
                  <c:v>12778</c:v>
                </c:pt>
                <c:pt idx="12778">
                  <c:v>12779</c:v>
                </c:pt>
                <c:pt idx="12779">
                  <c:v>12780</c:v>
                </c:pt>
                <c:pt idx="12780">
                  <c:v>12781</c:v>
                </c:pt>
                <c:pt idx="12781">
                  <c:v>12782</c:v>
                </c:pt>
                <c:pt idx="12782">
                  <c:v>12783</c:v>
                </c:pt>
                <c:pt idx="12783">
                  <c:v>12784</c:v>
                </c:pt>
                <c:pt idx="12784">
                  <c:v>12785</c:v>
                </c:pt>
                <c:pt idx="12785">
                  <c:v>12786</c:v>
                </c:pt>
                <c:pt idx="12786">
                  <c:v>12787</c:v>
                </c:pt>
                <c:pt idx="12787">
                  <c:v>12788</c:v>
                </c:pt>
                <c:pt idx="12788">
                  <c:v>12789</c:v>
                </c:pt>
                <c:pt idx="12789">
                  <c:v>12790</c:v>
                </c:pt>
                <c:pt idx="12790">
                  <c:v>12791</c:v>
                </c:pt>
                <c:pt idx="12791">
                  <c:v>12792</c:v>
                </c:pt>
                <c:pt idx="12792">
                  <c:v>12793</c:v>
                </c:pt>
                <c:pt idx="12793">
                  <c:v>12794</c:v>
                </c:pt>
                <c:pt idx="12794">
                  <c:v>12795</c:v>
                </c:pt>
                <c:pt idx="12795">
                  <c:v>12796</c:v>
                </c:pt>
                <c:pt idx="12796">
                  <c:v>12797</c:v>
                </c:pt>
                <c:pt idx="12797">
                  <c:v>12798</c:v>
                </c:pt>
                <c:pt idx="12798">
                  <c:v>12799</c:v>
                </c:pt>
                <c:pt idx="12799">
                  <c:v>12800</c:v>
                </c:pt>
                <c:pt idx="12800">
                  <c:v>12801</c:v>
                </c:pt>
                <c:pt idx="12801">
                  <c:v>12802</c:v>
                </c:pt>
                <c:pt idx="12802">
                  <c:v>12803</c:v>
                </c:pt>
                <c:pt idx="12803">
                  <c:v>12804</c:v>
                </c:pt>
                <c:pt idx="12804">
                  <c:v>12805</c:v>
                </c:pt>
                <c:pt idx="12805">
                  <c:v>12806</c:v>
                </c:pt>
                <c:pt idx="12806">
                  <c:v>12807</c:v>
                </c:pt>
                <c:pt idx="12807">
                  <c:v>12808</c:v>
                </c:pt>
                <c:pt idx="12808">
                  <c:v>12809</c:v>
                </c:pt>
                <c:pt idx="12809">
                  <c:v>12810</c:v>
                </c:pt>
                <c:pt idx="12810">
                  <c:v>12811</c:v>
                </c:pt>
                <c:pt idx="12811">
                  <c:v>12812</c:v>
                </c:pt>
                <c:pt idx="12812">
                  <c:v>12813</c:v>
                </c:pt>
                <c:pt idx="12813">
                  <c:v>12814</c:v>
                </c:pt>
                <c:pt idx="12814">
                  <c:v>12815</c:v>
                </c:pt>
                <c:pt idx="12815">
                  <c:v>12816</c:v>
                </c:pt>
                <c:pt idx="12816">
                  <c:v>12817</c:v>
                </c:pt>
                <c:pt idx="12817">
                  <c:v>12818</c:v>
                </c:pt>
                <c:pt idx="12818">
                  <c:v>12819</c:v>
                </c:pt>
                <c:pt idx="12819">
                  <c:v>12820</c:v>
                </c:pt>
                <c:pt idx="12820">
                  <c:v>12821</c:v>
                </c:pt>
                <c:pt idx="12821">
                  <c:v>12822</c:v>
                </c:pt>
                <c:pt idx="12822">
                  <c:v>12823</c:v>
                </c:pt>
                <c:pt idx="12823">
                  <c:v>12824</c:v>
                </c:pt>
                <c:pt idx="12824">
                  <c:v>12825</c:v>
                </c:pt>
                <c:pt idx="12825">
                  <c:v>12826</c:v>
                </c:pt>
                <c:pt idx="12826">
                  <c:v>12827</c:v>
                </c:pt>
                <c:pt idx="12827">
                  <c:v>12828</c:v>
                </c:pt>
                <c:pt idx="12828">
                  <c:v>12829</c:v>
                </c:pt>
                <c:pt idx="12829">
                  <c:v>12830</c:v>
                </c:pt>
                <c:pt idx="12830">
                  <c:v>12831</c:v>
                </c:pt>
                <c:pt idx="12831">
                  <c:v>12832</c:v>
                </c:pt>
                <c:pt idx="12832">
                  <c:v>12833</c:v>
                </c:pt>
                <c:pt idx="12833">
                  <c:v>12834</c:v>
                </c:pt>
                <c:pt idx="12834">
                  <c:v>12835</c:v>
                </c:pt>
                <c:pt idx="12835">
                  <c:v>12836</c:v>
                </c:pt>
                <c:pt idx="12836">
                  <c:v>12837</c:v>
                </c:pt>
                <c:pt idx="12837">
                  <c:v>12838</c:v>
                </c:pt>
                <c:pt idx="12838">
                  <c:v>12839</c:v>
                </c:pt>
                <c:pt idx="12839">
                  <c:v>12840</c:v>
                </c:pt>
                <c:pt idx="12840">
                  <c:v>12841</c:v>
                </c:pt>
                <c:pt idx="12841">
                  <c:v>12842</c:v>
                </c:pt>
                <c:pt idx="12842">
                  <c:v>12843</c:v>
                </c:pt>
                <c:pt idx="12843">
                  <c:v>12844</c:v>
                </c:pt>
                <c:pt idx="12844">
                  <c:v>12845</c:v>
                </c:pt>
                <c:pt idx="12845">
                  <c:v>12846</c:v>
                </c:pt>
                <c:pt idx="12846">
                  <c:v>12847</c:v>
                </c:pt>
                <c:pt idx="12847">
                  <c:v>12848</c:v>
                </c:pt>
                <c:pt idx="12848">
                  <c:v>12849</c:v>
                </c:pt>
                <c:pt idx="12849">
                  <c:v>12850</c:v>
                </c:pt>
                <c:pt idx="12850">
                  <c:v>12851</c:v>
                </c:pt>
                <c:pt idx="12851">
                  <c:v>12852</c:v>
                </c:pt>
                <c:pt idx="12852">
                  <c:v>12853</c:v>
                </c:pt>
                <c:pt idx="12853">
                  <c:v>12854</c:v>
                </c:pt>
                <c:pt idx="12854">
                  <c:v>12855</c:v>
                </c:pt>
                <c:pt idx="12855">
                  <c:v>12856</c:v>
                </c:pt>
                <c:pt idx="12856">
                  <c:v>12857</c:v>
                </c:pt>
                <c:pt idx="12857">
                  <c:v>12858</c:v>
                </c:pt>
                <c:pt idx="12858">
                  <c:v>12859</c:v>
                </c:pt>
                <c:pt idx="12859">
                  <c:v>12860</c:v>
                </c:pt>
                <c:pt idx="12860">
                  <c:v>12861</c:v>
                </c:pt>
                <c:pt idx="12861">
                  <c:v>12862</c:v>
                </c:pt>
                <c:pt idx="12862">
                  <c:v>12863</c:v>
                </c:pt>
                <c:pt idx="12863">
                  <c:v>12864</c:v>
                </c:pt>
                <c:pt idx="12864">
                  <c:v>12865</c:v>
                </c:pt>
                <c:pt idx="12865">
                  <c:v>12866</c:v>
                </c:pt>
                <c:pt idx="12866">
                  <c:v>12867</c:v>
                </c:pt>
                <c:pt idx="12867">
                  <c:v>12868</c:v>
                </c:pt>
                <c:pt idx="12868">
                  <c:v>12869</c:v>
                </c:pt>
                <c:pt idx="12869">
                  <c:v>12870</c:v>
                </c:pt>
                <c:pt idx="12870">
                  <c:v>12871</c:v>
                </c:pt>
                <c:pt idx="12871">
                  <c:v>12872</c:v>
                </c:pt>
                <c:pt idx="12872">
                  <c:v>12873</c:v>
                </c:pt>
                <c:pt idx="12873">
                  <c:v>12874</c:v>
                </c:pt>
                <c:pt idx="12874">
                  <c:v>12875</c:v>
                </c:pt>
                <c:pt idx="12875">
                  <c:v>12876</c:v>
                </c:pt>
                <c:pt idx="12876">
                  <c:v>12877</c:v>
                </c:pt>
                <c:pt idx="12877">
                  <c:v>12878</c:v>
                </c:pt>
                <c:pt idx="12878">
                  <c:v>12879</c:v>
                </c:pt>
                <c:pt idx="12879">
                  <c:v>12880</c:v>
                </c:pt>
                <c:pt idx="12880">
                  <c:v>12881</c:v>
                </c:pt>
                <c:pt idx="12881">
                  <c:v>12882</c:v>
                </c:pt>
                <c:pt idx="12882">
                  <c:v>12883</c:v>
                </c:pt>
                <c:pt idx="12883">
                  <c:v>12884</c:v>
                </c:pt>
                <c:pt idx="12884">
                  <c:v>12885</c:v>
                </c:pt>
                <c:pt idx="12885">
                  <c:v>12886</c:v>
                </c:pt>
                <c:pt idx="12886">
                  <c:v>12887</c:v>
                </c:pt>
                <c:pt idx="12887">
                  <c:v>12888</c:v>
                </c:pt>
                <c:pt idx="12888">
                  <c:v>12889</c:v>
                </c:pt>
                <c:pt idx="12889">
                  <c:v>12890</c:v>
                </c:pt>
                <c:pt idx="12890">
                  <c:v>12891</c:v>
                </c:pt>
                <c:pt idx="12891">
                  <c:v>12892</c:v>
                </c:pt>
                <c:pt idx="12892">
                  <c:v>12893</c:v>
                </c:pt>
                <c:pt idx="12893">
                  <c:v>12894</c:v>
                </c:pt>
                <c:pt idx="12894">
                  <c:v>12895</c:v>
                </c:pt>
                <c:pt idx="12895">
                  <c:v>12896</c:v>
                </c:pt>
                <c:pt idx="12896">
                  <c:v>12897</c:v>
                </c:pt>
                <c:pt idx="12897">
                  <c:v>12898</c:v>
                </c:pt>
                <c:pt idx="12898">
                  <c:v>12899</c:v>
                </c:pt>
                <c:pt idx="12899">
                  <c:v>12900</c:v>
                </c:pt>
                <c:pt idx="12900">
                  <c:v>12901</c:v>
                </c:pt>
                <c:pt idx="12901">
                  <c:v>12902</c:v>
                </c:pt>
                <c:pt idx="12902">
                  <c:v>12903</c:v>
                </c:pt>
                <c:pt idx="12903">
                  <c:v>12904</c:v>
                </c:pt>
                <c:pt idx="12904">
                  <c:v>12905</c:v>
                </c:pt>
                <c:pt idx="12905">
                  <c:v>12906</c:v>
                </c:pt>
                <c:pt idx="12906">
                  <c:v>12907</c:v>
                </c:pt>
                <c:pt idx="12907">
                  <c:v>12908</c:v>
                </c:pt>
                <c:pt idx="12908">
                  <c:v>12909</c:v>
                </c:pt>
                <c:pt idx="12909">
                  <c:v>12910</c:v>
                </c:pt>
                <c:pt idx="12910">
                  <c:v>12911</c:v>
                </c:pt>
                <c:pt idx="12911">
                  <c:v>12912</c:v>
                </c:pt>
                <c:pt idx="12912">
                  <c:v>12913</c:v>
                </c:pt>
                <c:pt idx="12913">
                  <c:v>12914</c:v>
                </c:pt>
                <c:pt idx="12914">
                  <c:v>12915</c:v>
                </c:pt>
                <c:pt idx="12915">
                  <c:v>12916</c:v>
                </c:pt>
                <c:pt idx="12916">
                  <c:v>12917</c:v>
                </c:pt>
                <c:pt idx="12917">
                  <c:v>12918</c:v>
                </c:pt>
                <c:pt idx="12918">
                  <c:v>12919</c:v>
                </c:pt>
                <c:pt idx="12919">
                  <c:v>12920</c:v>
                </c:pt>
                <c:pt idx="12920">
                  <c:v>12921</c:v>
                </c:pt>
                <c:pt idx="12921">
                  <c:v>12922</c:v>
                </c:pt>
                <c:pt idx="12922">
                  <c:v>12923</c:v>
                </c:pt>
                <c:pt idx="12923">
                  <c:v>12924</c:v>
                </c:pt>
                <c:pt idx="12924">
                  <c:v>12925</c:v>
                </c:pt>
                <c:pt idx="12925">
                  <c:v>12926</c:v>
                </c:pt>
                <c:pt idx="12926">
                  <c:v>12927</c:v>
                </c:pt>
                <c:pt idx="12927">
                  <c:v>12928</c:v>
                </c:pt>
                <c:pt idx="12928">
                  <c:v>12929</c:v>
                </c:pt>
                <c:pt idx="12929">
                  <c:v>12930</c:v>
                </c:pt>
                <c:pt idx="12930">
                  <c:v>12931</c:v>
                </c:pt>
                <c:pt idx="12931">
                  <c:v>12932</c:v>
                </c:pt>
                <c:pt idx="12932">
                  <c:v>12933</c:v>
                </c:pt>
                <c:pt idx="12933">
                  <c:v>12934</c:v>
                </c:pt>
                <c:pt idx="12934">
                  <c:v>12935</c:v>
                </c:pt>
                <c:pt idx="12935">
                  <c:v>12936</c:v>
                </c:pt>
                <c:pt idx="12936">
                  <c:v>12937</c:v>
                </c:pt>
                <c:pt idx="12937">
                  <c:v>12938</c:v>
                </c:pt>
                <c:pt idx="12938">
                  <c:v>12939</c:v>
                </c:pt>
                <c:pt idx="12939">
                  <c:v>12940</c:v>
                </c:pt>
                <c:pt idx="12940">
                  <c:v>12941</c:v>
                </c:pt>
                <c:pt idx="12941">
                  <c:v>12942</c:v>
                </c:pt>
                <c:pt idx="12942">
                  <c:v>12943</c:v>
                </c:pt>
                <c:pt idx="12943">
                  <c:v>12944</c:v>
                </c:pt>
                <c:pt idx="12944">
                  <c:v>12945</c:v>
                </c:pt>
                <c:pt idx="12945">
                  <c:v>12946</c:v>
                </c:pt>
                <c:pt idx="12946">
                  <c:v>12947</c:v>
                </c:pt>
                <c:pt idx="12947">
                  <c:v>12948</c:v>
                </c:pt>
                <c:pt idx="12948">
                  <c:v>12949</c:v>
                </c:pt>
                <c:pt idx="12949">
                  <c:v>12950</c:v>
                </c:pt>
                <c:pt idx="12950">
                  <c:v>12951</c:v>
                </c:pt>
                <c:pt idx="12951">
                  <c:v>12952</c:v>
                </c:pt>
                <c:pt idx="12952">
                  <c:v>12953</c:v>
                </c:pt>
                <c:pt idx="12953">
                  <c:v>12954</c:v>
                </c:pt>
                <c:pt idx="12954">
                  <c:v>12955</c:v>
                </c:pt>
                <c:pt idx="12955">
                  <c:v>12956</c:v>
                </c:pt>
                <c:pt idx="12956">
                  <c:v>12957</c:v>
                </c:pt>
                <c:pt idx="12957">
                  <c:v>12958</c:v>
                </c:pt>
                <c:pt idx="12958">
                  <c:v>12959</c:v>
                </c:pt>
                <c:pt idx="12959">
                  <c:v>12960</c:v>
                </c:pt>
                <c:pt idx="12960">
                  <c:v>12961</c:v>
                </c:pt>
                <c:pt idx="12961">
                  <c:v>12962</c:v>
                </c:pt>
                <c:pt idx="12962">
                  <c:v>12963</c:v>
                </c:pt>
                <c:pt idx="12963">
                  <c:v>12964</c:v>
                </c:pt>
                <c:pt idx="12964">
                  <c:v>12965</c:v>
                </c:pt>
                <c:pt idx="12965">
                  <c:v>12966</c:v>
                </c:pt>
                <c:pt idx="12966">
                  <c:v>12967</c:v>
                </c:pt>
                <c:pt idx="12967">
                  <c:v>12968</c:v>
                </c:pt>
                <c:pt idx="12968">
                  <c:v>12969</c:v>
                </c:pt>
                <c:pt idx="12969">
                  <c:v>12970</c:v>
                </c:pt>
                <c:pt idx="12970">
                  <c:v>12971</c:v>
                </c:pt>
                <c:pt idx="12971">
                  <c:v>12972</c:v>
                </c:pt>
                <c:pt idx="12972">
                  <c:v>12973</c:v>
                </c:pt>
                <c:pt idx="12973">
                  <c:v>12974</c:v>
                </c:pt>
                <c:pt idx="12974">
                  <c:v>12975</c:v>
                </c:pt>
                <c:pt idx="12975">
                  <c:v>12976</c:v>
                </c:pt>
                <c:pt idx="12976">
                  <c:v>12977</c:v>
                </c:pt>
                <c:pt idx="12977">
                  <c:v>12978</c:v>
                </c:pt>
                <c:pt idx="12978">
                  <c:v>12979</c:v>
                </c:pt>
                <c:pt idx="12979">
                  <c:v>12980</c:v>
                </c:pt>
                <c:pt idx="12980">
                  <c:v>12981</c:v>
                </c:pt>
                <c:pt idx="12981">
                  <c:v>12982</c:v>
                </c:pt>
                <c:pt idx="12982">
                  <c:v>12983</c:v>
                </c:pt>
                <c:pt idx="12983">
                  <c:v>12984</c:v>
                </c:pt>
                <c:pt idx="12984">
                  <c:v>12985</c:v>
                </c:pt>
                <c:pt idx="12985">
                  <c:v>12986</c:v>
                </c:pt>
                <c:pt idx="12986">
                  <c:v>12987</c:v>
                </c:pt>
                <c:pt idx="12987">
                  <c:v>12988</c:v>
                </c:pt>
                <c:pt idx="12988">
                  <c:v>12989</c:v>
                </c:pt>
                <c:pt idx="12989">
                  <c:v>12990</c:v>
                </c:pt>
                <c:pt idx="12990">
                  <c:v>12991</c:v>
                </c:pt>
                <c:pt idx="12991">
                  <c:v>12992</c:v>
                </c:pt>
                <c:pt idx="12992">
                  <c:v>12993</c:v>
                </c:pt>
                <c:pt idx="12993">
                  <c:v>12994</c:v>
                </c:pt>
                <c:pt idx="12994">
                  <c:v>12995</c:v>
                </c:pt>
                <c:pt idx="12995">
                  <c:v>12996</c:v>
                </c:pt>
                <c:pt idx="12996">
                  <c:v>12997</c:v>
                </c:pt>
                <c:pt idx="12997">
                  <c:v>12998</c:v>
                </c:pt>
                <c:pt idx="12998">
                  <c:v>12999</c:v>
                </c:pt>
                <c:pt idx="12999">
                  <c:v>13000</c:v>
                </c:pt>
                <c:pt idx="13000">
                  <c:v>13001</c:v>
                </c:pt>
                <c:pt idx="13001">
                  <c:v>13002</c:v>
                </c:pt>
                <c:pt idx="13002">
                  <c:v>13003</c:v>
                </c:pt>
                <c:pt idx="13003">
                  <c:v>13004</c:v>
                </c:pt>
                <c:pt idx="13004">
                  <c:v>13005</c:v>
                </c:pt>
                <c:pt idx="13005">
                  <c:v>13006</c:v>
                </c:pt>
                <c:pt idx="13006">
                  <c:v>13007</c:v>
                </c:pt>
                <c:pt idx="13007">
                  <c:v>13008</c:v>
                </c:pt>
                <c:pt idx="13008">
                  <c:v>13009</c:v>
                </c:pt>
                <c:pt idx="13009">
                  <c:v>13010</c:v>
                </c:pt>
                <c:pt idx="13010">
                  <c:v>13011</c:v>
                </c:pt>
                <c:pt idx="13011">
                  <c:v>13012</c:v>
                </c:pt>
                <c:pt idx="13012">
                  <c:v>13013</c:v>
                </c:pt>
                <c:pt idx="13013">
                  <c:v>13014</c:v>
                </c:pt>
                <c:pt idx="13014">
                  <c:v>13015</c:v>
                </c:pt>
                <c:pt idx="13015">
                  <c:v>13016</c:v>
                </c:pt>
                <c:pt idx="13016">
                  <c:v>13017</c:v>
                </c:pt>
                <c:pt idx="13017">
                  <c:v>13018</c:v>
                </c:pt>
                <c:pt idx="13018">
                  <c:v>13019</c:v>
                </c:pt>
                <c:pt idx="13019">
                  <c:v>13020</c:v>
                </c:pt>
                <c:pt idx="13020">
                  <c:v>13021</c:v>
                </c:pt>
                <c:pt idx="13021">
                  <c:v>13022</c:v>
                </c:pt>
                <c:pt idx="13022">
                  <c:v>13023</c:v>
                </c:pt>
                <c:pt idx="13023">
                  <c:v>13024</c:v>
                </c:pt>
                <c:pt idx="13024">
                  <c:v>13025</c:v>
                </c:pt>
                <c:pt idx="13025">
                  <c:v>13026</c:v>
                </c:pt>
                <c:pt idx="13026">
                  <c:v>13027</c:v>
                </c:pt>
                <c:pt idx="13027">
                  <c:v>13028</c:v>
                </c:pt>
                <c:pt idx="13028">
                  <c:v>13029</c:v>
                </c:pt>
                <c:pt idx="13029">
                  <c:v>13030</c:v>
                </c:pt>
                <c:pt idx="13030">
                  <c:v>13031</c:v>
                </c:pt>
                <c:pt idx="13031">
                  <c:v>13032</c:v>
                </c:pt>
                <c:pt idx="13032">
                  <c:v>13033</c:v>
                </c:pt>
                <c:pt idx="13033">
                  <c:v>13034</c:v>
                </c:pt>
                <c:pt idx="13034">
                  <c:v>13035</c:v>
                </c:pt>
                <c:pt idx="13035">
                  <c:v>13036</c:v>
                </c:pt>
                <c:pt idx="13036">
                  <c:v>13037</c:v>
                </c:pt>
                <c:pt idx="13037">
                  <c:v>13038</c:v>
                </c:pt>
                <c:pt idx="13038">
                  <c:v>13039</c:v>
                </c:pt>
                <c:pt idx="13039">
                  <c:v>13040</c:v>
                </c:pt>
                <c:pt idx="13040">
                  <c:v>13041</c:v>
                </c:pt>
                <c:pt idx="13041">
                  <c:v>13042</c:v>
                </c:pt>
                <c:pt idx="13042">
                  <c:v>13043</c:v>
                </c:pt>
                <c:pt idx="13043">
                  <c:v>13044</c:v>
                </c:pt>
                <c:pt idx="13044">
                  <c:v>13045</c:v>
                </c:pt>
                <c:pt idx="13045">
                  <c:v>13046</c:v>
                </c:pt>
                <c:pt idx="13046">
                  <c:v>13047</c:v>
                </c:pt>
                <c:pt idx="13047">
                  <c:v>13048</c:v>
                </c:pt>
                <c:pt idx="13048">
                  <c:v>13049</c:v>
                </c:pt>
                <c:pt idx="13049">
                  <c:v>13050</c:v>
                </c:pt>
                <c:pt idx="13050">
                  <c:v>13051</c:v>
                </c:pt>
                <c:pt idx="13051">
                  <c:v>13052</c:v>
                </c:pt>
                <c:pt idx="13052">
                  <c:v>13053</c:v>
                </c:pt>
                <c:pt idx="13053">
                  <c:v>13054</c:v>
                </c:pt>
                <c:pt idx="13054">
                  <c:v>13055</c:v>
                </c:pt>
                <c:pt idx="13055">
                  <c:v>13056</c:v>
                </c:pt>
                <c:pt idx="13056">
                  <c:v>13057</c:v>
                </c:pt>
                <c:pt idx="13057">
                  <c:v>13058</c:v>
                </c:pt>
                <c:pt idx="13058">
                  <c:v>13059</c:v>
                </c:pt>
                <c:pt idx="13059">
                  <c:v>13060</c:v>
                </c:pt>
                <c:pt idx="13060">
                  <c:v>13061</c:v>
                </c:pt>
                <c:pt idx="13061">
                  <c:v>13062</c:v>
                </c:pt>
                <c:pt idx="13062">
                  <c:v>13063</c:v>
                </c:pt>
                <c:pt idx="13063">
                  <c:v>13064</c:v>
                </c:pt>
                <c:pt idx="13064">
                  <c:v>13065</c:v>
                </c:pt>
                <c:pt idx="13065">
                  <c:v>13066</c:v>
                </c:pt>
                <c:pt idx="13066">
                  <c:v>13067</c:v>
                </c:pt>
                <c:pt idx="13067">
                  <c:v>13068</c:v>
                </c:pt>
                <c:pt idx="13068">
                  <c:v>13069</c:v>
                </c:pt>
                <c:pt idx="13069">
                  <c:v>13070</c:v>
                </c:pt>
                <c:pt idx="13070">
                  <c:v>13071</c:v>
                </c:pt>
                <c:pt idx="13071">
                  <c:v>13072</c:v>
                </c:pt>
                <c:pt idx="13072">
                  <c:v>13073</c:v>
                </c:pt>
                <c:pt idx="13073">
                  <c:v>13074</c:v>
                </c:pt>
                <c:pt idx="13074">
                  <c:v>13075</c:v>
                </c:pt>
                <c:pt idx="13075">
                  <c:v>13076</c:v>
                </c:pt>
                <c:pt idx="13076">
                  <c:v>13077</c:v>
                </c:pt>
                <c:pt idx="13077">
                  <c:v>13078</c:v>
                </c:pt>
                <c:pt idx="13078">
                  <c:v>13079</c:v>
                </c:pt>
                <c:pt idx="13079">
                  <c:v>13080</c:v>
                </c:pt>
                <c:pt idx="13080">
                  <c:v>13081</c:v>
                </c:pt>
                <c:pt idx="13081">
                  <c:v>13082</c:v>
                </c:pt>
                <c:pt idx="13082">
                  <c:v>13083</c:v>
                </c:pt>
                <c:pt idx="13083">
                  <c:v>13084</c:v>
                </c:pt>
                <c:pt idx="13084">
                  <c:v>13085</c:v>
                </c:pt>
                <c:pt idx="13085">
                  <c:v>13086</c:v>
                </c:pt>
                <c:pt idx="13086">
                  <c:v>13087</c:v>
                </c:pt>
                <c:pt idx="13087">
                  <c:v>13088</c:v>
                </c:pt>
                <c:pt idx="13088">
                  <c:v>13089</c:v>
                </c:pt>
                <c:pt idx="13089">
                  <c:v>13090</c:v>
                </c:pt>
                <c:pt idx="13090">
                  <c:v>13091</c:v>
                </c:pt>
                <c:pt idx="13091">
                  <c:v>13092</c:v>
                </c:pt>
                <c:pt idx="13092">
                  <c:v>13093</c:v>
                </c:pt>
                <c:pt idx="13093">
                  <c:v>13094</c:v>
                </c:pt>
                <c:pt idx="13094">
                  <c:v>13095</c:v>
                </c:pt>
                <c:pt idx="13095">
                  <c:v>13096</c:v>
                </c:pt>
                <c:pt idx="13096">
                  <c:v>13097</c:v>
                </c:pt>
                <c:pt idx="13097">
                  <c:v>13098</c:v>
                </c:pt>
                <c:pt idx="13098">
                  <c:v>13099</c:v>
                </c:pt>
                <c:pt idx="13099">
                  <c:v>13100</c:v>
                </c:pt>
                <c:pt idx="13100">
                  <c:v>13101</c:v>
                </c:pt>
                <c:pt idx="13101">
                  <c:v>13102</c:v>
                </c:pt>
                <c:pt idx="13102">
                  <c:v>13103</c:v>
                </c:pt>
                <c:pt idx="13103">
                  <c:v>13104</c:v>
                </c:pt>
                <c:pt idx="13104">
                  <c:v>13105</c:v>
                </c:pt>
                <c:pt idx="13105">
                  <c:v>13106</c:v>
                </c:pt>
                <c:pt idx="13106">
                  <c:v>13107</c:v>
                </c:pt>
                <c:pt idx="13107">
                  <c:v>13108</c:v>
                </c:pt>
                <c:pt idx="13108">
                  <c:v>13109</c:v>
                </c:pt>
                <c:pt idx="13109">
                  <c:v>13110</c:v>
                </c:pt>
                <c:pt idx="13110">
                  <c:v>13111</c:v>
                </c:pt>
                <c:pt idx="13111">
                  <c:v>13112</c:v>
                </c:pt>
                <c:pt idx="13112">
                  <c:v>13113</c:v>
                </c:pt>
                <c:pt idx="13113">
                  <c:v>13114</c:v>
                </c:pt>
                <c:pt idx="13114">
                  <c:v>13115</c:v>
                </c:pt>
                <c:pt idx="13115">
                  <c:v>13116</c:v>
                </c:pt>
                <c:pt idx="13116">
                  <c:v>13117</c:v>
                </c:pt>
                <c:pt idx="13117">
                  <c:v>13118</c:v>
                </c:pt>
                <c:pt idx="13118">
                  <c:v>13119</c:v>
                </c:pt>
                <c:pt idx="13119">
                  <c:v>13120</c:v>
                </c:pt>
                <c:pt idx="13120">
                  <c:v>13121</c:v>
                </c:pt>
                <c:pt idx="13121">
                  <c:v>13122</c:v>
                </c:pt>
                <c:pt idx="13122">
                  <c:v>13123</c:v>
                </c:pt>
                <c:pt idx="13123">
                  <c:v>13124</c:v>
                </c:pt>
                <c:pt idx="13124">
                  <c:v>13125</c:v>
                </c:pt>
                <c:pt idx="13125">
                  <c:v>13126</c:v>
                </c:pt>
                <c:pt idx="13126">
                  <c:v>13127</c:v>
                </c:pt>
                <c:pt idx="13127">
                  <c:v>13128</c:v>
                </c:pt>
                <c:pt idx="13128">
                  <c:v>13129</c:v>
                </c:pt>
                <c:pt idx="13129">
                  <c:v>13130</c:v>
                </c:pt>
                <c:pt idx="13130">
                  <c:v>13131</c:v>
                </c:pt>
                <c:pt idx="13131">
                  <c:v>13132</c:v>
                </c:pt>
                <c:pt idx="13132">
                  <c:v>13133</c:v>
                </c:pt>
                <c:pt idx="13133">
                  <c:v>13134</c:v>
                </c:pt>
                <c:pt idx="13134">
                  <c:v>13135</c:v>
                </c:pt>
                <c:pt idx="13135">
                  <c:v>13136</c:v>
                </c:pt>
                <c:pt idx="13136">
                  <c:v>13137</c:v>
                </c:pt>
                <c:pt idx="13137">
                  <c:v>13138</c:v>
                </c:pt>
                <c:pt idx="13138">
                  <c:v>13139</c:v>
                </c:pt>
                <c:pt idx="13139">
                  <c:v>13140</c:v>
                </c:pt>
                <c:pt idx="13140">
                  <c:v>13141</c:v>
                </c:pt>
                <c:pt idx="13141">
                  <c:v>13142</c:v>
                </c:pt>
                <c:pt idx="13142">
                  <c:v>13143</c:v>
                </c:pt>
                <c:pt idx="13143">
                  <c:v>13144</c:v>
                </c:pt>
                <c:pt idx="13144">
                  <c:v>13145</c:v>
                </c:pt>
                <c:pt idx="13145">
                  <c:v>13146</c:v>
                </c:pt>
                <c:pt idx="13146">
                  <c:v>13147</c:v>
                </c:pt>
                <c:pt idx="13147">
                  <c:v>13148</c:v>
                </c:pt>
                <c:pt idx="13148">
                  <c:v>13149</c:v>
                </c:pt>
                <c:pt idx="13149">
                  <c:v>13150</c:v>
                </c:pt>
                <c:pt idx="13150">
                  <c:v>13151</c:v>
                </c:pt>
                <c:pt idx="13151">
                  <c:v>13152</c:v>
                </c:pt>
                <c:pt idx="13152">
                  <c:v>13153</c:v>
                </c:pt>
                <c:pt idx="13153">
                  <c:v>13154</c:v>
                </c:pt>
                <c:pt idx="13154">
                  <c:v>13155</c:v>
                </c:pt>
                <c:pt idx="13155">
                  <c:v>13156</c:v>
                </c:pt>
                <c:pt idx="13156">
                  <c:v>13157</c:v>
                </c:pt>
                <c:pt idx="13157">
                  <c:v>13158</c:v>
                </c:pt>
                <c:pt idx="13158">
                  <c:v>13159</c:v>
                </c:pt>
                <c:pt idx="13159">
                  <c:v>13160</c:v>
                </c:pt>
                <c:pt idx="13160">
                  <c:v>13161</c:v>
                </c:pt>
                <c:pt idx="13161">
                  <c:v>13162</c:v>
                </c:pt>
                <c:pt idx="13162">
                  <c:v>13163</c:v>
                </c:pt>
                <c:pt idx="13163">
                  <c:v>13164</c:v>
                </c:pt>
                <c:pt idx="13164">
                  <c:v>13165</c:v>
                </c:pt>
                <c:pt idx="13165">
                  <c:v>13166</c:v>
                </c:pt>
                <c:pt idx="13166">
                  <c:v>13167</c:v>
                </c:pt>
                <c:pt idx="13167">
                  <c:v>13168</c:v>
                </c:pt>
                <c:pt idx="13168">
                  <c:v>13169</c:v>
                </c:pt>
                <c:pt idx="13169">
                  <c:v>13170</c:v>
                </c:pt>
                <c:pt idx="13170">
                  <c:v>13171</c:v>
                </c:pt>
                <c:pt idx="13171">
                  <c:v>13172</c:v>
                </c:pt>
                <c:pt idx="13172">
                  <c:v>13173</c:v>
                </c:pt>
                <c:pt idx="13173">
                  <c:v>13174</c:v>
                </c:pt>
                <c:pt idx="13174">
                  <c:v>13175</c:v>
                </c:pt>
                <c:pt idx="13175">
                  <c:v>13176</c:v>
                </c:pt>
                <c:pt idx="13176">
                  <c:v>13177</c:v>
                </c:pt>
                <c:pt idx="13177">
                  <c:v>13178</c:v>
                </c:pt>
                <c:pt idx="13178">
                  <c:v>13179</c:v>
                </c:pt>
                <c:pt idx="13179">
                  <c:v>13180</c:v>
                </c:pt>
                <c:pt idx="13180">
                  <c:v>13181</c:v>
                </c:pt>
                <c:pt idx="13181">
                  <c:v>13182</c:v>
                </c:pt>
                <c:pt idx="13182">
                  <c:v>13183</c:v>
                </c:pt>
                <c:pt idx="13183">
                  <c:v>13184</c:v>
                </c:pt>
                <c:pt idx="13184">
                  <c:v>13185</c:v>
                </c:pt>
                <c:pt idx="13185">
                  <c:v>13186</c:v>
                </c:pt>
                <c:pt idx="13186">
                  <c:v>13187</c:v>
                </c:pt>
                <c:pt idx="13187">
                  <c:v>13188</c:v>
                </c:pt>
                <c:pt idx="13188">
                  <c:v>13189</c:v>
                </c:pt>
                <c:pt idx="13189">
                  <c:v>13190</c:v>
                </c:pt>
                <c:pt idx="13190">
                  <c:v>13191</c:v>
                </c:pt>
                <c:pt idx="13191">
                  <c:v>13192</c:v>
                </c:pt>
                <c:pt idx="13192">
                  <c:v>13193</c:v>
                </c:pt>
                <c:pt idx="13193">
                  <c:v>13194</c:v>
                </c:pt>
                <c:pt idx="13194">
                  <c:v>13195</c:v>
                </c:pt>
                <c:pt idx="13195">
                  <c:v>13196</c:v>
                </c:pt>
                <c:pt idx="13196">
                  <c:v>13197</c:v>
                </c:pt>
                <c:pt idx="13197">
                  <c:v>13198</c:v>
                </c:pt>
                <c:pt idx="13198">
                  <c:v>13199</c:v>
                </c:pt>
                <c:pt idx="13199">
                  <c:v>13200</c:v>
                </c:pt>
                <c:pt idx="13200">
                  <c:v>13201</c:v>
                </c:pt>
                <c:pt idx="13201">
                  <c:v>13202</c:v>
                </c:pt>
                <c:pt idx="13202">
                  <c:v>13203</c:v>
                </c:pt>
                <c:pt idx="13203">
                  <c:v>13204</c:v>
                </c:pt>
                <c:pt idx="13204">
                  <c:v>13205</c:v>
                </c:pt>
                <c:pt idx="13205">
                  <c:v>13206</c:v>
                </c:pt>
                <c:pt idx="13206">
                  <c:v>13207</c:v>
                </c:pt>
                <c:pt idx="13207">
                  <c:v>13208</c:v>
                </c:pt>
                <c:pt idx="13208">
                  <c:v>13209</c:v>
                </c:pt>
                <c:pt idx="13209">
                  <c:v>13210</c:v>
                </c:pt>
                <c:pt idx="13210">
                  <c:v>13211</c:v>
                </c:pt>
                <c:pt idx="13211">
                  <c:v>13212</c:v>
                </c:pt>
                <c:pt idx="13212">
                  <c:v>13213</c:v>
                </c:pt>
                <c:pt idx="13213">
                  <c:v>13214</c:v>
                </c:pt>
                <c:pt idx="13214">
                  <c:v>13215</c:v>
                </c:pt>
                <c:pt idx="13215">
                  <c:v>13216</c:v>
                </c:pt>
                <c:pt idx="13216">
                  <c:v>13217</c:v>
                </c:pt>
                <c:pt idx="13217">
                  <c:v>13218</c:v>
                </c:pt>
                <c:pt idx="13218">
                  <c:v>13219</c:v>
                </c:pt>
                <c:pt idx="13219">
                  <c:v>13220</c:v>
                </c:pt>
                <c:pt idx="13220">
                  <c:v>13221</c:v>
                </c:pt>
                <c:pt idx="13221">
                  <c:v>13222</c:v>
                </c:pt>
                <c:pt idx="13222">
                  <c:v>13223</c:v>
                </c:pt>
                <c:pt idx="13223">
                  <c:v>13224</c:v>
                </c:pt>
                <c:pt idx="13224">
                  <c:v>13225</c:v>
                </c:pt>
                <c:pt idx="13225">
                  <c:v>13226</c:v>
                </c:pt>
                <c:pt idx="13226">
                  <c:v>13227</c:v>
                </c:pt>
                <c:pt idx="13227">
                  <c:v>13228</c:v>
                </c:pt>
                <c:pt idx="13228">
                  <c:v>13229</c:v>
                </c:pt>
                <c:pt idx="13229">
                  <c:v>13230</c:v>
                </c:pt>
                <c:pt idx="13230">
                  <c:v>13231</c:v>
                </c:pt>
                <c:pt idx="13231">
                  <c:v>13232</c:v>
                </c:pt>
                <c:pt idx="13232">
                  <c:v>13233</c:v>
                </c:pt>
                <c:pt idx="13233">
                  <c:v>13234</c:v>
                </c:pt>
                <c:pt idx="13234">
                  <c:v>13235</c:v>
                </c:pt>
                <c:pt idx="13235">
                  <c:v>13236</c:v>
                </c:pt>
                <c:pt idx="13236">
                  <c:v>13237</c:v>
                </c:pt>
                <c:pt idx="13237">
                  <c:v>13238</c:v>
                </c:pt>
                <c:pt idx="13238">
                  <c:v>13239</c:v>
                </c:pt>
                <c:pt idx="13239">
                  <c:v>13240</c:v>
                </c:pt>
                <c:pt idx="13240">
                  <c:v>13241</c:v>
                </c:pt>
                <c:pt idx="13241">
                  <c:v>13242</c:v>
                </c:pt>
                <c:pt idx="13242">
                  <c:v>13243</c:v>
                </c:pt>
                <c:pt idx="13243">
                  <c:v>13244</c:v>
                </c:pt>
                <c:pt idx="13244">
                  <c:v>13245</c:v>
                </c:pt>
                <c:pt idx="13245">
                  <c:v>13246</c:v>
                </c:pt>
                <c:pt idx="13246">
                  <c:v>13247</c:v>
                </c:pt>
                <c:pt idx="13247">
                  <c:v>13248</c:v>
                </c:pt>
                <c:pt idx="13248">
                  <c:v>13249</c:v>
                </c:pt>
                <c:pt idx="13249">
                  <c:v>13250</c:v>
                </c:pt>
                <c:pt idx="13250">
                  <c:v>13251</c:v>
                </c:pt>
                <c:pt idx="13251">
                  <c:v>13252</c:v>
                </c:pt>
                <c:pt idx="13252">
                  <c:v>13253</c:v>
                </c:pt>
                <c:pt idx="13253">
                  <c:v>13254</c:v>
                </c:pt>
                <c:pt idx="13254">
                  <c:v>13255</c:v>
                </c:pt>
                <c:pt idx="13255">
                  <c:v>13256</c:v>
                </c:pt>
                <c:pt idx="13256">
                  <c:v>13257</c:v>
                </c:pt>
                <c:pt idx="13257">
                  <c:v>13258</c:v>
                </c:pt>
                <c:pt idx="13258">
                  <c:v>13259</c:v>
                </c:pt>
                <c:pt idx="13259">
                  <c:v>13260</c:v>
                </c:pt>
                <c:pt idx="13260">
                  <c:v>13261</c:v>
                </c:pt>
                <c:pt idx="13261">
                  <c:v>13262</c:v>
                </c:pt>
                <c:pt idx="13262">
                  <c:v>13263</c:v>
                </c:pt>
                <c:pt idx="13263">
                  <c:v>13264</c:v>
                </c:pt>
                <c:pt idx="13264">
                  <c:v>13265</c:v>
                </c:pt>
                <c:pt idx="13265">
                  <c:v>13266</c:v>
                </c:pt>
                <c:pt idx="13266">
                  <c:v>13267</c:v>
                </c:pt>
                <c:pt idx="13267">
                  <c:v>13268</c:v>
                </c:pt>
                <c:pt idx="13268">
                  <c:v>13269</c:v>
                </c:pt>
                <c:pt idx="13269">
                  <c:v>13270</c:v>
                </c:pt>
                <c:pt idx="13270">
                  <c:v>13271</c:v>
                </c:pt>
                <c:pt idx="13271">
                  <c:v>13272</c:v>
                </c:pt>
                <c:pt idx="13272">
                  <c:v>13273</c:v>
                </c:pt>
                <c:pt idx="13273">
                  <c:v>13274</c:v>
                </c:pt>
                <c:pt idx="13274">
                  <c:v>13275</c:v>
                </c:pt>
                <c:pt idx="13275">
                  <c:v>13276</c:v>
                </c:pt>
                <c:pt idx="13276">
                  <c:v>13277</c:v>
                </c:pt>
                <c:pt idx="13277">
                  <c:v>13278</c:v>
                </c:pt>
                <c:pt idx="13278">
                  <c:v>13279</c:v>
                </c:pt>
                <c:pt idx="13279">
                  <c:v>13280</c:v>
                </c:pt>
                <c:pt idx="13280">
                  <c:v>13281</c:v>
                </c:pt>
                <c:pt idx="13281">
                  <c:v>13282</c:v>
                </c:pt>
                <c:pt idx="13282">
                  <c:v>13283</c:v>
                </c:pt>
                <c:pt idx="13283">
                  <c:v>13284</c:v>
                </c:pt>
                <c:pt idx="13284">
                  <c:v>13285</c:v>
                </c:pt>
                <c:pt idx="13285">
                  <c:v>13286</c:v>
                </c:pt>
                <c:pt idx="13286">
                  <c:v>13287</c:v>
                </c:pt>
                <c:pt idx="13287">
                  <c:v>13288</c:v>
                </c:pt>
                <c:pt idx="13288">
                  <c:v>13289</c:v>
                </c:pt>
                <c:pt idx="13289">
                  <c:v>13290</c:v>
                </c:pt>
                <c:pt idx="13290">
                  <c:v>13291</c:v>
                </c:pt>
                <c:pt idx="13291">
                  <c:v>13292</c:v>
                </c:pt>
                <c:pt idx="13292">
                  <c:v>13293</c:v>
                </c:pt>
                <c:pt idx="13293">
                  <c:v>13294</c:v>
                </c:pt>
                <c:pt idx="13294">
                  <c:v>13295</c:v>
                </c:pt>
                <c:pt idx="13295">
                  <c:v>13296</c:v>
                </c:pt>
                <c:pt idx="13296">
                  <c:v>13297</c:v>
                </c:pt>
                <c:pt idx="13297">
                  <c:v>13298</c:v>
                </c:pt>
                <c:pt idx="13298">
                  <c:v>13299</c:v>
                </c:pt>
                <c:pt idx="13299">
                  <c:v>13300</c:v>
                </c:pt>
                <c:pt idx="13300">
                  <c:v>13301</c:v>
                </c:pt>
                <c:pt idx="13301">
                  <c:v>13302</c:v>
                </c:pt>
                <c:pt idx="13302">
                  <c:v>13303</c:v>
                </c:pt>
                <c:pt idx="13303">
                  <c:v>13304</c:v>
                </c:pt>
                <c:pt idx="13304">
                  <c:v>13305</c:v>
                </c:pt>
                <c:pt idx="13305">
                  <c:v>13306</c:v>
                </c:pt>
                <c:pt idx="13306">
                  <c:v>13307</c:v>
                </c:pt>
                <c:pt idx="13307">
                  <c:v>13308</c:v>
                </c:pt>
                <c:pt idx="13308">
                  <c:v>13309</c:v>
                </c:pt>
                <c:pt idx="13309">
                  <c:v>13310</c:v>
                </c:pt>
                <c:pt idx="13310">
                  <c:v>13311</c:v>
                </c:pt>
                <c:pt idx="13311">
                  <c:v>13312</c:v>
                </c:pt>
                <c:pt idx="13312">
                  <c:v>13313</c:v>
                </c:pt>
                <c:pt idx="13313">
                  <c:v>13314</c:v>
                </c:pt>
                <c:pt idx="13314">
                  <c:v>13315</c:v>
                </c:pt>
                <c:pt idx="13315">
                  <c:v>13316</c:v>
                </c:pt>
                <c:pt idx="13316">
                  <c:v>13317</c:v>
                </c:pt>
                <c:pt idx="13317">
                  <c:v>13318</c:v>
                </c:pt>
                <c:pt idx="13318">
                  <c:v>13319</c:v>
                </c:pt>
                <c:pt idx="13319">
                  <c:v>13320</c:v>
                </c:pt>
                <c:pt idx="13320">
                  <c:v>13321</c:v>
                </c:pt>
                <c:pt idx="13321">
                  <c:v>13322</c:v>
                </c:pt>
                <c:pt idx="13322">
                  <c:v>13323</c:v>
                </c:pt>
                <c:pt idx="13323">
                  <c:v>13324</c:v>
                </c:pt>
                <c:pt idx="13324">
                  <c:v>13325</c:v>
                </c:pt>
                <c:pt idx="13325">
                  <c:v>13326</c:v>
                </c:pt>
                <c:pt idx="13326">
                  <c:v>13327</c:v>
                </c:pt>
                <c:pt idx="13327">
                  <c:v>13328</c:v>
                </c:pt>
                <c:pt idx="13328">
                  <c:v>13329</c:v>
                </c:pt>
                <c:pt idx="13329">
                  <c:v>13330</c:v>
                </c:pt>
                <c:pt idx="13330">
                  <c:v>13331</c:v>
                </c:pt>
                <c:pt idx="13331">
                  <c:v>13332</c:v>
                </c:pt>
                <c:pt idx="13332">
                  <c:v>13333</c:v>
                </c:pt>
                <c:pt idx="13333">
                  <c:v>13334</c:v>
                </c:pt>
                <c:pt idx="13334">
                  <c:v>13335</c:v>
                </c:pt>
                <c:pt idx="13335">
                  <c:v>13336</c:v>
                </c:pt>
                <c:pt idx="13336">
                  <c:v>13337</c:v>
                </c:pt>
                <c:pt idx="13337">
                  <c:v>13338</c:v>
                </c:pt>
                <c:pt idx="13338">
                  <c:v>13339</c:v>
                </c:pt>
                <c:pt idx="13339">
                  <c:v>13340</c:v>
                </c:pt>
                <c:pt idx="13340">
                  <c:v>13341</c:v>
                </c:pt>
                <c:pt idx="13341">
                  <c:v>13342</c:v>
                </c:pt>
                <c:pt idx="13342">
                  <c:v>13343</c:v>
                </c:pt>
                <c:pt idx="13343">
                  <c:v>13344</c:v>
                </c:pt>
                <c:pt idx="13344">
                  <c:v>13345</c:v>
                </c:pt>
                <c:pt idx="13345">
                  <c:v>13346</c:v>
                </c:pt>
                <c:pt idx="13346">
                  <c:v>13347</c:v>
                </c:pt>
                <c:pt idx="13347">
                  <c:v>13348</c:v>
                </c:pt>
                <c:pt idx="13348">
                  <c:v>13349</c:v>
                </c:pt>
                <c:pt idx="13349">
                  <c:v>13350</c:v>
                </c:pt>
                <c:pt idx="13350">
                  <c:v>13351</c:v>
                </c:pt>
                <c:pt idx="13351">
                  <c:v>13352</c:v>
                </c:pt>
                <c:pt idx="13352">
                  <c:v>13353</c:v>
                </c:pt>
                <c:pt idx="13353">
                  <c:v>13354</c:v>
                </c:pt>
                <c:pt idx="13354">
                  <c:v>13355</c:v>
                </c:pt>
                <c:pt idx="13355">
                  <c:v>13356</c:v>
                </c:pt>
                <c:pt idx="13356">
                  <c:v>13357</c:v>
                </c:pt>
                <c:pt idx="13357">
                  <c:v>13358</c:v>
                </c:pt>
                <c:pt idx="13358">
                  <c:v>13359</c:v>
                </c:pt>
                <c:pt idx="13359">
                  <c:v>13360</c:v>
                </c:pt>
                <c:pt idx="13360">
                  <c:v>13361</c:v>
                </c:pt>
                <c:pt idx="13361">
                  <c:v>13362</c:v>
                </c:pt>
                <c:pt idx="13362">
                  <c:v>13363</c:v>
                </c:pt>
                <c:pt idx="13363">
                  <c:v>13364</c:v>
                </c:pt>
                <c:pt idx="13364">
                  <c:v>13365</c:v>
                </c:pt>
                <c:pt idx="13365">
                  <c:v>13366</c:v>
                </c:pt>
                <c:pt idx="13366">
                  <c:v>13367</c:v>
                </c:pt>
                <c:pt idx="13367">
                  <c:v>13368</c:v>
                </c:pt>
                <c:pt idx="13368">
                  <c:v>13369</c:v>
                </c:pt>
                <c:pt idx="13369">
                  <c:v>13370</c:v>
                </c:pt>
                <c:pt idx="13370">
                  <c:v>13371</c:v>
                </c:pt>
                <c:pt idx="13371">
                  <c:v>13372</c:v>
                </c:pt>
                <c:pt idx="13372">
                  <c:v>13373</c:v>
                </c:pt>
                <c:pt idx="13373">
                  <c:v>13374</c:v>
                </c:pt>
                <c:pt idx="13374">
                  <c:v>13375</c:v>
                </c:pt>
                <c:pt idx="13375">
                  <c:v>13376</c:v>
                </c:pt>
                <c:pt idx="13376">
                  <c:v>13377</c:v>
                </c:pt>
                <c:pt idx="13377">
                  <c:v>13378</c:v>
                </c:pt>
                <c:pt idx="13378">
                  <c:v>13379</c:v>
                </c:pt>
                <c:pt idx="13379">
                  <c:v>13380</c:v>
                </c:pt>
                <c:pt idx="13380">
                  <c:v>13381</c:v>
                </c:pt>
                <c:pt idx="13381">
                  <c:v>13382</c:v>
                </c:pt>
                <c:pt idx="13382">
                  <c:v>13383</c:v>
                </c:pt>
                <c:pt idx="13383">
                  <c:v>13384</c:v>
                </c:pt>
                <c:pt idx="13384">
                  <c:v>13385</c:v>
                </c:pt>
                <c:pt idx="13385">
                  <c:v>13386</c:v>
                </c:pt>
                <c:pt idx="13386">
                  <c:v>13387</c:v>
                </c:pt>
                <c:pt idx="13387">
                  <c:v>13388</c:v>
                </c:pt>
                <c:pt idx="13388">
                  <c:v>13389</c:v>
                </c:pt>
                <c:pt idx="13389">
                  <c:v>13390</c:v>
                </c:pt>
                <c:pt idx="13390">
                  <c:v>13391</c:v>
                </c:pt>
                <c:pt idx="13391">
                  <c:v>13392</c:v>
                </c:pt>
                <c:pt idx="13392">
                  <c:v>13393</c:v>
                </c:pt>
                <c:pt idx="13393">
                  <c:v>13394</c:v>
                </c:pt>
                <c:pt idx="13394">
                  <c:v>13395</c:v>
                </c:pt>
                <c:pt idx="13395">
                  <c:v>13396</c:v>
                </c:pt>
                <c:pt idx="13396">
                  <c:v>13397</c:v>
                </c:pt>
                <c:pt idx="13397">
                  <c:v>13398</c:v>
                </c:pt>
                <c:pt idx="13398">
                  <c:v>13399</c:v>
                </c:pt>
                <c:pt idx="13399">
                  <c:v>13400</c:v>
                </c:pt>
                <c:pt idx="13400">
                  <c:v>13401</c:v>
                </c:pt>
                <c:pt idx="13401">
                  <c:v>13402</c:v>
                </c:pt>
                <c:pt idx="13402">
                  <c:v>13403</c:v>
                </c:pt>
                <c:pt idx="13403">
                  <c:v>13404</c:v>
                </c:pt>
                <c:pt idx="13404">
                  <c:v>13405</c:v>
                </c:pt>
                <c:pt idx="13405">
                  <c:v>13406</c:v>
                </c:pt>
                <c:pt idx="13406">
                  <c:v>13407</c:v>
                </c:pt>
                <c:pt idx="13407">
                  <c:v>13408</c:v>
                </c:pt>
                <c:pt idx="13408">
                  <c:v>13409</c:v>
                </c:pt>
                <c:pt idx="13409">
                  <c:v>13410</c:v>
                </c:pt>
                <c:pt idx="13410">
                  <c:v>13411</c:v>
                </c:pt>
                <c:pt idx="13411">
                  <c:v>13412</c:v>
                </c:pt>
                <c:pt idx="13412">
                  <c:v>13413</c:v>
                </c:pt>
                <c:pt idx="13413">
                  <c:v>13414</c:v>
                </c:pt>
                <c:pt idx="13414">
                  <c:v>13415</c:v>
                </c:pt>
                <c:pt idx="13415">
                  <c:v>13416</c:v>
                </c:pt>
                <c:pt idx="13416">
                  <c:v>13417</c:v>
                </c:pt>
                <c:pt idx="13417">
                  <c:v>13418</c:v>
                </c:pt>
                <c:pt idx="13418">
                  <c:v>13419</c:v>
                </c:pt>
                <c:pt idx="13419">
                  <c:v>13420</c:v>
                </c:pt>
                <c:pt idx="13420">
                  <c:v>13421</c:v>
                </c:pt>
                <c:pt idx="13421">
                  <c:v>13422</c:v>
                </c:pt>
                <c:pt idx="13422">
                  <c:v>13423</c:v>
                </c:pt>
                <c:pt idx="13423">
                  <c:v>13424</c:v>
                </c:pt>
                <c:pt idx="13424">
                  <c:v>13425</c:v>
                </c:pt>
                <c:pt idx="13425">
                  <c:v>13426</c:v>
                </c:pt>
                <c:pt idx="13426">
                  <c:v>13427</c:v>
                </c:pt>
                <c:pt idx="13427">
                  <c:v>13428</c:v>
                </c:pt>
                <c:pt idx="13428">
                  <c:v>13429</c:v>
                </c:pt>
                <c:pt idx="13429">
                  <c:v>13430</c:v>
                </c:pt>
                <c:pt idx="13430">
                  <c:v>13431</c:v>
                </c:pt>
                <c:pt idx="13431">
                  <c:v>13432</c:v>
                </c:pt>
                <c:pt idx="13432">
                  <c:v>13433</c:v>
                </c:pt>
                <c:pt idx="13433">
                  <c:v>13434</c:v>
                </c:pt>
                <c:pt idx="13434">
                  <c:v>13435</c:v>
                </c:pt>
                <c:pt idx="13435">
                  <c:v>13436</c:v>
                </c:pt>
                <c:pt idx="13436">
                  <c:v>13437</c:v>
                </c:pt>
                <c:pt idx="13437">
                  <c:v>13438</c:v>
                </c:pt>
                <c:pt idx="13438">
                  <c:v>13439</c:v>
                </c:pt>
                <c:pt idx="13439">
                  <c:v>13440</c:v>
                </c:pt>
                <c:pt idx="13440">
                  <c:v>13441</c:v>
                </c:pt>
                <c:pt idx="13441">
                  <c:v>13442</c:v>
                </c:pt>
                <c:pt idx="13442">
                  <c:v>13443</c:v>
                </c:pt>
                <c:pt idx="13443">
                  <c:v>13444</c:v>
                </c:pt>
                <c:pt idx="13444">
                  <c:v>13445</c:v>
                </c:pt>
                <c:pt idx="13445">
                  <c:v>13446</c:v>
                </c:pt>
                <c:pt idx="13446">
                  <c:v>13447</c:v>
                </c:pt>
                <c:pt idx="13447">
                  <c:v>13448</c:v>
                </c:pt>
                <c:pt idx="13448">
                  <c:v>13449</c:v>
                </c:pt>
                <c:pt idx="13449">
                  <c:v>13450</c:v>
                </c:pt>
                <c:pt idx="13450">
                  <c:v>13451</c:v>
                </c:pt>
                <c:pt idx="13451">
                  <c:v>13452</c:v>
                </c:pt>
                <c:pt idx="13452">
                  <c:v>13453</c:v>
                </c:pt>
                <c:pt idx="13453">
                  <c:v>13454</c:v>
                </c:pt>
                <c:pt idx="13454">
                  <c:v>13455</c:v>
                </c:pt>
                <c:pt idx="13455">
                  <c:v>13456</c:v>
                </c:pt>
                <c:pt idx="13456">
                  <c:v>13457</c:v>
                </c:pt>
                <c:pt idx="13457">
                  <c:v>13458</c:v>
                </c:pt>
                <c:pt idx="13458">
                  <c:v>13459</c:v>
                </c:pt>
                <c:pt idx="13459">
                  <c:v>13460</c:v>
                </c:pt>
                <c:pt idx="13460">
                  <c:v>13461</c:v>
                </c:pt>
                <c:pt idx="13461">
                  <c:v>13462</c:v>
                </c:pt>
                <c:pt idx="13462">
                  <c:v>13463</c:v>
                </c:pt>
                <c:pt idx="13463">
                  <c:v>13464</c:v>
                </c:pt>
                <c:pt idx="13464">
                  <c:v>13465</c:v>
                </c:pt>
                <c:pt idx="13465">
                  <c:v>13466</c:v>
                </c:pt>
                <c:pt idx="13466">
                  <c:v>13467</c:v>
                </c:pt>
                <c:pt idx="13467">
                  <c:v>13468</c:v>
                </c:pt>
                <c:pt idx="13468">
                  <c:v>13469</c:v>
                </c:pt>
                <c:pt idx="13469">
                  <c:v>13470</c:v>
                </c:pt>
                <c:pt idx="13470">
                  <c:v>13471</c:v>
                </c:pt>
                <c:pt idx="13471">
                  <c:v>13472</c:v>
                </c:pt>
                <c:pt idx="13472">
                  <c:v>13473</c:v>
                </c:pt>
                <c:pt idx="13473">
                  <c:v>13474</c:v>
                </c:pt>
                <c:pt idx="13474">
                  <c:v>13475</c:v>
                </c:pt>
                <c:pt idx="13475">
                  <c:v>13476</c:v>
                </c:pt>
                <c:pt idx="13476">
                  <c:v>13477</c:v>
                </c:pt>
                <c:pt idx="13477">
                  <c:v>13478</c:v>
                </c:pt>
                <c:pt idx="13478">
                  <c:v>13479</c:v>
                </c:pt>
                <c:pt idx="13479">
                  <c:v>13480</c:v>
                </c:pt>
                <c:pt idx="13480">
                  <c:v>13481</c:v>
                </c:pt>
                <c:pt idx="13481">
                  <c:v>13482</c:v>
                </c:pt>
                <c:pt idx="13482">
                  <c:v>13483</c:v>
                </c:pt>
                <c:pt idx="13483">
                  <c:v>13484</c:v>
                </c:pt>
                <c:pt idx="13484">
                  <c:v>13485</c:v>
                </c:pt>
                <c:pt idx="13485">
                  <c:v>13486</c:v>
                </c:pt>
                <c:pt idx="13486">
                  <c:v>13487</c:v>
                </c:pt>
                <c:pt idx="13487">
                  <c:v>13488</c:v>
                </c:pt>
                <c:pt idx="13488">
                  <c:v>13489</c:v>
                </c:pt>
                <c:pt idx="13489">
                  <c:v>13490</c:v>
                </c:pt>
                <c:pt idx="13490">
                  <c:v>13491</c:v>
                </c:pt>
                <c:pt idx="13491">
                  <c:v>13492</c:v>
                </c:pt>
                <c:pt idx="13492">
                  <c:v>13493</c:v>
                </c:pt>
                <c:pt idx="13493">
                  <c:v>13494</c:v>
                </c:pt>
                <c:pt idx="13494">
                  <c:v>13495</c:v>
                </c:pt>
                <c:pt idx="13495">
                  <c:v>13496</c:v>
                </c:pt>
                <c:pt idx="13496">
                  <c:v>13497</c:v>
                </c:pt>
                <c:pt idx="13497">
                  <c:v>13498</c:v>
                </c:pt>
                <c:pt idx="13498">
                  <c:v>13499</c:v>
                </c:pt>
                <c:pt idx="13499">
                  <c:v>13500</c:v>
                </c:pt>
                <c:pt idx="13500">
                  <c:v>13501</c:v>
                </c:pt>
                <c:pt idx="13501">
                  <c:v>13502</c:v>
                </c:pt>
                <c:pt idx="13502">
                  <c:v>13503</c:v>
                </c:pt>
                <c:pt idx="13503">
                  <c:v>13504</c:v>
                </c:pt>
                <c:pt idx="13504">
                  <c:v>13505</c:v>
                </c:pt>
                <c:pt idx="13505">
                  <c:v>13506</c:v>
                </c:pt>
                <c:pt idx="13506">
                  <c:v>13507</c:v>
                </c:pt>
                <c:pt idx="13507">
                  <c:v>13508</c:v>
                </c:pt>
                <c:pt idx="13508">
                  <c:v>13509</c:v>
                </c:pt>
                <c:pt idx="13509">
                  <c:v>13510</c:v>
                </c:pt>
                <c:pt idx="13510">
                  <c:v>13511</c:v>
                </c:pt>
                <c:pt idx="13511">
                  <c:v>13512</c:v>
                </c:pt>
                <c:pt idx="13512">
                  <c:v>13513</c:v>
                </c:pt>
                <c:pt idx="13513">
                  <c:v>13514</c:v>
                </c:pt>
                <c:pt idx="13514">
                  <c:v>13515</c:v>
                </c:pt>
                <c:pt idx="13515">
                  <c:v>13516</c:v>
                </c:pt>
                <c:pt idx="13516">
                  <c:v>13517</c:v>
                </c:pt>
                <c:pt idx="13517">
                  <c:v>13518</c:v>
                </c:pt>
                <c:pt idx="13518">
                  <c:v>13519</c:v>
                </c:pt>
                <c:pt idx="13519">
                  <c:v>13520</c:v>
                </c:pt>
                <c:pt idx="13520">
                  <c:v>13521</c:v>
                </c:pt>
                <c:pt idx="13521">
                  <c:v>13522</c:v>
                </c:pt>
                <c:pt idx="13522">
                  <c:v>13523</c:v>
                </c:pt>
                <c:pt idx="13523">
                  <c:v>13524</c:v>
                </c:pt>
                <c:pt idx="13524">
                  <c:v>13525</c:v>
                </c:pt>
                <c:pt idx="13525">
                  <c:v>13526</c:v>
                </c:pt>
                <c:pt idx="13526">
                  <c:v>13527</c:v>
                </c:pt>
                <c:pt idx="13527">
                  <c:v>13528</c:v>
                </c:pt>
                <c:pt idx="13528">
                  <c:v>13529</c:v>
                </c:pt>
                <c:pt idx="13529">
                  <c:v>13530</c:v>
                </c:pt>
                <c:pt idx="13530">
                  <c:v>13531</c:v>
                </c:pt>
                <c:pt idx="13531">
                  <c:v>13532</c:v>
                </c:pt>
                <c:pt idx="13532">
                  <c:v>13533</c:v>
                </c:pt>
                <c:pt idx="13533">
                  <c:v>13534</c:v>
                </c:pt>
                <c:pt idx="13534">
                  <c:v>13535</c:v>
                </c:pt>
                <c:pt idx="13535">
                  <c:v>13536</c:v>
                </c:pt>
                <c:pt idx="13536">
                  <c:v>13537</c:v>
                </c:pt>
                <c:pt idx="13537">
                  <c:v>13538</c:v>
                </c:pt>
                <c:pt idx="13538">
                  <c:v>13539</c:v>
                </c:pt>
                <c:pt idx="13539">
                  <c:v>13540</c:v>
                </c:pt>
                <c:pt idx="13540">
                  <c:v>13541</c:v>
                </c:pt>
                <c:pt idx="13541">
                  <c:v>13542</c:v>
                </c:pt>
                <c:pt idx="13542">
                  <c:v>13543</c:v>
                </c:pt>
                <c:pt idx="13543">
                  <c:v>13544</c:v>
                </c:pt>
                <c:pt idx="13544">
                  <c:v>13545</c:v>
                </c:pt>
                <c:pt idx="13545">
                  <c:v>13546</c:v>
                </c:pt>
                <c:pt idx="13546">
                  <c:v>13547</c:v>
                </c:pt>
                <c:pt idx="13547">
                  <c:v>13548</c:v>
                </c:pt>
                <c:pt idx="13548">
                  <c:v>13549</c:v>
                </c:pt>
                <c:pt idx="13549">
                  <c:v>13550</c:v>
                </c:pt>
                <c:pt idx="13550">
                  <c:v>13551</c:v>
                </c:pt>
                <c:pt idx="13551">
                  <c:v>13552</c:v>
                </c:pt>
                <c:pt idx="13552">
                  <c:v>13553</c:v>
                </c:pt>
                <c:pt idx="13553">
                  <c:v>13554</c:v>
                </c:pt>
                <c:pt idx="13554">
                  <c:v>13555</c:v>
                </c:pt>
                <c:pt idx="13555">
                  <c:v>13556</c:v>
                </c:pt>
                <c:pt idx="13556">
                  <c:v>13557</c:v>
                </c:pt>
                <c:pt idx="13557">
                  <c:v>13558</c:v>
                </c:pt>
                <c:pt idx="13558">
                  <c:v>13559</c:v>
                </c:pt>
                <c:pt idx="13559">
                  <c:v>13560</c:v>
                </c:pt>
                <c:pt idx="13560">
                  <c:v>13561</c:v>
                </c:pt>
                <c:pt idx="13561">
                  <c:v>13562</c:v>
                </c:pt>
                <c:pt idx="13562">
                  <c:v>13563</c:v>
                </c:pt>
                <c:pt idx="13563">
                  <c:v>13564</c:v>
                </c:pt>
                <c:pt idx="13564">
                  <c:v>13565</c:v>
                </c:pt>
                <c:pt idx="13565">
                  <c:v>13566</c:v>
                </c:pt>
                <c:pt idx="13566">
                  <c:v>13567</c:v>
                </c:pt>
                <c:pt idx="13567">
                  <c:v>13568</c:v>
                </c:pt>
                <c:pt idx="13568">
                  <c:v>13569</c:v>
                </c:pt>
                <c:pt idx="13569">
                  <c:v>13570</c:v>
                </c:pt>
                <c:pt idx="13570">
                  <c:v>13571</c:v>
                </c:pt>
                <c:pt idx="13571">
                  <c:v>13572</c:v>
                </c:pt>
                <c:pt idx="13572">
                  <c:v>13573</c:v>
                </c:pt>
                <c:pt idx="13573">
                  <c:v>13574</c:v>
                </c:pt>
                <c:pt idx="13574">
                  <c:v>13575</c:v>
                </c:pt>
                <c:pt idx="13575">
                  <c:v>13576</c:v>
                </c:pt>
                <c:pt idx="13576">
                  <c:v>13577</c:v>
                </c:pt>
                <c:pt idx="13577">
                  <c:v>13578</c:v>
                </c:pt>
                <c:pt idx="13578">
                  <c:v>13579</c:v>
                </c:pt>
                <c:pt idx="13579">
                  <c:v>13580</c:v>
                </c:pt>
                <c:pt idx="13580">
                  <c:v>13581</c:v>
                </c:pt>
                <c:pt idx="13581">
                  <c:v>13582</c:v>
                </c:pt>
                <c:pt idx="13582">
                  <c:v>13583</c:v>
                </c:pt>
                <c:pt idx="13583">
                  <c:v>13584</c:v>
                </c:pt>
                <c:pt idx="13584">
                  <c:v>13585</c:v>
                </c:pt>
                <c:pt idx="13585">
                  <c:v>13586</c:v>
                </c:pt>
                <c:pt idx="13586">
                  <c:v>13587</c:v>
                </c:pt>
                <c:pt idx="13587">
                  <c:v>13588</c:v>
                </c:pt>
                <c:pt idx="13588">
                  <c:v>13589</c:v>
                </c:pt>
                <c:pt idx="13589">
                  <c:v>13590</c:v>
                </c:pt>
                <c:pt idx="13590">
                  <c:v>13591</c:v>
                </c:pt>
                <c:pt idx="13591">
                  <c:v>13592</c:v>
                </c:pt>
                <c:pt idx="13592">
                  <c:v>13593</c:v>
                </c:pt>
                <c:pt idx="13593">
                  <c:v>13594</c:v>
                </c:pt>
                <c:pt idx="13594">
                  <c:v>13595</c:v>
                </c:pt>
                <c:pt idx="13595">
                  <c:v>13596</c:v>
                </c:pt>
                <c:pt idx="13596">
                  <c:v>13597</c:v>
                </c:pt>
                <c:pt idx="13597">
                  <c:v>13598</c:v>
                </c:pt>
                <c:pt idx="13598">
                  <c:v>13599</c:v>
                </c:pt>
                <c:pt idx="13599">
                  <c:v>13600</c:v>
                </c:pt>
                <c:pt idx="13600">
                  <c:v>13601</c:v>
                </c:pt>
                <c:pt idx="13601">
                  <c:v>13602</c:v>
                </c:pt>
                <c:pt idx="13602">
                  <c:v>13603</c:v>
                </c:pt>
                <c:pt idx="13603">
                  <c:v>13604</c:v>
                </c:pt>
                <c:pt idx="13604">
                  <c:v>13605</c:v>
                </c:pt>
                <c:pt idx="13605">
                  <c:v>13606</c:v>
                </c:pt>
                <c:pt idx="13606">
                  <c:v>13607</c:v>
                </c:pt>
                <c:pt idx="13607">
                  <c:v>13608</c:v>
                </c:pt>
                <c:pt idx="13608">
                  <c:v>13609</c:v>
                </c:pt>
                <c:pt idx="13609">
                  <c:v>13610</c:v>
                </c:pt>
                <c:pt idx="13610">
                  <c:v>13611</c:v>
                </c:pt>
                <c:pt idx="13611">
                  <c:v>13612</c:v>
                </c:pt>
                <c:pt idx="13612">
                  <c:v>13613</c:v>
                </c:pt>
                <c:pt idx="13613">
                  <c:v>13614</c:v>
                </c:pt>
                <c:pt idx="13614">
                  <c:v>13615</c:v>
                </c:pt>
                <c:pt idx="13615">
                  <c:v>13616</c:v>
                </c:pt>
                <c:pt idx="13616">
                  <c:v>13617</c:v>
                </c:pt>
                <c:pt idx="13617">
                  <c:v>13618</c:v>
                </c:pt>
                <c:pt idx="13618">
                  <c:v>13619</c:v>
                </c:pt>
                <c:pt idx="13619">
                  <c:v>13620</c:v>
                </c:pt>
                <c:pt idx="13620">
                  <c:v>13621</c:v>
                </c:pt>
                <c:pt idx="13621">
                  <c:v>13622</c:v>
                </c:pt>
                <c:pt idx="13622">
                  <c:v>13623</c:v>
                </c:pt>
                <c:pt idx="13623">
                  <c:v>13624</c:v>
                </c:pt>
                <c:pt idx="13624">
                  <c:v>13625</c:v>
                </c:pt>
                <c:pt idx="13625">
                  <c:v>13626</c:v>
                </c:pt>
                <c:pt idx="13626">
                  <c:v>13627</c:v>
                </c:pt>
                <c:pt idx="13627">
                  <c:v>13628</c:v>
                </c:pt>
                <c:pt idx="13628">
                  <c:v>13629</c:v>
                </c:pt>
                <c:pt idx="13629">
                  <c:v>13630</c:v>
                </c:pt>
                <c:pt idx="13630">
                  <c:v>13631</c:v>
                </c:pt>
                <c:pt idx="13631">
                  <c:v>13632</c:v>
                </c:pt>
                <c:pt idx="13632">
                  <c:v>13633</c:v>
                </c:pt>
                <c:pt idx="13633">
                  <c:v>13634</c:v>
                </c:pt>
                <c:pt idx="13634">
                  <c:v>13635</c:v>
                </c:pt>
                <c:pt idx="13635">
                  <c:v>13636</c:v>
                </c:pt>
                <c:pt idx="13636">
                  <c:v>13637</c:v>
                </c:pt>
                <c:pt idx="13637">
                  <c:v>13638</c:v>
                </c:pt>
                <c:pt idx="13638">
                  <c:v>13639</c:v>
                </c:pt>
                <c:pt idx="13639">
                  <c:v>13640</c:v>
                </c:pt>
                <c:pt idx="13640">
                  <c:v>13641</c:v>
                </c:pt>
                <c:pt idx="13641">
                  <c:v>13642</c:v>
                </c:pt>
                <c:pt idx="13642">
                  <c:v>13643</c:v>
                </c:pt>
                <c:pt idx="13643">
                  <c:v>13644</c:v>
                </c:pt>
                <c:pt idx="13644">
                  <c:v>13645</c:v>
                </c:pt>
                <c:pt idx="13645">
                  <c:v>13646</c:v>
                </c:pt>
                <c:pt idx="13646">
                  <c:v>13647</c:v>
                </c:pt>
                <c:pt idx="13647">
                  <c:v>13648</c:v>
                </c:pt>
                <c:pt idx="13648">
                  <c:v>13649</c:v>
                </c:pt>
                <c:pt idx="13649">
                  <c:v>13650</c:v>
                </c:pt>
                <c:pt idx="13650">
                  <c:v>13651</c:v>
                </c:pt>
                <c:pt idx="13651">
                  <c:v>13652</c:v>
                </c:pt>
                <c:pt idx="13652">
                  <c:v>13653</c:v>
                </c:pt>
                <c:pt idx="13653">
                  <c:v>13654</c:v>
                </c:pt>
                <c:pt idx="13654">
                  <c:v>13655</c:v>
                </c:pt>
                <c:pt idx="13655">
                  <c:v>13656</c:v>
                </c:pt>
                <c:pt idx="13656">
                  <c:v>13657</c:v>
                </c:pt>
                <c:pt idx="13657">
                  <c:v>13658</c:v>
                </c:pt>
                <c:pt idx="13658">
                  <c:v>13659</c:v>
                </c:pt>
                <c:pt idx="13659">
                  <c:v>13660</c:v>
                </c:pt>
                <c:pt idx="13660">
                  <c:v>13661</c:v>
                </c:pt>
                <c:pt idx="13661">
                  <c:v>13662</c:v>
                </c:pt>
                <c:pt idx="13662">
                  <c:v>13663</c:v>
                </c:pt>
                <c:pt idx="13663">
                  <c:v>13664</c:v>
                </c:pt>
                <c:pt idx="13664">
                  <c:v>13665</c:v>
                </c:pt>
                <c:pt idx="13665">
                  <c:v>13666</c:v>
                </c:pt>
                <c:pt idx="13666">
                  <c:v>13667</c:v>
                </c:pt>
                <c:pt idx="13667">
                  <c:v>13668</c:v>
                </c:pt>
                <c:pt idx="13668">
                  <c:v>13669</c:v>
                </c:pt>
                <c:pt idx="13669">
                  <c:v>13670</c:v>
                </c:pt>
                <c:pt idx="13670">
                  <c:v>13671</c:v>
                </c:pt>
                <c:pt idx="13671">
                  <c:v>13672</c:v>
                </c:pt>
                <c:pt idx="13672">
                  <c:v>13673</c:v>
                </c:pt>
                <c:pt idx="13673">
                  <c:v>13674</c:v>
                </c:pt>
                <c:pt idx="13674">
                  <c:v>13675</c:v>
                </c:pt>
                <c:pt idx="13675">
                  <c:v>13676</c:v>
                </c:pt>
                <c:pt idx="13676">
                  <c:v>13677</c:v>
                </c:pt>
                <c:pt idx="13677">
                  <c:v>13678</c:v>
                </c:pt>
                <c:pt idx="13678">
                  <c:v>13679</c:v>
                </c:pt>
                <c:pt idx="13679">
                  <c:v>13680</c:v>
                </c:pt>
                <c:pt idx="13680">
                  <c:v>13681</c:v>
                </c:pt>
                <c:pt idx="13681">
                  <c:v>13682</c:v>
                </c:pt>
                <c:pt idx="13682">
                  <c:v>13683</c:v>
                </c:pt>
                <c:pt idx="13683">
                  <c:v>13684</c:v>
                </c:pt>
                <c:pt idx="13684">
                  <c:v>13685</c:v>
                </c:pt>
                <c:pt idx="13685">
                  <c:v>13686</c:v>
                </c:pt>
                <c:pt idx="13686">
                  <c:v>13687</c:v>
                </c:pt>
                <c:pt idx="13687">
                  <c:v>13688</c:v>
                </c:pt>
                <c:pt idx="13688">
                  <c:v>13689</c:v>
                </c:pt>
                <c:pt idx="13689">
                  <c:v>13690</c:v>
                </c:pt>
                <c:pt idx="13690">
                  <c:v>13691</c:v>
                </c:pt>
                <c:pt idx="13691">
                  <c:v>13692</c:v>
                </c:pt>
                <c:pt idx="13692">
                  <c:v>13693</c:v>
                </c:pt>
                <c:pt idx="13693">
                  <c:v>13694</c:v>
                </c:pt>
                <c:pt idx="13694">
                  <c:v>13695</c:v>
                </c:pt>
                <c:pt idx="13695">
                  <c:v>13696</c:v>
                </c:pt>
                <c:pt idx="13696">
                  <c:v>13697</c:v>
                </c:pt>
                <c:pt idx="13697">
                  <c:v>13698</c:v>
                </c:pt>
                <c:pt idx="13698">
                  <c:v>13699</c:v>
                </c:pt>
                <c:pt idx="13699">
                  <c:v>13700</c:v>
                </c:pt>
                <c:pt idx="13700">
                  <c:v>13701</c:v>
                </c:pt>
                <c:pt idx="13701">
                  <c:v>13702</c:v>
                </c:pt>
                <c:pt idx="13702">
                  <c:v>13703</c:v>
                </c:pt>
                <c:pt idx="13703">
                  <c:v>13704</c:v>
                </c:pt>
                <c:pt idx="13704">
                  <c:v>13705</c:v>
                </c:pt>
                <c:pt idx="13705">
                  <c:v>13706</c:v>
                </c:pt>
                <c:pt idx="13706">
                  <c:v>13707</c:v>
                </c:pt>
                <c:pt idx="13707">
                  <c:v>13708</c:v>
                </c:pt>
                <c:pt idx="13708">
                  <c:v>13709</c:v>
                </c:pt>
                <c:pt idx="13709">
                  <c:v>13710</c:v>
                </c:pt>
                <c:pt idx="13710">
                  <c:v>13711</c:v>
                </c:pt>
                <c:pt idx="13711">
                  <c:v>13712</c:v>
                </c:pt>
                <c:pt idx="13712">
                  <c:v>13713</c:v>
                </c:pt>
                <c:pt idx="13713">
                  <c:v>13714</c:v>
                </c:pt>
                <c:pt idx="13714">
                  <c:v>13715</c:v>
                </c:pt>
                <c:pt idx="13715">
                  <c:v>13716</c:v>
                </c:pt>
                <c:pt idx="13716">
                  <c:v>13717</c:v>
                </c:pt>
                <c:pt idx="13717">
                  <c:v>13718</c:v>
                </c:pt>
                <c:pt idx="13718">
                  <c:v>13719</c:v>
                </c:pt>
                <c:pt idx="13719">
                  <c:v>13720</c:v>
                </c:pt>
                <c:pt idx="13720">
                  <c:v>13721</c:v>
                </c:pt>
                <c:pt idx="13721">
                  <c:v>13722</c:v>
                </c:pt>
                <c:pt idx="13722">
                  <c:v>13723</c:v>
                </c:pt>
                <c:pt idx="13723">
                  <c:v>13724</c:v>
                </c:pt>
                <c:pt idx="13724">
                  <c:v>13725</c:v>
                </c:pt>
                <c:pt idx="13725">
                  <c:v>13726</c:v>
                </c:pt>
                <c:pt idx="13726">
                  <c:v>13727</c:v>
                </c:pt>
                <c:pt idx="13727">
                  <c:v>13728</c:v>
                </c:pt>
                <c:pt idx="13728">
                  <c:v>13729</c:v>
                </c:pt>
                <c:pt idx="13729">
                  <c:v>13730</c:v>
                </c:pt>
                <c:pt idx="13730">
                  <c:v>13731</c:v>
                </c:pt>
                <c:pt idx="13731">
                  <c:v>13732</c:v>
                </c:pt>
                <c:pt idx="13732">
                  <c:v>13733</c:v>
                </c:pt>
                <c:pt idx="13733">
                  <c:v>13734</c:v>
                </c:pt>
                <c:pt idx="13734">
                  <c:v>13735</c:v>
                </c:pt>
                <c:pt idx="13735">
                  <c:v>13736</c:v>
                </c:pt>
                <c:pt idx="13736">
                  <c:v>13737</c:v>
                </c:pt>
                <c:pt idx="13737">
                  <c:v>13738</c:v>
                </c:pt>
                <c:pt idx="13738">
                  <c:v>13739</c:v>
                </c:pt>
                <c:pt idx="13739">
                  <c:v>13740</c:v>
                </c:pt>
                <c:pt idx="13740">
                  <c:v>13741</c:v>
                </c:pt>
                <c:pt idx="13741">
                  <c:v>13742</c:v>
                </c:pt>
                <c:pt idx="13742">
                  <c:v>13743</c:v>
                </c:pt>
                <c:pt idx="13743">
                  <c:v>13744</c:v>
                </c:pt>
                <c:pt idx="13744">
                  <c:v>13745</c:v>
                </c:pt>
                <c:pt idx="13745">
                  <c:v>13746</c:v>
                </c:pt>
                <c:pt idx="13746">
                  <c:v>13747</c:v>
                </c:pt>
                <c:pt idx="13747">
                  <c:v>13748</c:v>
                </c:pt>
                <c:pt idx="13748">
                  <c:v>13749</c:v>
                </c:pt>
                <c:pt idx="13749">
                  <c:v>13750</c:v>
                </c:pt>
                <c:pt idx="13750">
                  <c:v>13751</c:v>
                </c:pt>
                <c:pt idx="13751">
                  <c:v>13752</c:v>
                </c:pt>
                <c:pt idx="13752">
                  <c:v>13753</c:v>
                </c:pt>
                <c:pt idx="13753">
                  <c:v>13754</c:v>
                </c:pt>
                <c:pt idx="13754">
                  <c:v>13755</c:v>
                </c:pt>
                <c:pt idx="13755">
                  <c:v>13756</c:v>
                </c:pt>
                <c:pt idx="13756">
                  <c:v>13757</c:v>
                </c:pt>
                <c:pt idx="13757">
                  <c:v>13758</c:v>
                </c:pt>
                <c:pt idx="13758">
                  <c:v>13759</c:v>
                </c:pt>
                <c:pt idx="13759">
                  <c:v>13760</c:v>
                </c:pt>
                <c:pt idx="13760">
                  <c:v>13761</c:v>
                </c:pt>
                <c:pt idx="13761">
                  <c:v>13762</c:v>
                </c:pt>
                <c:pt idx="13762">
                  <c:v>13763</c:v>
                </c:pt>
                <c:pt idx="13763">
                  <c:v>13764</c:v>
                </c:pt>
                <c:pt idx="13764">
                  <c:v>13765</c:v>
                </c:pt>
                <c:pt idx="13765">
                  <c:v>13766</c:v>
                </c:pt>
                <c:pt idx="13766">
                  <c:v>13767</c:v>
                </c:pt>
                <c:pt idx="13767">
                  <c:v>13768</c:v>
                </c:pt>
                <c:pt idx="13768">
                  <c:v>13769</c:v>
                </c:pt>
                <c:pt idx="13769">
                  <c:v>13770</c:v>
                </c:pt>
                <c:pt idx="13770">
                  <c:v>13771</c:v>
                </c:pt>
                <c:pt idx="13771">
                  <c:v>13772</c:v>
                </c:pt>
                <c:pt idx="13772">
                  <c:v>13773</c:v>
                </c:pt>
                <c:pt idx="13773">
                  <c:v>13774</c:v>
                </c:pt>
                <c:pt idx="13774">
                  <c:v>13775</c:v>
                </c:pt>
                <c:pt idx="13775">
                  <c:v>13776</c:v>
                </c:pt>
                <c:pt idx="13776">
                  <c:v>13777</c:v>
                </c:pt>
                <c:pt idx="13777">
                  <c:v>13778</c:v>
                </c:pt>
                <c:pt idx="13778">
                  <c:v>13779</c:v>
                </c:pt>
                <c:pt idx="13779">
                  <c:v>13780</c:v>
                </c:pt>
                <c:pt idx="13780">
                  <c:v>13781</c:v>
                </c:pt>
                <c:pt idx="13781">
                  <c:v>13782</c:v>
                </c:pt>
                <c:pt idx="13782">
                  <c:v>13783</c:v>
                </c:pt>
                <c:pt idx="13783">
                  <c:v>13784</c:v>
                </c:pt>
                <c:pt idx="13784">
                  <c:v>13785</c:v>
                </c:pt>
                <c:pt idx="13785">
                  <c:v>13786</c:v>
                </c:pt>
                <c:pt idx="13786">
                  <c:v>13787</c:v>
                </c:pt>
                <c:pt idx="13787">
                  <c:v>13788</c:v>
                </c:pt>
                <c:pt idx="13788">
                  <c:v>13789</c:v>
                </c:pt>
                <c:pt idx="13789">
                  <c:v>13790</c:v>
                </c:pt>
                <c:pt idx="13790">
                  <c:v>13791</c:v>
                </c:pt>
                <c:pt idx="13791">
                  <c:v>13792</c:v>
                </c:pt>
                <c:pt idx="13792">
                  <c:v>13793</c:v>
                </c:pt>
                <c:pt idx="13793">
                  <c:v>13794</c:v>
                </c:pt>
                <c:pt idx="13794">
                  <c:v>13795</c:v>
                </c:pt>
                <c:pt idx="13795">
                  <c:v>13796</c:v>
                </c:pt>
                <c:pt idx="13796">
                  <c:v>13797</c:v>
                </c:pt>
                <c:pt idx="13797">
                  <c:v>13798</c:v>
                </c:pt>
                <c:pt idx="13798">
                  <c:v>13799</c:v>
                </c:pt>
                <c:pt idx="13799">
                  <c:v>13800</c:v>
                </c:pt>
                <c:pt idx="13800">
                  <c:v>13801</c:v>
                </c:pt>
                <c:pt idx="13801">
                  <c:v>13802</c:v>
                </c:pt>
                <c:pt idx="13802">
                  <c:v>13803</c:v>
                </c:pt>
                <c:pt idx="13803">
                  <c:v>13804</c:v>
                </c:pt>
                <c:pt idx="13804">
                  <c:v>13805</c:v>
                </c:pt>
                <c:pt idx="13805">
                  <c:v>13806</c:v>
                </c:pt>
                <c:pt idx="13806">
                  <c:v>13807</c:v>
                </c:pt>
                <c:pt idx="13807">
                  <c:v>13808</c:v>
                </c:pt>
                <c:pt idx="13808">
                  <c:v>13809</c:v>
                </c:pt>
                <c:pt idx="13809">
                  <c:v>13810</c:v>
                </c:pt>
                <c:pt idx="13810">
                  <c:v>13811</c:v>
                </c:pt>
                <c:pt idx="13811">
                  <c:v>13812</c:v>
                </c:pt>
                <c:pt idx="13812">
                  <c:v>13813</c:v>
                </c:pt>
                <c:pt idx="13813">
                  <c:v>13814</c:v>
                </c:pt>
                <c:pt idx="13814">
                  <c:v>13815</c:v>
                </c:pt>
                <c:pt idx="13815">
                  <c:v>13816</c:v>
                </c:pt>
                <c:pt idx="13816">
                  <c:v>13817</c:v>
                </c:pt>
                <c:pt idx="13817">
                  <c:v>13818</c:v>
                </c:pt>
                <c:pt idx="13818">
                  <c:v>13819</c:v>
                </c:pt>
                <c:pt idx="13819">
                  <c:v>13820</c:v>
                </c:pt>
                <c:pt idx="13820">
                  <c:v>13821</c:v>
                </c:pt>
                <c:pt idx="13821">
                  <c:v>13822</c:v>
                </c:pt>
                <c:pt idx="13822">
                  <c:v>13823</c:v>
                </c:pt>
                <c:pt idx="13823">
                  <c:v>13824</c:v>
                </c:pt>
                <c:pt idx="13824">
                  <c:v>13825</c:v>
                </c:pt>
                <c:pt idx="13825">
                  <c:v>13826</c:v>
                </c:pt>
                <c:pt idx="13826">
                  <c:v>13827</c:v>
                </c:pt>
                <c:pt idx="13827">
                  <c:v>13828</c:v>
                </c:pt>
                <c:pt idx="13828">
                  <c:v>13829</c:v>
                </c:pt>
                <c:pt idx="13829">
                  <c:v>13830</c:v>
                </c:pt>
                <c:pt idx="13830">
                  <c:v>13831</c:v>
                </c:pt>
                <c:pt idx="13831">
                  <c:v>13832</c:v>
                </c:pt>
                <c:pt idx="13832">
                  <c:v>13833</c:v>
                </c:pt>
                <c:pt idx="13833">
                  <c:v>13834</c:v>
                </c:pt>
                <c:pt idx="13834">
                  <c:v>13835</c:v>
                </c:pt>
                <c:pt idx="13835">
                  <c:v>13836</c:v>
                </c:pt>
                <c:pt idx="13836">
                  <c:v>13837</c:v>
                </c:pt>
                <c:pt idx="13837">
                  <c:v>13838</c:v>
                </c:pt>
                <c:pt idx="13838">
                  <c:v>13839</c:v>
                </c:pt>
                <c:pt idx="13839">
                  <c:v>13840</c:v>
                </c:pt>
                <c:pt idx="13840">
                  <c:v>13841</c:v>
                </c:pt>
                <c:pt idx="13841">
                  <c:v>13842</c:v>
                </c:pt>
                <c:pt idx="13842">
                  <c:v>13843</c:v>
                </c:pt>
                <c:pt idx="13843">
                  <c:v>13844</c:v>
                </c:pt>
                <c:pt idx="13844">
                  <c:v>13845</c:v>
                </c:pt>
                <c:pt idx="13845">
                  <c:v>13846</c:v>
                </c:pt>
                <c:pt idx="13846">
                  <c:v>13847</c:v>
                </c:pt>
                <c:pt idx="13847">
                  <c:v>13848</c:v>
                </c:pt>
                <c:pt idx="13848">
                  <c:v>13849</c:v>
                </c:pt>
                <c:pt idx="13849">
                  <c:v>13850</c:v>
                </c:pt>
                <c:pt idx="13850">
                  <c:v>13851</c:v>
                </c:pt>
                <c:pt idx="13851">
                  <c:v>13852</c:v>
                </c:pt>
                <c:pt idx="13852">
                  <c:v>13853</c:v>
                </c:pt>
                <c:pt idx="13853">
                  <c:v>13854</c:v>
                </c:pt>
                <c:pt idx="13854">
                  <c:v>13855</c:v>
                </c:pt>
                <c:pt idx="13855">
                  <c:v>13856</c:v>
                </c:pt>
                <c:pt idx="13856">
                  <c:v>13857</c:v>
                </c:pt>
                <c:pt idx="13857">
                  <c:v>13858</c:v>
                </c:pt>
                <c:pt idx="13858">
                  <c:v>13859</c:v>
                </c:pt>
                <c:pt idx="13859">
                  <c:v>13860</c:v>
                </c:pt>
                <c:pt idx="13860">
                  <c:v>13861</c:v>
                </c:pt>
                <c:pt idx="13861">
                  <c:v>13862</c:v>
                </c:pt>
                <c:pt idx="13862">
                  <c:v>13863</c:v>
                </c:pt>
                <c:pt idx="13863">
                  <c:v>13864</c:v>
                </c:pt>
                <c:pt idx="13864">
                  <c:v>13865</c:v>
                </c:pt>
                <c:pt idx="13865">
                  <c:v>13866</c:v>
                </c:pt>
                <c:pt idx="13866">
                  <c:v>13867</c:v>
                </c:pt>
                <c:pt idx="13867">
                  <c:v>13868</c:v>
                </c:pt>
                <c:pt idx="13868">
                  <c:v>13869</c:v>
                </c:pt>
                <c:pt idx="13869">
                  <c:v>13870</c:v>
                </c:pt>
                <c:pt idx="13870">
                  <c:v>13871</c:v>
                </c:pt>
                <c:pt idx="13871">
                  <c:v>13872</c:v>
                </c:pt>
                <c:pt idx="13872">
                  <c:v>13873</c:v>
                </c:pt>
                <c:pt idx="13873">
                  <c:v>13874</c:v>
                </c:pt>
                <c:pt idx="13874">
                  <c:v>13875</c:v>
                </c:pt>
                <c:pt idx="13875">
                  <c:v>13876</c:v>
                </c:pt>
                <c:pt idx="13876">
                  <c:v>13877</c:v>
                </c:pt>
                <c:pt idx="13877">
                  <c:v>13878</c:v>
                </c:pt>
                <c:pt idx="13878">
                  <c:v>13879</c:v>
                </c:pt>
                <c:pt idx="13879">
                  <c:v>13880</c:v>
                </c:pt>
                <c:pt idx="13880">
                  <c:v>13881</c:v>
                </c:pt>
                <c:pt idx="13881">
                  <c:v>13882</c:v>
                </c:pt>
                <c:pt idx="13882">
                  <c:v>13883</c:v>
                </c:pt>
                <c:pt idx="13883">
                  <c:v>13884</c:v>
                </c:pt>
                <c:pt idx="13884">
                  <c:v>13885</c:v>
                </c:pt>
                <c:pt idx="13885">
                  <c:v>13886</c:v>
                </c:pt>
                <c:pt idx="13886">
                  <c:v>13887</c:v>
                </c:pt>
                <c:pt idx="13887">
                  <c:v>13888</c:v>
                </c:pt>
                <c:pt idx="13888">
                  <c:v>13889</c:v>
                </c:pt>
                <c:pt idx="13889">
                  <c:v>13890</c:v>
                </c:pt>
                <c:pt idx="13890">
                  <c:v>13891</c:v>
                </c:pt>
                <c:pt idx="13891">
                  <c:v>13892</c:v>
                </c:pt>
                <c:pt idx="13892">
                  <c:v>13893</c:v>
                </c:pt>
                <c:pt idx="13893">
                  <c:v>13894</c:v>
                </c:pt>
                <c:pt idx="13894">
                  <c:v>13895</c:v>
                </c:pt>
                <c:pt idx="13895">
                  <c:v>13896</c:v>
                </c:pt>
                <c:pt idx="13896">
                  <c:v>13897</c:v>
                </c:pt>
                <c:pt idx="13897">
                  <c:v>13898</c:v>
                </c:pt>
                <c:pt idx="13898">
                  <c:v>13899</c:v>
                </c:pt>
                <c:pt idx="13899">
                  <c:v>13900</c:v>
                </c:pt>
                <c:pt idx="13900">
                  <c:v>13901</c:v>
                </c:pt>
                <c:pt idx="13901">
                  <c:v>13902</c:v>
                </c:pt>
                <c:pt idx="13902">
                  <c:v>13903</c:v>
                </c:pt>
                <c:pt idx="13903">
                  <c:v>13904</c:v>
                </c:pt>
                <c:pt idx="13904">
                  <c:v>13905</c:v>
                </c:pt>
                <c:pt idx="13905">
                  <c:v>13906</c:v>
                </c:pt>
                <c:pt idx="13906">
                  <c:v>13907</c:v>
                </c:pt>
                <c:pt idx="13907">
                  <c:v>13908</c:v>
                </c:pt>
                <c:pt idx="13908">
                  <c:v>13909</c:v>
                </c:pt>
                <c:pt idx="13909">
                  <c:v>13910</c:v>
                </c:pt>
                <c:pt idx="13910">
                  <c:v>13911</c:v>
                </c:pt>
                <c:pt idx="13911">
                  <c:v>13912</c:v>
                </c:pt>
                <c:pt idx="13912">
                  <c:v>13913</c:v>
                </c:pt>
                <c:pt idx="13913">
                  <c:v>13914</c:v>
                </c:pt>
                <c:pt idx="13914">
                  <c:v>13915</c:v>
                </c:pt>
                <c:pt idx="13915">
                  <c:v>13916</c:v>
                </c:pt>
                <c:pt idx="13916">
                  <c:v>13917</c:v>
                </c:pt>
                <c:pt idx="13917">
                  <c:v>13918</c:v>
                </c:pt>
                <c:pt idx="13918">
                  <c:v>13919</c:v>
                </c:pt>
                <c:pt idx="13919">
                  <c:v>13920</c:v>
                </c:pt>
                <c:pt idx="13920">
                  <c:v>13921</c:v>
                </c:pt>
                <c:pt idx="13921">
                  <c:v>13922</c:v>
                </c:pt>
                <c:pt idx="13922">
                  <c:v>13923</c:v>
                </c:pt>
                <c:pt idx="13923">
                  <c:v>13924</c:v>
                </c:pt>
                <c:pt idx="13924">
                  <c:v>13925</c:v>
                </c:pt>
                <c:pt idx="13925">
                  <c:v>13926</c:v>
                </c:pt>
                <c:pt idx="13926">
                  <c:v>13927</c:v>
                </c:pt>
                <c:pt idx="13927">
                  <c:v>13928</c:v>
                </c:pt>
                <c:pt idx="13928">
                  <c:v>13929</c:v>
                </c:pt>
                <c:pt idx="13929">
                  <c:v>13930</c:v>
                </c:pt>
                <c:pt idx="13930">
                  <c:v>13931</c:v>
                </c:pt>
                <c:pt idx="13931">
                  <c:v>13932</c:v>
                </c:pt>
                <c:pt idx="13932">
                  <c:v>13933</c:v>
                </c:pt>
                <c:pt idx="13933">
                  <c:v>13934</c:v>
                </c:pt>
                <c:pt idx="13934">
                  <c:v>13935</c:v>
                </c:pt>
                <c:pt idx="13935">
                  <c:v>13936</c:v>
                </c:pt>
                <c:pt idx="13936">
                  <c:v>13937</c:v>
                </c:pt>
                <c:pt idx="13937">
                  <c:v>13938</c:v>
                </c:pt>
                <c:pt idx="13938">
                  <c:v>13939</c:v>
                </c:pt>
                <c:pt idx="13939">
                  <c:v>13940</c:v>
                </c:pt>
                <c:pt idx="13940">
                  <c:v>13941</c:v>
                </c:pt>
                <c:pt idx="13941">
                  <c:v>13942</c:v>
                </c:pt>
                <c:pt idx="13942">
                  <c:v>13943</c:v>
                </c:pt>
                <c:pt idx="13943">
                  <c:v>13944</c:v>
                </c:pt>
                <c:pt idx="13944">
                  <c:v>13945</c:v>
                </c:pt>
                <c:pt idx="13945">
                  <c:v>13946</c:v>
                </c:pt>
                <c:pt idx="13946">
                  <c:v>13947</c:v>
                </c:pt>
                <c:pt idx="13947">
                  <c:v>13948</c:v>
                </c:pt>
                <c:pt idx="13948">
                  <c:v>13949</c:v>
                </c:pt>
                <c:pt idx="13949">
                  <c:v>13950</c:v>
                </c:pt>
                <c:pt idx="13950">
                  <c:v>13951</c:v>
                </c:pt>
                <c:pt idx="13951">
                  <c:v>13952</c:v>
                </c:pt>
                <c:pt idx="13952">
                  <c:v>13953</c:v>
                </c:pt>
                <c:pt idx="13953">
                  <c:v>13954</c:v>
                </c:pt>
                <c:pt idx="13954">
                  <c:v>13955</c:v>
                </c:pt>
                <c:pt idx="13955">
                  <c:v>13956</c:v>
                </c:pt>
                <c:pt idx="13956">
                  <c:v>13957</c:v>
                </c:pt>
                <c:pt idx="13957">
                  <c:v>13958</c:v>
                </c:pt>
                <c:pt idx="13958">
                  <c:v>13959</c:v>
                </c:pt>
                <c:pt idx="13959">
                  <c:v>13960</c:v>
                </c:pt>
                <c:pt idx="13960">
                  <c:v>13961</c:v>
                </c:pt>
                <c:pt idx="13961">
                  <c:v>13962</c:v>
                </c:pt>
                <c:pt idx="13962">
                  <c:v>13963</c:v>
                </c:pt>
                <c:pt idx="13963">
                  <c:v>13964</c:v>
                </c:pt>
                <c:pt idx="13964">
                  <c:v>13965</c:v>
                </c:pt>
                <c:pt idx="13965">
                  <c:v>13966</c:v>
                </c:pt>
                <c:pt idx="13966">
                  <c:v>13967</c:v>
                </c:pt>
                <c:pt idx="13967">
                  <c:v>13968</c:v>
                </c:pt>
                <c:pt idx="13968">
                  <c:v>13969</c:v>
                </c:pt>
                <c:pt idx="13969">
                  <c:v>13970</c:v>
                </c:pt>
                <c:pt idx="13970">
                  <c:v>13971</c:v>
                </c:pt>
                <c:pt idx="13971">
                  <c:v>13972</c:v>
                </c:pt>
                <c:pt idx="13972">
                  <c:v>13973</c:v>
                </c:pt>
                <c:pt idx="13973">
                  <c:v>13974</c:v>
                </c:pt>
                <c:pt idx="13974">
                  <c:v>13975</c:v>
                </c:pt>
                <c:pt idx="13975">
                  <c:v>13976</c:v>
                </c:pt>
                <c:pt idx="13976">
                  <c:v>13977</c:v>
                </c:pt>
                <c:pt idx="13977">
                  <c:v>13978</c:v>
                </c:pt>
                <c:pt idx="13978">
                  <c:v>13979</c:v>
                </c:pt>
                <c:pt idx="13979">
                  <c:v>13980</c:v>
                </c:pt>
                <c:pt idx="13980">
                  <c:v>13981</c:v>
                </c:pt>
                <c:pt idx="13981">
                  <c:v>13982</c:v>
                </c:pt>
                <c:pt idx="13982">
                  <c:v>13983</c:v>
                </c:pt>
                <c:pt idx="13983">
                  <c:v>13984</c:v>
                </c:pt>
                <c:pt idx="13984">
                  <c:v>13985</c:v>
                </c:pt>
                <c:pt idx="13985">
                  <c:v>13986</c:v>
                </c:pt>
                <c:pt idx="13986">
                  <c:v>13987</c:v>
                </c:pt>
                <c:pt idx="13987">
                  <c:v>13988</c:v>
                </c:pt>
                <c:pt idx="13988">
                  <c:v>13989</c:v>
                </c:pt>
                <c:pt idx="13989">
                  <c:v>13990</c:v>
                </c:pt>
                <c:pt idx="13990">
                  <c:v>13991</c:v>
                </c:pt>
                <c:pt idx="13991">
                  <c:v>13992</c:v>
                </c:pt>
                <c:pt idx="13992">
                  <c:v>13993</c:v>
                </c:pt>
                <c:pt idx="13993">
                  <c:v>13994</c:v>
                </c:pt>
                <c:pt idx="13994">
                  <c:v>13995</c:v>
                </c:pt>
                <c:pt idx="13995">
                  <c:v>13996</c:v>
                </c:pt>
                <c:pt idx="13996">
                  <c:v>13997</c:v>
                </c:pt>
                <c:pt idx="13997">
                  <c:v>13998</c:v>
                </c:pt>
                <c:pt idx="13998">
                  <c:v>13999</c:v>
                </c:pt>
                <c:pt idx="13999">
                  <c:v>14000</c:v>
                </c:pt>
                <c:pt idx="14000">
                  <c:v>14001</c:v>
                </c:pt>
                <c:pt idx="14001">
                  <c:v>14002</c:v>
                </c:pt>
                <c:pt idx="14002">
                  <c:v>14003</c:v>
                </c:pt>
                <c:pt idx="14003">
                  <c:v>14004</c:v>
                </c:pt>
                <c:pt idx="14004">
                  <c:v>14005</c:v>
                </c:pt>
                <c:pt idx="14005">
                  <c:v>14006</c:v>
                </c:pt>
                <c:pt idx="14006">
                  <c:v>14007</c:v>
                </c:pt>
                <c:pt idx="14007">
                  <c:v>14008</c:v>
                </c:pt>
                <c:pt idx="14008">
                  <c:v>14009</c:v>
                </c:pt>
                <c:pt idx="14009">
                  <c:v>14010</c:v>
                </c:pt>
                <c:pt idx="14010">
                  <c:v>14011</c:v>
                </c:pt>
                <c:pt idx="14011">
                  <c:v>14012</c:v>
                </c:pt>
                <c:pt idx="14012">
                  <c:v>14013</c:v>
                </c:pt>
                <c:pt idx="14013">
                  <c:v>14014</c:v>
                </c:pt>
                <c:pt idx="14014">
                  <c:v>14015</c:v>
                </c:pt>
                <c:pt idx="14015">
                  <c:v>14016</c:v>
                </c:pt>
                <c:pt idx="14016">
                  <c:v>14017</c:v>
                </c:pt>
                <c:pt idx="14017">
                  <c:v>14018</c:v>
                </c:pt>
                <c:pt idx="14018">
                  <c:v>14019</c:v>
                </c:pt>
                <c:pt idx="14019">
                  <c:v>14020</c:v>
                </c:pt>
                <c:pt idx="14020">
                  <c:v>14021</c:v>
                </c:pt>
                <c:pt idx="14021">
                  <c:v>14022</c:v>
                </c:pt>
                <c:pt idx="14022">
                  <c:v>14023</c:v>
                </c:pt>
                <c:pt idx="14023">
                  <c:v>14024</c:v>
                </c:pt>
                <c:pt idx="14024">
                  <c:v>14025</c:v>
                </c:pt>
                <c:pt idx="14025">
                  <c:v>14026</c:v>
                </c:pt>
                <c:pt idx="14026">
                  <c:v>14027</c:v>
                </c:pt>
                <c:pt idx="14027">
                  <c:v>14028</c:v>
                </c:pt>
                <c:pt idx="14028">
                  <c:v>14029</c:v>
                </c:pt>
                <c:pt idx="14029">
                  <c:v>14030</c:v>
                </c:pt>
                <c:pt idx="14030">
                  <c:v>14031</c:v>
                </c:pt>
                <c:pt idx="14031">
                  <c:v>14032</c:v>
                </c:pt>
                <c:pt idx="14032">
                  <c:v>14033</c:v>
                </c:pt>
                <c:pt idx="14033">
                  <c:v>14034</c:v>
                </c:pt>
                <c:pt idx="14034">
                  <c:v>14035</c:v>
                </c:pt>
                <c:pt idx="14035">
                  <c:v>14036</c:v>
                </c:pt>
                <c:pt idx="14036">
                  <c:v>14037</c:v>
                </c:pt>
                <c:pt idx="14037">
                  <c:v>14038</c:v>
                </c:pt>
                <c:pt idx="14038">
                  <c:v>14039</c:v>
                </c:pt>
                <c:pt idx="14039">
                  <c:v>14040</c:v>
                </c:pt>
                <c:pt idx="14040">
                  <c:v>14041</c:v>
                </c:pt>
                <c:pt idx="14041">
                  <c:v>14042</c:v>
                </c:pt>
                <c:pt idx="14042">
                  <c:v>14043</c:v>
                </c:pt>
                <c:pt idx="14043">
                  <c:v>14044</c:v>
                </c:pt>
                <c:pt idx="14044">
                  <c:v>14045</c:v>
                </c:pt>
                <c:pt idx="14045">
                  <c:v>14046</c:v>
                </c:pt>
                <c:pt idx="14046">
                  <c:v>14047</c:v>
                </c:pt>
                <c:pt idx="14047">
                  <c:v>14048</c:v>
                </c:pt>
                <c:pt idx="14048">
                  <c:v>14049</c:v>
                </c:pt>
                <c:pt idx="14049">
                  <c:v>14050</c:v>
                </c:pt>
                <c:pt idx="14050">
                  <c:v>14051</c:v>
                </c:pt>
                <c:pt idx="14051">
                  <c:v>14052</c:v>
                </c:pt>
                <c:pt idx="14052">
                  <c:v>14053</c:v>
                </c:pt>
                <c:pt idx="14053">
                  <c:v>14054</c:v>
                </c:pt>
                <c:pt idx="14054">
                  <c:v>14055</c:v>
                </c:pt>
                <c:pt idx="14055">
                  <c:v>14056</c:v>
                </c:pt>
                <c:pt idx="14056">
                  <c:v>14057</c:v>
                </c:pt>
                <c:pt idx="14057">
                  <c:v>14058</c:v>
                </c:pt>
                <c:pt idx="14058">
                  <c:v>14059</c:v>
                </c:pt>
                <c:pt idx="14059">
                  <c:v>14060</c:v>
                </c:pt>
                <c:pt idx="14060">
                  <c:v>14061</c:v>
                </c:pt>
                <c:pt idx="14061">
                  <c:v>14062</c:v>
                </c:pt>
                <c:pt idx="14062">
                  <c:v>14063</c:v>
                </c:pt>
                <c:pt idx="14063">
                  <c:v>14064</c:v>
                </c:pt>
                <c:pt idx="14064">
                  <c:v>14065</c:v>
                </c:pt>
                <c:pt idx="14065">
                  <c:v>14066</c:v>
                </c:pt>
                <c:pt idx="14066">
                  <c:v>14067</c:v>
                </c:pt>
                <c:pt idx="14067">
                  <c:v>14068</c:v>
                </c:pt>
                <c:pt idx="14068">
                  <c:v>14069</c:v>
                </c:pt>
                <c:pt idx="14069">
                  <c:v>14070</c:v>
                </c:pt>
                <c:pt idx="14070">
                  <c:v>14071</c:v>
                </c:pt>
                <c:pt idx="14071">
                  <c:v>14072</c:v>
                </c:pt>
                <c:pt idx="14072">
                  <c:v>14073</c:v>
                </c:pt>
                <c:pt idx="14073">
                  <c:v>14074</c:v>
                </c:pt>
                <c:pt idx="14074">
                  <c:v>14075</c:v>
                </c:pt>
                <c:pt idx="14075">
                  <c:v>14076</c:v>
                </c:pt>
                <c:pt idx="14076">
                  <c:v>14077</c:v>
                </c:pt>
                <c:pt idx="14077">
                  <c:v>14078</c:v>
                </c:pt>
                <c:pt idx="14078">
                  <c:v>14079</c:v>
                </c:pt>
                <c:pt idx="14079">
                  <c:v>14080</c:v>
                </c:pt>
                <c:pt idx="14080">
                  <c:v>14081</c:v>
                </c:pt>
                <c:pt idx="14081">
                  <c:v>14082</c:v>
                </c:pt>
                <c:pt idx="14082">
                  <c:v>14083</c:v>
                </c:pt>
                <c:pt idx="14083">
                  <c:v>14084</c:v>
                </c:pt>
                <c:pt idx="14084">
                  <c:v>14085</c:v>
                </c:pt>
                <c:pt idx="14085">
                  <c:v>14086</c:v>
                </c:pt>
                <c:pt idx="14086">
                  <c:v>14087</c:v>
                </c:pt>
                <c:pt idx="14087">
                  <c:v>14088</c:v>
                </c:pt>
                <c:pt idx="14088">
                  <c:v>14089</c:v>
                </c:pt>
                <c:pt idx="14089">
                  <c:v>14090</c:v>
                </c:pt>
                <c:pt idx="14090">
                  <c:v>14091</c:v>
                </c:pt>
                <c:pt idx="14091">
                  <c:v>14092</c:v>
                </c:pt>
                <c:pt idx="14092">
                  <c:v>14093</c:v>
                </c:pt>
                <c:pt idx="14093">
                  <c:v>14094</c:v>
                </c:pt>
                <c:pt idx="14094">
                  <c:v>14095</c:v>
                </c:pt>
                <c:pt idx="14095">
                  <c:v>14096</c:v>
                </c:pt>
                <c:pt idx="14096">
                  <c:v>14097</c:v>
                </c:pt>
                <c:pt idx="14097">
                  <c:v>14098</c:v>
                </c:pt>
                <c:pt idx="14098">
                  <c:v>14099</c:v>
                </c:pt>
                <c:pt idx="14099">
                  <c:v>14100</c:v>
                </c:pt>
                <c:pt idx="14100">
                  <c:v>14101</c:v>
                </c:pt>
                <c:pt idx="14101">
                  <c:v>14102</c:v>
                </c:pt>
                <c:pt idx="14102">
                  <c:v>14103</c:v>
                </c:pt>
                <c:pt idx="14103">
                  <c:v>14104</c:v>
                </c:pt>
                <c:pt idx="14104">
                  <c:v>14105</c:v>
                </c:pt>
                <c:pt idx="14105">
                  <c:v>14106</c:v>
                </c:pt>
                <c:pt idx="14106">
                  <c:v>14107</c:v>
                </c:pt>
                <c:pt idx="14107">
                  <c:v>14108</c:v>
                </c:pt>
                <c:pt idx="14108">
                  <c:v>14109</c:v>
                </c:pt>
                <c:pt idx="14109">
                  <c:v>14110</c:v>
                </c:pt>
                <c:pt idx="14110">
                  <c:v>14111</c:v>
                </c:pt>
                <c:pt idx="14111">
                  <c:v>14112</c:v>
                </c:pt>
                <c:pt idx="14112">
                  <c:v>14113</c:v>
                </c:pt>
                <c:pt idx="14113">
                  <c:v>14114</c:v>
                </c:pt>
                <c:pt idx="14114">
                  <c:v>14115</c:v>
                </c:pt>
                <c:pt idx="14115">
                  <c:v>14116</c:v>
                </c:pt>
                <c:pt idx="14116">
                  <c:v>14117</c:v>
                </c:pt>
                <c:pt idx="14117">
                  <c:v>14118</c:v>
                </c:pt>
                <c:pt idx="14118">
                  <c:v>14119</c:v>
                </c:pt>
                <c:pt idx="14119">
                  <c:v>14120</c:v>
                </c:pt>
                <c:pt idx="14120">
                  <c:v>14121</c:v>
                </c:pt>
                <c:pt idx="14121">
                  <c:v>14122</c:v>
                </c:pt>
                <c:pt idx="14122">
                  <c:v>14123</c:v>
                </c:pt>
                <c:pt idx="14123">
                  <c:v>14124</c:v>
                </c:pt>
                <c:pt idx="14124">
                  <c:v>14125</c:v>
                </c:pt>
                <c:pt idx="14125">
                  <c:v>14126</c:v>
                </c:pt>
                <c:pt idx="14126">
                  <c:v>14127</c:v>
                </c:pt>
                <c:pt idx="14127">
                  <c:v>14128</c:v>
                </c:pt>
                <c:pt idx="14128">
                  <c:v>14129</c:v>
                </c:pt>
                <c:pt idx="14129">
                  <c:v>14130</c:v>
                </c:pt>
                <c:pt idx="14130">
                  <c:v>14131</c:v>
                </c:pt>
                <c:pt idx="14131">
                  <c:v>14132</c:v>
                </c:pt>
                <c:pt idx="14132">
                  <c:v>14133</c:v>
                </c:pt>
                <c:pt idx="14133">
                  <c:v>14134</c:v>
                </c:pt>
                <c:pt idx="14134">
                  <c:v>14135</c:v>
                </c:pt>
                <c:pt idx="14135">
                  <c:v>14136</c:v>
                </c:pt>
                <c:pt idx="14136">
                  <c:v>14137</c:v>
                </c:pt>
                <c:pt idx="14137">
                  <c:v>14138</c:v>
                </c:pt>
                <c:pt idx="14138">
                  <c:v>14139</c:v>
                </c:pt>
                <c:pt idx="14139">
                  <c:v>14140</c:v>
                </c:pt>
                <c:pt idx="14140">
                  <c:v>14141</c:v>
                </c:pt>
                <c:pt idx="14141">
                  <c:v>14142</c:v>
                </c:pt>
                <c:pt idx="14142">
                  <c:v>14143</c:v>
                </c:pt>
                <c:pt idx="14143">
                  <c:v>14144</c:v>
                </c:pt>
                <c:pt idx="14144">
                  <c:v>14145</c:v>
                </c:pt>
                <c:pt idx="14145">
                  <c:v>14146</c:v>
                </c:pt>
                <c:pt idx="14146">
                  <c:v>14147</c:v>
                </c:pt>
                <c:pt idx="14147">
                  <c:v>14148</c:v>
                </c:pt>
                <c:pt idx="14148">
                  <c:v>14149</c:v>
                </c:pt>
                <c:pt idx="14149">
                  <c:v>14150</c:v>
                </c:pt>
                <c:pt idx="14150">
                  <c:v>14151</c:v>
                </c:pt>
                <c:pt idx="14151">
                  <c:v>14152</c:v>
                </c:pt>
                <c:pt idx="14152">
                  <c:v>14153</c:v>
                </c:pt>
                <c:pt idx="14153">
                  <c:v>14154</c:v>
                </c:pt>
                <c:pt idx="14154">
                  <c:v>14155</c:v>
                </c:pt>
                <c:pt idx="14155">
                  <c:v>14156</c:v>
                </c:pt>
                <c:pt idx="14156">
                  <c:v>14157</c:v>
                </c:pt>
                <c:pt idx="14157">
                  <c:v>14158</c:v>
                </c:pt>
                <c:pt idx="14158">
                  <c:v>14159</c:v>
                </c:pt>
                <c:pt idx="14159">
                  <c:v>14160</c:v>
                </c:pt>
                <c:pt idx="14160">
                  <c:v>14161</c:v>
                </c:pt>
                <c:pt idx="14161">
                  <c:v>14162</c:v>
                </c:pt>
                <c:pt idx="14162">
                  <c:v>14163</c:v>
                </c:pt>
                <c:pt idx="14163">
                  <c:v>14164</c:v>
                </c:pt>
                <c:pt idx="14164">
                  <c:v>14165</c:v>
                </c:pt>
                <c:pt idx="14165">
                  <c:v>14166</c:v>
                </c:pt>
                <c:pt idx="14166">
                  <c:v>14167</c:v>
                </c:pt>
                <c:pt idx="14167">
                  <c:v>14168</c:v>
                </c:pt>
                <c:pt idx="14168">
                  <c:v>14169</c:v>
                </c:pt>
                <c:pt idx="14169">
                  <c:v>14170</c:v>
                </c:pt>
                <c:pt idx="14170">
                  <c:v>14171</c:v>
                </c:pt>
                <c:pt idx="14171">
                  <c:v>14172</c:v>
                </c:pt>
                <c:pt idx="14172">
                  <c:v>14173</c:v>
                </c:pt>
                <c:pt idx="14173">
                  <c:v>14174</c:v>
                </c:pt>
                <c:pt idx="14174">
                  <c:v>14175</c:v>
                </c:pt>
                <c:pt idx="14175">
                  <c:v>14176</c:v>
                </c:pt>
                <c:pt idx="14176">
                  <c:v>14177</c:v>
                </c:pt>
                <c:pt idx="14177">
                  <c:v>14178</c:v>
                </c:pt>
                <c:pt idx="14178">
                  <c:v>14179</c:v>
                </c:pt>
                <c:pt idx="14179">
                  <c:v>14180</c:v>
                </c:pt>
                <c:pt idx="14180">
                  <c:v>14181</c:v>
                </c:pt>
                <c:pt idx="14181">
                  <c:v>14182</c:v>
                </c:pt>
                <c:pt idx="14182">
                  <c:v>14183</c:v>
                </c:pt>
                <c:pt idx="14183">
                  <c:v>14184</c:v>
                </c:pt>
                <c:pt idx="14184">
                  <c:v>14185</c:v>
                </c:pt>
                <c:pt idx="14185">
                  <c:v>14186</c:v>
                </c:pt>
                <c:pt idx="14186">
                  <c:v>14187</c:v>
                </c:pt>
                <c:pt idx="14187">
                  <c:v>14188</c:v>
                </c:pt>
                <c:pt idx="14188">
                  <c:v>14189</c:v>
                </c:pt>
                <c:pt idx="14189">
                  <c:v>14190</c:v>
                </c:pt>
                <c:pt idx="14190">
                  <c:v>14191</c:v>
                </c:pt>
                <c:pt idx="14191">
                  <c:v>14192</c:v>
                </c:pt>
                <c:pt idx="14192">
                  <c:v>14193</c:v>
                </c:pt>
                <c:pt idx="14193">
                  <c:v>14194</c:v>
                </c:pt>
                <c:pt idx="14194">
                  <c:v>14195</c:v>
                </c:pt>
                <c:pt idx="14195">
                  <c:v>14196</c:v>
                </c:pt>
                <c:pt idx="14196">
                  <c:v>14197</c:v>
                </c:pt>
                <c:pt idx="14197">
                  <c:v>14198</c:v>
                </c:pt>
                <c:pt idx="14198">
                  <c:v>14199</c:v>
                </c:pt>
                <c:pt idx="14199">
                  <c:v>14200</c:v>
                </c:pt>
                <c:pt idx="14200">
                  <c:v>14201</c:v>
                </c:pt>
                <c:pt idx="14201">
                  <c:v>14202</c:v>
                </c:pt>
                <c:pt idx="14202">
                  <c:v>14203</c:v>
                </c:pt>
                <c:pt idx="14203">
                  <c:v>14204</c:v>
                </c:pt>
                <c:pt idx="14204">
                  <c:v>14205</c:v>
                </c:pt>
                <c:pt idx="14205">
                  <c:v>14206</c:v>
                </c:pt>
                <c:pt idx="14206">
                  <c:v>14207</c:v>
                </c:pt>
                <c:pt idx="14207">
                  <c:v>14208</c:v>
                </c:pt>
                <c:pt idx="14208">
                  <c:v>14209</c:v>
                </c:pt>
                <c:pt idx="14209">
                  <c:v>14210</c:v>
                </c:pt>
                <c:pt idx="14210">
                  <c:v>14211</c:v>
                </c:pt>
                <c:pt idx="14211">
                  <c:v>14212</c:v>
                </c:pt>
                <c:pt idx="14212">
                  <c:v>14213</c:v>
                </c:pt>
                <c:pt idx="14213">
                  <c:v>14214</c:v>
                </c:pt>
                <c:pt idx="14214">
                  <c:v>14215</c:v>
                </c:pt>
                <c:pt idx="14215">
                  <c:v>14216</c:v>
                </c:pt>
                <c:pt idx="14216">
                  <c:v>14217</c:v>
                </c:pt>
                <c:pt idx="14217">
                  <c:v>14218</c:v>
                </c:pt>
                <c:pt idx="14218">
                  <c:v>14219</c:v>
                </c:pt>
                <c:pt idx="14219">
                  <c:v>14220</c:v>
                </c:pt>
                <c:pt idx="14220">
                  <c:v>14221</c:v>
                </c:pt>
                <c:pt idx="14221">
                  <c:v>14222</c:v>
                </c:pt>
                <c:pt idx="14222">
                  <c:v>14223</c:v>
                </c:pt>
                <c:pt idx="14223">
                  <c:v>14224</c:v>
                </c:pt>
                <c:pt idx="14224">
                  <c:v>14225</c:v>
                </c:pt>
                <c:pt idx="14225">
                  <c:v>14226</c:v>
                </c:pt>
                <c:pt idx="14226">
                  <c:v>14227</c:v>
                </c:pt>
                <c:pt idx="14227">
                  <c:v>14228</c:v>
                </c:pt>
                <c:pt idx="14228">
                  <c:v>14229</c:v>
                </c:pt>
                <c:pt idx="14229">
                  <c:v>14230</c:v>
                </c:pt>
                <c:pt idx="14230">
                  <c:v>14231</c:v>
                </c:pt>
                <c:pt idx="14231">
                  <c:v>14232</c:v>
                </c:pt>
                <c:pt idx="14232">
                  <c:v>14233</c:v>
                </c:pt>
                <c:pt idx="14233">
                  <c:v>14234</c:v>
                </c:pt>
                <c:pt idx="14234">
                  <c:v>14235</c:v>
                </c:pt>
                <c:pt idx="14235">
                  <c:v>14236</c:v>
                </c:pt>
                <c:pt idx="14236">
                  <c:v>14237</c:v>
                </c:pt>
                <c:pt idx="14237">
                  <c:v>14238</c:v>
                </c:pt>
                <c:pt idx="14238">
                  <c:v>14239</c:v>
                </c:pt>
                <c:pt idx="14239">
                  <c:v>14240</c:v>
                </c:pt>
                <c:pt idx="14240">
                  <c:v>14241</c:v>
                </c:pt>
                <c:pt idx="14241">
                  <c:v>14242</c:v>
                </c:pt>
                <c:pt idx="14242">
                  <c:v>14243</c:v>
                </c:pt>
                <c:pt idx="14243">
                  <c:v>14244</c:v>
                </c:pt>
                <c:pt idx="14244">
                  <c:v>14245</c:v>
                </c:pt>
                <c:pt idx="14245">
                  <c:v>14246</c:v>
                </c:pt>
                <c:pt idx="14246">
                  <c:v>14247</c:v>
                </c:pt>
                <c:pt idx="14247">
                  <c:v>14248</c:v>
                </c:pt>
                <c:pt idx="14248">
                  <c:v>14249</c:v>
                </c:pt>
                <c:pt idx="14249">
                  <c:v>14250</c:v>
                </c:pt>
                <c:pt idx="14250">
                  <c:v>14251</c:v>
                </c:pt>
                <c:pt idx="14251">
                  <c:v>14252</c:v>
                </c:pt>
                <c:pt idx="14252">
                  <c:v>14253</c:v>
                </c:pt>
                <c:pt idx="14253">
                  <c:v>14254</c:v>
                </c:pt>
                <c:pt idx="14254">
                  <c:v>14255</c:v>
                </c:pt>
                <c:pt idx="14255">
                  <c:v>14256</c:v>
                </c:pt>
                <c:pt idx="14256">
                  <c:v>14257</c:v>
                </c:pt>
                <c:pt idx="14257">
                  <c:v>14258</c:v>
                </c:pt>
                <c:pt idx="14258">
                  <c:v>14259</c:v>
                </c:pt>
                <c:pt idx="14259">
                  <c:v>14260</c:v>
                </c:pt>
                <c:pt idx="14260">
                  <c:v>14261</c:v>
                </c:pt>
                <c:pt idx="14261">
                  <c:v>14262</c:v>
                </c:pt>
                <c:pt idx="14262">
                  <c:v>14263</c:v>
                </c:pt>
                <c:pt idx="14263">
                  <c:v>14264</c:v>
                </c:pt>
                <c:pt idx="14264">
                  <c:v>14265</c:v>
                </c:pt>
                <c:pt idx="14265">
                  <c:v>14266</c:v>
                </c:pt>
                <c:pt idx="14266">
                  <c:v>14267</c:v>
                </c:pt>
                <c:pt idx="14267">
                  <c:v>14268</c:v>
                </c:pt>
                <c:pt idx="14268">
                  <c:v>14269</c:v>
                </c:pt>
                <c:pt idx="14269">
                  <c:v>14270</c:v>
                </c:pt>
                <c:pt idx="14270">
                  <c:v>14271</c:v>
                </c:pt>
                <c:pt idx="14271">
                  <c:v>14272</c:v>
                </c:pt>
                <c:pt idx="14272">
                  <c:v>14273</c:v>
                </c:pt>
                <c:pt idx="14273">
                  <c:v>14274</c:v>
                </c:pt>
                <c:pt idx="14274">
                  <c:v>14275</c:v>
                </c:pt>
                <c:pt idx="14275">
                  <c:v>14276</c:v>
                </c:pt>
                <c:pt idx="14276">
                  <c:v>14277</c:v>
                </c:pt>
                <c:pt idx="14277">
                  <c:v>14278</c:v>
                </c:pt>
                <c:pt idx="14278">
                  <c:v>14279</c:v>
                </c:pt>
                <c:pt idx="14279">
                  <c:v>14280</c:v>
                </c:pt>
                <c:pt idx="14280">
                  <c:v>14281</c:v>
                </c:pt>
                <c:pt idx="14281">
                  <c:v>14282</c:v>
                </c:pt>
                <c:pt idx="14282">
                  <c:v>14283</c:v>
                </c:pt>
                <c:pt idx="14283">
                  <c:v>14284</c:v>
                </c:pt>
                <c:pt idx="14284">
                  <c:v>14285</c:v>
                </c:pt>
                <c:pt idx="14285">
                  <c:v>14286</c:v>
                </c:pt>
                <c:pt idx="14286">
                  <c:v>14287</c:v>
                </c:pt>
                <c:pt idx="14287">
                  <c:v>14288</c:v>
                </c:pt>
                <c:pt idx="14288">
                  <c:v>14289</c:v>
                </c:pt>
                <c:pt idx="14289">
                  <c:v>14290</c:v>
                </c:pt>
                <c:pt idx="14290">
                  <c:v>14291</c:v>
                </c:pt>
                <c:pt idx="14291">
                  <c:v>14292</c:v>
                </c:pt>
                <c:pt idx="14292">
                  <c:v>14293</c:v>
                </c:pt>
                <c:pt idx="14293">
                  <c:v>14294</c:v>
                </c:pt>
                <c:pt idx="14294">
                  <c:v>14295</c:v>
                </c:pt>
                <c:pt idx="14295">
                  <c:v>14296</c:v>
                </c:pt>
                <c:pt idx="14296">
                  <c:v>14297</c:v>
                </c:pt>
                <c:pt idx="14297">
                  <c:v>14298</c:v>
                </c:pt>
                <c:pt idx="14298">
                  <c:v>14299</c:v>
                </c:pt>
                <c:pt idx="14299">
                  <c:v>14300</c:v>
                </c:pt>
                <c:pt idx="14300">
                  <c:v>14301</c:v>
                </c:pt>
                <c:pt idx="14301">
                  <c:v>14302</c:v>
                </c:pt>
                <c:pt idx="14302">
                  <c:v>14303</c:v>
                </c:pt>
                <c:pt idx="14303">
                  <c:v>14304</c:v>
                </c:pt>
                <c:pt idx="14304">
                  <c:v>14305</c:v>
                </c:pt>
                <c:pt idx="14305">
                  <c:v>14306</c:v>
                </c:pt>
                <c:pt idx="14306">
                  <c:v>14307</c:v>
                </c:pt>
                <c:pt idx="14307">
                  <c:v>14308</c:v>
                </c:pt>
                <c:pt idx="14308">
                  <c:v>14309</c:v>
                </c:pt>
                <c:pt idx="14309">
                  <c:v>14310</c:v>
                </c:pt>
                <c:pt idx="14310">
                  <c:v>14311</c:v>
                </c:pt>
                <c:pt idx="14311">
                  <c:v>14312</c:v>
                </c:pt>
                <c:pt idx="14312">
                  <c:v>14313</c:v>
                </c:pt>
                <c:pt idx="14313">
                  <c:v>14314</c:v>
                </c:pt>
                <c:pt idx="14314">
                  <c:v>14315</c:v>
                </c:pt>
                <c:pt idx="14315">
                  <c:v>14316</c:v>
                </c:pt>
                <c:pt idx="14316">
                  <c:v>14317</c:v>
                </c:pt>
                <c:pt idx="14317">
                  <c:v>14318</c:v>
                </c:pt>
                <c:pt idx="14318">
                  <c:v>14319</c:v>
                </c:pt>
                <c:pt idx="14319">
                  <c:v>14320</c:v>
                </c:pt>
                <c:pt idx="14320">
                  <c:v>14321</c:v>
                </c:pt>
                <c:pt idx="14321">
                  <c:v>14322</c:v>
                </c:pt>
                <c:pt idx="14322">
                  <c:v>14323</c:v>
                </c:pt>
                <c:pt idx="14323">
                  <c:v>14324</c:v>
                </c:pt>
                <c:pt idx="14324">
                  <c:v>14325</c:v>
                </c:pt>
                <c:pt idx="14325">
                  <c:v>14326</c:v>
                </c:pt>
                <c:pt idx="14326">
                  <c:v>14327</c:v>
                </c:pt>
                <c:pt idx="14327">
                  <c:v>14328</c:v>
                </c:pt>
                <c:pt idx="14328">
                  <c:v>14329</c:v>
                </c:pt>
                <c:pt idx="14329">
                  <c:v>14330</c:v>
                </c:pt>
                <c:pt idx="14330">
                  <c:v>14331</c:v>
                </c:pt>
                <c:pt idx="14331">
                  <c:v>14332</c:v>
                </c:pt>
                <c:pt idx="14332">
                  <c:v>14333</c:v>
                </c:pt>
                <c:pt idx="14333">
                  <c:v>14334</c:v>
                </c:pt>
                <c:pt idx="14334">
                  <c:v>14335</c:v>
                </c:pt>
                <c:pt idx="14335">
                  <c:v>14336</c:v>
                </c:pt>
                <c:pt idx="14336">
                  <c:v>14337</c:v>
                </c:pt>
                <c:pt idx="14337">
                  <c:v>14338</c:v>
                </c:pt>
                <c:pt idx="14338">
                  <c:v>14339</c:v>
                </c:pt>
                <c:pt idx="14339">
                  <c:v>14340</c:v>
                </c:pt>
                <c:pt idx="14340">
                  <c:v>14341</c:v>
                </c:pt>
                <c:pt idx="14341">
                  <c:v>14342</c:v>
                </c:pt>
                <c:pt idx="14342">
                  <c:v>14343</c:v>
                </c:pt>
                <c:pt idx="14343">
                  <c:v>14344</c:v>
                </c:pt>
                <c:pt idx="14344">
                  <c:v>14345</c:v>
                </c:pt>
                <c:pt idx="14345">
                  <c:v>14346</c:v>
                </c:pt>
                <c:pt idx="14346">
                  <c:v>14347</c:v>
                </c:pt>
                <c:pt idx="14347">
                  <c:v>14348</c:v>
                </c:pt>
                <c:pt idx="14348">
                  <c:v>14349</c:v>
                </c:pt>
                <c:pt idx="14349">
                  <c:v>14350</c:v>
                </c:pt>
                <c:pt idx="14350">
                  <c:v>14351</c:v>
                </c:pt>
                <c:pt idx="14351">
                  <c:v>14352</c:v>
                </c:pt>
                <c:pt idx="14352">
                  <c:v>14353</c:v>
                </c:pt>
                <c:pt idx="14353">
                  <c:v>14354</c:v>
                </c:pt>
                <c:pt idx="14354">
                  <c:v>14355</c:v>
                </c:pt>
                <c:pt idx="14355">
                  <c:v>14356</c:v>
                </c:pt>
                <c:pt idx="14356">
                  <c:v>14357</c:v>
                </c:pt>
                <c:pt idx="14357">
                  <c:v>14358</c:v>
                </c:pt>
                <c:pt idx="14358">
                  <c:v>14359</c:v>
                </c:pt>
                <c:pt idx="14359">
                  <c:v>14360</c:v>
                </c:pt>
                <c:pt idx="14360">
                  <c:v>14361</c:v>
                </c:pt>
                <c:pt idx="14361">
                  <c:v>14362</c:v>
                </c:pt>
                <c:pt idx="14362">
                  <c:v>14363</c:v>
                </c:pt>
                <c:pt idx="14363">
                  <c:v>14364</c:v>
                </c:pt>
                <c:pt idx="14364">
                  <c:v>14365</c:v>
                </c:pt>
                <c:pt idx="14365">
                  <c:v>14366</c:v>
                </c:pt>
                <c:pt idx="14366">
                  <c:v>14367</c:v>
                </c:pt>
                <c:pt idx="14367">
                  <c:v>14368</c:v>
                </c:pt>
                <c:pt idx="14368">
                  <c:v>14369</c:v>
                </c:pt>
                <c:pt idx="14369">
                  <c:v>14370</c:v>
                </c:pt>
                <c:pt idx="14370">
                  <c:v>14371</c:v>
                </c:pt>
                <c:pt idx="14371">
                  <c:v>14372</c:v>
                </c:pt>
                <c:pt idx="14372">
                  <c:v>14373</c:v>
                </c:pt>
                <c:pt idx="14373">
                  <c:v>14374</c:v>
                </c:pt>
                <c:pt idx="14374">
                  <c:v>14375</c:v>
                </c:pt>
                <c:pt idx="14375">
                  <c:v>14376</c:v>
                </c:pt>
                <c:pt idx="14376">
                  <c:v>14377</c:v>
                </c:pt>
                <c:pt idx="14377">
                  <c:v>14378</c:v>
                </c:pt>
                <c:pt idx="14378">
                  <c:v>14379</c:v>
                </c:pt>
                <c:pt idx="14379">
                  <c:v>14380</c:v>
                </c:pt>
                <c:pt idx="14380">
                  <c:v>14381</c:v>
                </c:pt>
                <c:pt idx="14381">
                  <c:v>14382</c:v>
                </c:pt>
                <c:pt idx="14382">
                  <c:v>14383</c:v>
                </c:pt>
                <c:pt idx="14383">
                  <c:v>14384</c:v>
                </c:pt>
                <c:pt idx="14384">
                  <c:v>14385</c:v>
                </c:pt>
                <c:pt idx="14385">
                  <c:v>14386</c:v>
                </c:pt>
                <c:pt idx="14386">
                  <c:v>14387</c:v>
                </c:pt>
                <c:pt idx="14387">
                  <c:v>14388</c:v>
                </c:pt>
                <c:pt idx="14388">
                  <c:v>14389</c:v>
                </c:pt>
                <c:pt idx="14389">
                  <c:v>14390</c:v>
                </c:pt>
                <c:pt idx="14390">
                  <c:v>14391</c:v>
                </c:pt>
                <c:pt idx="14391">
                  <c:v>14392</c:v>
                </c:pt>
                <c:pt idx="14392">
                  <c:v>14393</c:v>
                </c:pt>
                <c:pt idx="14393">
                  <c:v>14394</c:v>
                </c:pt>
                <c:pt idx="14394">
                  <c:v>14395</c:v>
                </c:pt>
                <c:pt idx="14395">
                  <c:v>14396</c:v>
                </c:pt>
                <c:pt idx="14396">
                  <c:v>14397</c:v>
                </c:pt>
                <c:pt idx="14397">
                  <c:v>14398</c:v>
                </c:pt>
                <c:pt idx="14398">
                  <c:v>14399</c:v>
                </c:pt>
                <c:pt idx="14399">
                  <c:v>14400</c:v>
                </c:pt>
                <c:pt idx="14400">
                  <c:v>14401</c:v>
                </c:pt>
                <c:pt idx="14401">
                  <c:v>14402</c:v>
                </c:pt>
                <c:pt idx="14402">
                  <c:v>14403</c:v>
                </c:pt>
                <c:pt idx="14403">
                  <c:v>14404</c:v>
                </c:pt>
                <c:pt idx="14404">
                  <c:v>14405</c:v>
                </c:pt>
                <c:pt idx="14405">
                  <c:v>14406</c:v>
                </c:pt>
                <c:pt idx="14406">
                  <c:v>14407</c:v>
                </c:pt>
                <c:pt idx="14407">
                  <c:v>14408</c:v>
                </c:pt>
                <c:pt idx="14408">
                  <c:v>14409</c:v>
                </c:pt>
                <c:pt idx="14409">
                  <c:v>14410</c:v>
                </c:pt>
                <c:pt idx="14410">
                  <c:v>14411</c:v>
                </c:pt>
                <c:pt idx="14411">
                  <c:v>14412</c:v>
                </c:pt>
                <c:pt idx="14412">
                  <c:v>14413</c:v>
                </c:pt>
                <c:pt idx="14413">
                  <c:v>14414</c:v>
                </c:pt>
                <c:pt idx="14414">
                  <c:v>14415</c:v>
                </c:pt>
                <c:pt idx="14415">
                  <c:v>14416</c:v>
                </c:pt>
                <c:pt idx="14416">
                  <c:v>14417</c:v>
                </c:pt>
                <c:pt idx="14417">
                  <c:v>14418</c:v>
                </c:pt>
                <c:pt idx="14418">
                  <c:v>14419</c:v>
                </c:pt>
                <c:pt idx="14419">
                  <c:v>14420</c:v>
                </c:pt>
                <c:pt idx="14420">
                  <c:v>14421</c:v>
                </c:pt>
                <c:pt idx="14421">
                  <c:v>14422</c:v>
                </c:pt>
                <c:pt idx="14422">
                  <c:v>14423</c:v>
                </c:pt>
                <c:pt idx="14423">
                  <c:v>14424</c:v>
                </c:pt>
                <c:pt idx="14424">
                  <c:v>14425</c:v>
                </c:pt>
                <c:pt idx="14425">
                  <c:v>14426</c:v>
                </c:pt>
                <c:pt idx="14426">
                  <c:v>14427</c:v>
                </c:pt>
                <c:pt idx="14427">
                  <c:v>14428</c:v>
                </c:pt>
                <c:pt idx="14428">
                  <c:v>14429</c:v>
                </c:pt>
                <c:pt idx="14429">
                  <c:v>14430</c:v>
                </c:pt>
                <c:pt idx="14430">
                  <c:v>14431</c:v>
                </c:pt>
                <c:pt idx="14431">
                  <c:v>14432</c:v>
                </c:pt>
                <c:pt idx="14432">
                  <c:v>14433</c:v>
                </c:pt>
                <c:pt idx="14433">
                  <c:v>14434</c:v>
                </c:pt>
                <c:pt idx="14434">
                  <c:v>14435</c:v>
                </c:pt>
                <c:pt idx="14435">
                  <c:v>14436</c:v>
                </c:pt>
                <c:pt idx="14436">
                  <c:v>14437</c:v>
                </c:pt>
                <c:pt idx="14437">
                  <c:v>14438</c:v>
                </c:pt>
                <c:pt idx="14438">
                  <c:v>14439</c:v>
                </c:pt>
                <c:pt idx="14439">
                  <c:v>14440</c:v>
                </c:pt>
                <c:pt idx="14440">
                  <c:v>14441</c:v>
                </c:pt>
                <c:pt idx="14441">
                  <c:v>14442</c:v>
                </c:pt>
                <c:pt idx="14442">
                  <c:v>14443</c:v>
                </c:pt>
                <c:pt idx="14443">
                  <c:v>14444</c:v>
                </c:pt>
                <c:pt idx="14444">
                  <c:v>14445</c:v>
                </c:pt>
                <c:pt idx="14445">
                  <c:v>14446</c:v>
                </c:pt>
                <c:pt idx="14446">
                  <c:v>14447</c:v>
                </c:pt>
                <c:pt idx="14447">
                  <c:v>14448</c:v>
                </c:pt>
                <c:pt idx="14448">
                  <c:v>14449</c:v>
                </c:pt>
                <c:pt idx="14449">
                  <c:v>14450</c:v>
                </c:pt>
                <c:pt idx="14450">
                  <c:v>14451</c:v>
                </c:pt>
                <c:pt idx="14451">
                  <c:v>14452</c:v>
                </c:pt>
                <c:pt idx="14452">
                  <c:v>14453</c:v>
                </c:pt>
                <c:pt idx="14453">
                  <c:v>14454</c:v>
                </c:pt>
                <c:pt idx="14454">
                  <c:v>14455</c:v>
                </c:pt>
                <c:pt idx="14455">
                  <c:v>14456</c:v>
                </c:pt>
                <c:pt idx="14456">
                  <c:v>14457</c:v>
                </c:pt>
                <c:pt idx="14457">
                  <c:v>14458</c:v>
                </c:pt>
                <c:pt idx="14458">
                  <c:v>14459</c:v>
                </c:pt>
                <c:pt idx="14459">
                  <c:v>14460</c:v>
                </c:pt>
                <c:pt idx="14460">
                  <c:v>14461</c:v>
                </c:pt>
                <c:pt idx="14461">
                  <c:v>14462</c:v>
                </c:pt>
                <c:pt idx="14462">
                  <c:v>14463</c:v>
                </c:pt>
                <c:pt idx="14463">
                  <c:v>14464</c:v>
                </c:pt>
                <c:pt idx="14464">
                  <c:v>14465</c:v>
                </c:pt>
                <c:pt idx="14465">
                  <c:v>14466</c:v>
                </c:pt>
                <c:pt idx="14466">
                  <c:v>14467</c:v>
                </c:pt>
                <c:pt idx="14467">
                  <c:v>14468</c:v>
                </c:pt>
                <c:pt idx="14468">
                  <c:v>14469</c:v>
                </c:pt>
                <c:pt idx="14469">
                  <c:v>14470</c:v>
                </c:pt>
                <c:pt idx="14470">
                  <c:v>14471</c:v>
                </c:pt>
                <c:pt idx="14471">
                  <c:v>14472</c:v>
                </c:pt>
                <c:pt idx="14472">
                  <c:v>14473</c:v>
                </c:pt>
                <c:pt idx="14473">
                  <c:v>14474</c:v>
                </c:pt>
                <c:pt idx="14474">
                  <c:v>14475</c:v>
                </c:pt>
                <c:pt idx="14475">
                  <c:v>14476</c:v>
                </c:pt>
                <c:pt idx="14476">
                  <c:v>14477</c:v>
                </c:pt>
                <c:pt idx="14477">
                  <c:v>14478</c:v>
                </c:pt>
                <c:pt idx="14478">
                  <c:v>14479</c:v>
                </c:pt>
                <c:pt idx="14479">
                  <c:v>14480</c:v>
                </c:pt>
                <c:pt idx="14480">
                  <c:v>14481</c:v>
                </c:pt>
                <c:pt idx="14481">
                  <c:v>14482</c:v>
                </c:pt>
                <c:pt idx="14482">
                  <c:v>14483</c:v>
                </c:pt>
                <c:pt idx="14483">
                  <c:v>14484</c:v>
                </c:pt>
                <c:pt idx="14484">
                  <c:v>14485</c:v>
                </c:pt>
                <c:pt idx="14485">
                  <c:v>14486</c:v>
                </c:pt>
                <c:pt idx="14486">
                  <c:v>14487</c:v>
                </c:pt>
                <c:pt idx="14487">
                  <c:v>14488</c:v>
                </c:pt>
                <c:pt idx="14488">
                  <c:v>14489</c:v>
                </c:pt>
                <c:pt idx="14489">
                  <c:v>14490</c:v>
                </c:pt>
                <c:pt idx="14490">
                  <c:v>14491</c:v>
                </c:pt>
                <c:pt idx="14491">
                  <c:v>14492</c:v>
                </c:pt>
                <c:pt idx="14492">
                  <c:v>14493</c:v>
                </c:pt>
                <c:pt idx="14493">
                  <c:v>14494</c:v>
                </c:pt>
                <c:pt idx="14494">
                  <c:v>14495</c:v>
                </c:pt>
                <c:pt idx="14495">
                  <c:v>14496</c:v>
                </c:pt>
                <c:pt idx="14496">
                  <c:v>14497</c:v>
                </c:pt>
                <c:pt idx="14497">
                  <c:v>14498</c:v>
                </c:pt>
                <c:pt idx="14498">
                  <c:v>14499</c:v>
                </c:pt>
                <c:pt idx="14499">
                  <c:v>14500</c:v>
                </c:pt>
                <c:pt idx="14500">
                  <c:v>14501</c:v>
                </c:pt>
                <c:pt idx="14501">
                  <c:v>14502</c:v>
                </c:pt>
                <c:pt idx="14502">
                  <c:v>14503</c:v>
                </c:pt>
                <c:pt idx="14503">
                  <c:v>14504</c:v>
                </c:pt>
                <c:pt idx="14504">
                  <c:v>14505</c:v>
                </c:pt>
                <c:pt idx="14505">
                  <c:v>14506</c:v>
                </c:pt>
                <c:pt idx="14506">
                  <c:v>14507</c:v>
                </c:pt>
                <c:pt idx="14507">
                  <c:v>14508</c:v>
                </c:pt>
                <c:pt idx="14508">
                  <c:v>14509</c:v>
                </c:pt>
                <c:pt idx="14509">
                  <c:v>14510</c:v>
                </c:pt>
                <c:pt idx="14510">
                  <c:v>14511</c:v>
                </c:pt>
                <c:pt idx="14511">
                  <c:v>14512</c:v>
                </c:pt>
                <c:pt idx="14512">
                  <c:v>14513</c:v>
                </c:pt>
                <c:pt idx="14513">
                  <c:v>14514</c:v>
                </c:pt>
                <c:pt idx="14514">
                  <c:v>14515</c:v>
                </c:pt>
                <c:pt idx="14515">
                  <c:v>14516</c:v>
                </c:pt>
                <c:pt idx="14516">
                  <c:v>14517</c:v>
                </c:pt>
                <c:pt idx="14517">
                  <c:v>14518</c:v>
                </c:pt>
                <c:pt idx="14518">
                  <c:v>14519</c:v>
                </c:pt>
                <c:pt idx="14519">
                  <c:v>14520</c:v>
                </c:pt>
                <c:pt idx="14520">
                  <c:v>14521</c:v>
                </c:pt>
                <c:pt idx="14521">
                  <c:v>14522</c:v>
                </c:pt>
                <c:pt idx="14522">
                  <c:v>14523</c:v>
                </c:pt>
                <c:pt idx="14523">
                  <c:v>14524</c:v>
                </c:pt>
                <c:pt idx="14524">
                  <c:v>14525</c:v>
                </c:pt>
                <c:pt idx="14525">
                  <c:v>14526</c:v>
                </c:pt>
                <c:pt idx="14526">
                  <c:v>14527</c:v>
                </c:pt>
                <c:pt idx="14527">
                  <c:v>14528</c:v>
                </c:pt>
                <c:pt idx="14528">
                  <c:v>14529</c:v>
                </c:pt>
                <c:pt idx="14529">
                  <c:v>14530</c:v>
                </c:pt>
                <c:pt idx="14530">
                  <c:v>14531</c:v>
                </c:pt>
                <c:pt idx="14531">
                  <c:v>14532</c:v>
                </c:pt>
                <c:pt idx="14532">
                  <c:v>14533</c:v>
                </c:pt>
                <c:pt idx="14533">
                  <c:v>14534</c:v>
                </c:pt>
                <c:pt idx="14534">
                  <c:v>14535</c:v>
                </c:pt>
                <c:pt idx="14535">
                  <c:v>14536</c:v>
                </c:pt>
                <c:pt idx="14536">
                  <c:v>14537</c:v>
                </c:pt>
                <c:pt idx="14537">
                  <c:v>14538</c:v>
                </c:pt>
                <c:pt idx="14538">
                  <c:v>14539</c:v>
                </c:pt>
                <c:pt idx="14539">
                  <c:v>14540</c:v>
                </c:pt>
                <c:pt idx="14540">
                  <c:v>14541</c:v>
                </c:pt>
                <c:pt idx="14541">
                  <c:v>14542</c:v>
                </c:pt>
                <c:pt idx="14542">
                  <c:v>14543</c:v>
                </c:pt>
                <c:pt idx="14543">
                  <c:v>14544</c:v>
                </c:pt>
                <c:pt idx="14544">
                  <c:v>14545</c:v>
                </c:pt>
                <c:pt idx="14545">
                  <c:v>14546</c:v>
                </c:pt>
                <c:pt idx="14546">
                  <c:v>14547</c:v>
                </c:pt>
                <c:pt idx="14547">
                  <c:v>14548</c:v>
                </c:pt>
                <c:pt idx="14548">
                  <c:v>14549</c:v>
                </c:pt>
                <c:pt idx="14549">
                  <c:v>14550</c:v>
                </c:pt>
                <c:pt idx="14550">
                  <c:v>14551</c:v>
                </c:pt>
                <c:pt idx="14551">
                  <c:v>14552</c:v>
                </c:pt>
                <c:pt idx="14552">
                  <c:v>14553</c:v>
                </c:pt>
                <c:pt idx="14553">
                  <c:v>14554</c:v>
                </c:pt>
                <c:pt idx="14554">
                  <c:v>14555</c:v>
                </c:pt>
                <c:pt idx="14555">
                  <c:v>14556</c:v>
                </c:pt>
                <c:pt idx="14556">
                  <c:v>14557</c:v>
                </c:pt>
                <c:pt idx="14557">
                  <c:v>14558</c:v>
                </c:pt>
                <c:pt idx="14558">
                  <c:v>14559</c:v>
                </c:pt>
                <c:pt idx="14559">
                  <c:v>14560</c:v>
                </c:pt>
                <c:pt idx="14560">
                  <c:v>14561</c:v>
                </c:pt>
                <c:pt idx="14561">
                  <c:v>14562</c:v>
                </c:pt>
                <c:pt idx="14562">
                  <c:v>14563</c:v>
                </c:pt>
                <c:pt idx="14563">
                  <c:v>14564</c:v>
                </c:pt>
                <c:pt idx="14564">
                  <c:v>14565</c:v>
                </c:pt>
                <c:pt idx="14565">
                  <c:v>14566</c:v>
                </c:pt>
                <c:pt idx="14566">
                  <c:v>14567</c:v>
                </c:pt>
                <c:pt idx="14567">
                  <c:v>14568</c:v>
                </c:pt>
                <c:pt idx="14568">
                  <c:v>14569</c:v>
                </c:pt>
                <c:pt idx="14569">
                  <c:v>14570</c:v>
                </c:pt>
                <c:pt idx="14570">
                  <c:v>14571</c:v>
                </c:pt>
                <c:pt idx="14571">
                  <c:v>14572</c:v>
                </c:pt>
                <c:pt idx="14572">
                  <c:v>14573</c:v>
                </c:pt>
                <c:pt idx="14573">
                  <c:v>14574</c:v>
                </c:pt>
                <c:pt idx="14574">
                  <c:v>14575</c:v>
                </c:pt>
                <c:pt idx="14575">
                  <c:v>14576</c:v>
                </c:pt>
                <c:pt idx="14576">
                  <c:v>14577</c:v>
                </c:pt>
                <c:pt idx="14577">
                  <c:v>14578</c:v>
                </c:pt>
                <c:pt idx="14578">
                  <c:v>14579</c:v>
                </c:pt>
                <c:pt idx="14579">
                  <c:v>14580</c:v>
                </c:pt>
                <c:pt idx="14580">
                  <c:v>14581</c:v>
                </c:pt>
                <c:pt idx="14581">
                  <c:v>14582</c:v>
                </c:pt>
                <c:pt idx="14582">
                  <c:v>14583</c:v>
                </c:pt>
                <c:pt idx="14583">
                  <c:v>14584</c:v>
                </c:pt>
                <c:pt idx="14584">
                  <c:v>14585</c:v>
                </c:pt>
                <c:pt idx="14585">
                  <c:v>14586</c:v>
                </c:pt>
                <c:pt idx="14586">
                  <c:v>14587</c:v>
                </c:pt>
                <c:pt idx="14587">
                  <c:v>14588</c:v>
                </c:pt>
                <c:pt idx="14588">
                  <c:v>14589</c:v>
                </c:pt>
                <c:pt idx="14589">
                  <c:v>14590</c:v>
                </c:pt>
                <c:pt idx="14590">
                  <c:v>14591</c:v>
                </c:pt>
                <c:pt idx="14591">
                  <c:v>14592</c:v>
                </c:pt>
                <c:pt idx="14592">
                  <c:v>14593</c:v>
                </c:pt>
                <c:pt idx="14593">
                  <c:v>14594</c:v>
                </c:pt>
                <c:pt idx="14594">
                  <c:v>14595</c:v>
                </c:pt>
                <c:pt idx="14595">
                  <c:v>14596</c:v>
                </c:pt>
                <c:pt idx="14596">
                  <c:v>14597</c:v>
                </c:pt>
                <c:pt idx="14597">
                  <c:v>14598</c:v>
                </c:pt>
                <c:pt idx="14598">
                  <c:v>14599</c:v>
                </c:pt>
                <c:pt idx="14599">
                  <c:v>14600</c:v>
                </c:pt>
                <c:pt idx="14600">
                  <c:v>14601</c:v>
                </c:pt>
                <c:pt idx="14601">
                  <c:v>14602</c:v>
                </c:pt>
                <c:pt idx="14602">
                  <c:v>14603</c:v>
                </c:pt>
                <c:pt idx="14603">
                  <c:v>14604</c:v>
                </c:pt>
                <c:pt idx="14604">
                  <c:v>14605</c:v>
                </c:pt>
                <c:pt idx="14605">
                  <c:v>14606</c:v>
                </c:pt>
                <c:pt idx="14606">
                  <c:v>14607</c:v>
                </c:pt>
                <c:pt idx="14607">
                  <c:v>14608</c:v>
                </c:pt>
                <c:pt idx="14608">
                  <c:v>14609</c:v>
                </c:pt>
                <c:pt idx="14609">
                  <c:v>14610</c:v>
                </c:pt>
                <c:pt idx="14610">
                  <c:v>14611</c:v>
                </c:pt>
                <c:pt idx="14611">
                  <c:v>14612</c:v>
                </c:pt>
                <c:pt idx="14612">
                  <c:v>14613</c:v>
                </c:pt>
                <c:pt idx="14613">
                  <c:v>14614</c:v>
                </c:pt>
                <c:pt idx="14614">
                  <c:v>14615</c:v>
                </c:pt>
                <c:pt idx="14615">
                  <c:v>14616</c:v>
                </c:pt>
                <c:pt idx="14616">
                  <c:v>14617</c:v>
                </c:pt>
                <c:pt idx="14617">
                  <c:v>14618</c:v>
                </c:pt>
                <c:pt idx="14618">
                  <c:v>14619</c:v>
                </c:pt>
                <c:pt idx="14619">
                  <c:v>14620</c:v>
                </c:pt>
                <c:pt idx="14620">
                  <c:v>14621</c:v>
                </c:pt>
                <c:pt idx="14621">
                  <c:v>14622</c:v>
                </c:pt>
                <c:pt idx="14622">
                  <c:v>14623</c:v>
                </c:pt>
                <c:pt idx="14623">
                  <c:v>14624</c:v>
                </c:pt>
                <c:pt idx="14624">
                  <c:v>14625</c:v>
                </c:pt>
                <c:pt idx="14625">
                  <c:v>14626</c:v>
                </c:pt>
                <c:pt idx="14626">
                  <c:v>14627</c:v>
                </c:pt>
                <c:pt idx="14627">
                  <c:v>14628</c:v>
                </c:pt>
                <c:pt idx="14628">
                  <c:v>14629</c:v>
                </c:pt>
                <c:pt idx="14629">
                  <c:v>14630</c:v>
                </c:pt>
                <c:pt idx="14630">
                  <c:v>14631</c:v>
                </c:pt>
                <c:pt idx="14631">
                  <c:v>14632</c:v>
                </c:pt>
                <c:pt idx="14632">
                  <c:v>14633</c:v>
                </c:pt>
                <c:pt idx="14633">
                  <c:v>14634</c:v>
                </c:pt>
                <c:pt idx="14634">
                  <c:v>14635</c:v>
                </c:pt>
                <c:pt idx="14635">
                  <c:v>14636</c:v>
                </c:pt>
                <c:pt idx="14636">
                  <c:v>14637</c:v>
                </c:pt>
                <c:pt idx="14637">
                  <c:v>14638</c:v>
                </c:pt>
                <c:pt idx="14638">
                  <c:v>14639</c:v>
                </c:pt>
                <c:pt idx="14639">
                  <c:v>14640</c:v>
                </c:pt>
                <c:pt idx="14640">
                  <c:v>14641</c:v>
                </c:pt>
                <c:pt idx="14641">
                  <c:v>14642</c:v>
                </c:pt>
                <c:pt idx="14642">
                  <c:v>14643</c:v>
                </c:pt>
                <c:pt idx="14643">
                  <c:v>14644</c:v>
                </c:pt>
                <c:pt idx="14644">
                  <c:v>14645</c:v>
                </c:pt>
                <c:pt idx="14645">
                  <c:v>14646</c:v>
                </c:pt>
                <c:pt idx="14646">
                  <c:v>14647</c:v>
                </c:pt>
                <c:pt idx="14647">
                  <c:v>14648</c:v>
                </c:pt>
                <c:pt idx="14648">
                  <c:v>14649</c:v>
                </c:pt>
                <c:pt idx="14649">
                  <c:v>14650</c:v>
                </c:pt>
                <c:pt idx="14650">
                  <c:v>14651</c:v>
                </c:pt>
                <c:pt idx="14651">
                  <c:v>14652</c:v>
                </c:pt>
                <c:pt idx="14652">
                  <c:v>14653</c:v>
                </c:pt>
                <c:pt idx="14653">
                  <c:v>14654</c:v>
                </c:pt>
                <c:pt idx="14654">
                  <c:v>14655</c:v>
                </c:pt>
                <c:pt idx="14655">
                  <c:v>14656</c:v>
                </c:pt>
                <c:pt idx="14656">
                  <c:v>14657</c:v>
                </c:pt>
                <c:pt idx="14657">
                  <c:v>14658</c:v>
                </c:pt>
                <c:pt idx="14658">
                  <c:v>14659</c:v>
                </c:pt>
                <c:pt idx="14659">
                  <c:v>14660</c:v>
                </c:pt>
                <c:pt idx="14660">
                  <c:v>14661</c:v>
                </c:pt>
                <c:pt idx="14661">
                  <c:v>14662</c:v>
                </c:pt>
                <c:pt idx="14662">
                  <c:v>14663</c:v>
                </c:pt>
                <c:pt idx="14663">
                  <c:v>14664</c:v>
                </c:pt>
                <c:pt idx="14664">
                  <c:v>14665</c:v>
                </c:pt>
                <c:pt idx="14665">
                  <c:v>14666</c:v>
                </c:pt>
                <c:pt idx="14666">
                  <c:v>14667</c:v>
                </c:pt>
                <c:pt idx="14667">
                  <c:v>14668</c:v>
                </c:pt>
                <c:pt idx="14668">
                  <c:v>14669</c:v>
                </c:pt>
                <c:pt idx="14669">
                  <c:v>14670</c:v>
                </c:pt>
                <c:pt idx="14670">
                  <c:v>14671</c:v>
                </c:pt>
                <c:pt idx="14671">
                  <c:v>14672</c:v>
                </c:pt>
                <c:pt idx="14672">
                  <c:v>14673</c:v>
                </c:pt>
                <c:pt idx="14673">
                  <c:v>14674</c:v>
                </c:pt>
                <c:pt idx="14674">
                  <c:v>14675</c:v>
                </c:pt>
                <c:pt idx="14675">
                  <c:v>14676</c:v>
                </c:pt>
                <c:pt idx="14676">
                  <c:v>14677</c:v>
                </c:pt>
                <c:pt idx="14677">
                  <c:v>14678</c:v>
                </c:pt>
                <c:pt idx="14678">
                  <c:v>14679</c:v>
                </c:pt>
                <c:pt idx="14679">
                  <c:v>14680</c:v>
                </c:pt>
                <c:pt idx="14680">
                  <c:v>14681</c:v>
                </c:pt>
                <c:pt idx="14681">
                  <c:v>14682</c:v>
                </c:pt>
                <c:pt idx="14682">
                  <c:v>14683</c:v>
                </c:pt>
                <c:pt idx="14683">
                  <c:v>14684</c:v>
                </c:pt>
                <c:pt idx="14684">
                  <c:v>14685</c:v>
                </c:pt>
                <c:pt idx="14685">
                  <c:v>14686</c:v>
                </c:pt>
                <c:pt idx="14686">
                  <c:v>14687</c:v>
                </c:pt>
                <c:pt idx="14687">
                  <c:v>14688</c:v>
                </c:pt>
                <c:pt idx="14688">
                  <c:v>14689</c:v>
                </c:pt>
                <c:pt idx="14689">
                  <c:v>14690</c:v>
                </c:pt>
                <c:pt idx="14690">
                  <c:v>14691</c:v>
                </c:pt>
                <c:pt idx="14691">
                  <c:v>14692</c:v>
                </c:pt>
                <c:pt idx="14692">
                  <c:v>14693</c:v>
                </c:pt>
                <c:pt idx="14693">
                  <c:v>14694</c:v>
                </c:pt>
                <c:pt idx="14694">
                  <c:v>14695</c:v>
                </c:pt>
                <c:pt idx="14695">
                  <c:v>14696</c:v>
                </c:pt>
                <c:pt idx="14696">
                  <c:v>14697</c:v>
                </c:pt>
                <c:pt idx="14697">
                  <c:v>14698</c:v>
                </c:pt>
                <c:pt idx="14698">
                  <c:v>14699</c:v>
                </c:pt>
                <c:pt idx="14699">
                  <c:v>14700</c:v>
                </c:pt>
                <c:pt idx="14700">
                  <c:v>14701</c:v>
                </c:pt>
                <c:pt idx="14701">
                  <c:v>14702</c:v>
                </c:pt>
                <c:pt idx="14702">
                  <c:v>14703</c:v>
                </c:pt>
                <c:pt idx="14703">
                  <c:v>14704</c:v>
                </c:pt>
                <c:pt idx="14704">
                  <c:v>14705</c:v>
                </c:pt>
                <c:pt idx="14705">
                  <c:v>14706</c:v>
                </c:pt>
                <c:pt idx="14706">
                  <c:v>14707</c:v>
                </c:pt>
                <c:pt idx="14707">
                  <c:v>14708</c:v>
                </c:pt>
                <c:pt idx="14708">
                  <c:v>14709</c:v>
                </c:pt>
                <c:pt idx="14709">
                  <c:v>14710</c:v>
                </c:pt>
                <c:pt idx="14710">
                  <c:v>14711</c:v>
                </c:pt>
                <c:pt idx="14711">
                  <c:v>14712</c:v>
                </c:pt>
                <c:pt idx="14712">
                  <c:v>14713</c:v>
                </c:pt>
                <c:pt idx="14713">
                  <c:v>14714</c:v>
                </c:pt>
                <c:pt idx="14714">
                  <c:v>14715</c:v>
                </c:pt>
                <c:pt idx="14715">
                  <c:v>14716</c:v>
                </c:pt>
                <c:pt idx="14716">
                  <c:v>14717</c:v>
                </c:pt>
                <c:pt idx="14717">
                  <c:v>14718</c:v>
                </c:pt>
                <c:pt idx="14718">
                  <c:v>14719</c:v>
                </c:pt>
                <c:pt idx="14719">
                  <c:v>14720</c:v>
                </c:pt>
                <c:pt idx="14720">
                  <c:v>14721</c:v>
                </c:pt>
                <c:pt idx="14721">
                  <c:v>14722</c:v>
                </c:pt>
                <c:pt idx="14722">
                  <c:v>14723</c:v>
                </c:pt>
                <c:pt idx="14723">
                  <c:v>14724</c:v>
                </c:pt>
                <c:pt idx="14724">
                  <c:v>14725</c:v>
                </c:pt>
                <c:pt idx="14725">
                  <c:v>14726</c:v>
                </c:pt>
                <c:pt idx="14726">
                  <c:v>14727</c:v>
                </c:pt>
                <c:pt idx="14727">
                  <c:v>14728</c:v>
                </c:pt>
                <c:pt idx="14728">
                  <c:v>14729</c:v>
                </c:pt>
                <c:pt idx="14729">
                  <c:v>14730</c:v>
                </c:pt>
                <c:pt idx="14730">
                  <c:v>14731</c:v>
                </c:pt>
                <c:pt idx="14731">
                  <c:v>14732</c:v>
                </c:pt>
                <c:pt idx="14732">
                  <c:v>14733</c:v>
                </c:pt>
                <c:pt idx="14733">
                  <c:v>14734</c:v>
                </c:pt>
                <c:pt idx="14734">
                  <c:v>14735</c:v>
                </c:pt>
                <c:pt idx="14735">
                  <c:v>14736</c:v>
                </c:pt>
                <c:pt idx="14736">
                  <c:v>14737</c:v>
                </c:pt>
                <c:pt idx="14737">
                  <c:v>14738</c:v>
                </c:pt>
                <c:pt idx="14738">
                  <c:v>14739</c:v>
                </c:pt>
                <c:pt idx="14739">
                  <c:v>14740</c:v>
                </c:pt>
                <c:pt idx="14740">
                  <c:v>14741</c:v>
                </c:pt>
                <c:pt idx="14741">
                  <c:v>14742</c:v>
                </c:pt>
                <c:pt idx="14742">
                  <c:v>14743</c:v>
                </c:pt>
                <c:pt idx="14743">
                  <c:v>14744</c:v>
                </c:pt>
                <c:pt idx="14744">
                  <c:v>14745</c:v>
                </c:pt>
                <c:pt idx="14745">
                  <c:v>14746</c:v>
                </c:pt>
                <c:pt idx="14746">
                  <c:v>14747</c:v>
                </c:pt>
                <c:pt idx="14747">
                  <c:v>14748</c:v>
                </c:pt>
                <c:pt idx="14748">
                  <c:v>14749</c:v>
                </c:pt>
                <c:pt idx="14749">
                  <c:v>14750</c:v>
                </c:pt>
                <c:pt idx="14750">
                  <c:v>14751</c:v>
                </c:pt>
                <c:pt idx="14751">
                  <c:v>14752</c:v>
                </c:pt>
                <c:pt idx="14752">
                  <c:v>14753</c:v>
                </c:pt>
                <c:pt idx="14753">
                  <c:v>14754</c:v>
                </c:pt>
                <c:pt idx="14754">
                  <c:v>14755</c:v>
                </c:pt>
                <c:pt idx="14755">
                  <c:v>14756</c:v>
                </c:pt>
                <c:pt idx="14756">
                  <c:v>14757</c:v>
                </c:pt>
                <c:pt idx="14757">
                  <c:v>14758</c:v>
                </c:pt>
                <c:pt idx="14758">
                  <c:v>14759</c:v>
                </c:pt>
                <c:pt idx="14759">
                  <c:v>14760</c:v>
                </c:pt>
                <c:pt idx="14760">
                  <c:v>14761</c:v>
                </c:pt>
                <c:pt idx="14761">
                  <c:v>14762</c:v>
                </c:pt>
                <c:pt idx="14762">
                  <c:v>14763</c:v>
                </c:pt>
                <c:pt idx="14763">
                  <c:v>14764</c:v>
                </c:pt>
                <c:pt idx="14764">
                  <c:v>14765</c:v>
                </c:pt>
                <c:pt idx="14765">
                  <c:v>14766</c:v>
                </c:pt>
                <c:pt idx="14766">
                  <c:v>14767</c:v>
                </c:pt>
                <c:pt idx="14767">
                  <c:v>14768</c:v>
                </c:pt>
                <c:pt idx="14768">
                  <c:v>14769</c:v>
                </c:pt>
                <c:pt idx="14769">
                  <c:v>14770</c:v>
                </c:pt>
                <c:pt idx="14770">
                  <c:v>14771</c:v>
                </c:pt>
                <c:pt idx="14771">
                  <c:v>14772</c:v>
                </c:pt>
                <c:pt idx="14772">
                  <c:v>14773</c:v>
                </c:pt>
                <c:pt idx="14773">
                  <c:v>14774</c:v>
                </c:pt>
                <c:pt idx="14774">
                  <c:v>14775</c:v>
                </c:pt>
                <c:pt idx="14775">
                  <c:v>14776</c:v>
                </c:pt>
                <c:pt idx="14776">
                  <c:v>14777</c:v>
                </c:pt>
                <c:pt idx="14777">
                  <c:v>14778</c:v>
                </c:pt>
                <c:pt idx="14778">
                  <c:v>14779</c:v>
                </c:pt>
                <c:pt idx="14779">
                  <c:v>14780</c:v>
                </c:pt>
                <c:pt idx="14780">
                  <c:v>14781</c:v>
                </c:pt>
                <c:pt idx="14781">
                  <c:v>14782</c:v>
                </c:pt>
                <c:pt idx="14782">
                  <c:v>14783</c:v>
                </c:pt>
                <c:pt idx="14783">
                  <c:v>14784</c:v>
                </c:pt>
                <c:pt idx="14784">
                  <c:v>14785</c:v>
                </c:pt>
                <c:pt idx="14785">
                  <c:v>14786</c:v>
                </c:pt>
                <c:pt idx="14786">
                  <c:v>14787</c:v>
                </c:pt>
                <c:pt idx="14787">
                  <c:v>14788</c:v>
                </c:pt>
                <c:pt idx="14788">
                  <c:v>14789</c:v>
                </c:pt>
                <c:pt idx="14789">
                  <c:v>14790</c:v>
                </c:pt>
                <c:pt idx="14790">
                  <c:v>14791</c:v>
                </c:pt>
                <c:pt idx="14791">
                  <c:v>14792</c:v>
                </c:pt>
                <c:pt idx="14792">
                  <c:v>14793</c:v>
                </c:pt>
                <c:pt idx="14793">
                  <c:v>14794</c:v>
                </c:pt>
                <c:pt idx="14794">
                  <c:v>14795</c:v>
                </c:pt>
                <c:pt idx="14795">
                  <c:v>14796</c:v>
                </c:pt>
                <c:pt idx="14796">
                  <c:v>14797</c:v>
                </c:pt>
                <c:pt idx="14797">
                  <c:v>14798</c:v>
                </c:pt>
                <c:pt idx="14798">
                  <c:v>14799</c:v>
                </c:pt>
                <c:pt idx="14799">
                  <c:v>14800</c:v>
                </c:pt>
                <c:pt idx="14800">
                  <c:v>14801</c:v>
                </c:pt>
                <c:pt idx="14801">
                  <c:v>14802</c:v>
                </c:pt>
                <c:pt idx="14802">
                  <c:v>14803</c:v>
                </c:pt>
                <c:pt idx="14803">
                  <c:v>14804</c:v>
                </c:pt>
                <c:pt idx="14804">
                  <c:v>14805</c:v>
                </c:pt>
                <c:pt idx="14805">
                  <c:v>14806</c:v>
                </c:pt>
                <c:pt idx="14806">
                  <c:v>14807</c:v>
                </c:pt>
                <c:pt idx="14807">
                  <c:v>14808</c:v>
                </c:pt>
                <c:pt idx="14808">
                  <c:v>14809</c:v>
                </c:pt>
                <c:pt idx="14809">
                  <c:v>14810</c:v>
                </c:pt>
                <c:pt idx="14810">
                  <c:v>14811</c:v>
                </c:pt>
                <c:pt idx="14811">
                  <c:v>14812</c:v>
                </c:pt>
                <c:pt idx="14812">
                  <c:v>14813</c:v>
                </c:pt>
                <c:pt idx="14813">
                  <c:v>14814</c:v>
                </c:pt>
                <c:pt idx="14814">
                  <c:v>14815</c:v>
                </c:pt>
                <c:pt idx="14815">
                  <c:v>14816</c:v>
                </c:pt>
                <c:pt idx="14816">
                  <c:v>14817</c:v>
                </c:pt>
                <c:pt idx="14817">
                  <c:v>14818</c:v>
                </c:pt>
                <c:pt idx="14818">
                  <c:v>14819</c:v>
                </c:pt>
                <c:pt idx="14819">
                  <c:v>14820</c:v>
                </c:pt>
                <c:pt idx="14820">
                  <c:v>14821</c:v>
                </c:pt>
                <c:pt idx="14821">
                  <c:v>14822</c:v>
                </c:pt>
                <c:pt idx="14822">
                  <c:v>14823</c:v>
                </c:pt>
                <c:pt idx="14823">
                  <c:v>14824</c:v>
                </c:pt>
                <c:pt idx="14824">
                  <c:v>14825</c:v>
                </c:pt>
                <c:pt idx="14825">
                  <c:v>14826</c:v>
                </c:pt>
                <c:pt idx="14826">
                  <c:v>14827</c:v>
                </c:pt>
                <c:pt idx="14827">
                  <c:v>14828</c:v>
                </c:pt>
                <c:pt idx="14828">
                  <c:v>14829</c:v>
                </c:pt>
                <c:pt idx="14829">
                  <c:v>14830</c:v>
                </c:pt>
                <c:pt idx="14830">
                  <c:v>14831</c:v>
                </c:pt>
                <c:pt idx="14831">
                  <c:v>14832</c:v>
                </c:pt>
                <c:pt idx="14832">
                  <c:v>14833</c:v>
                </c:pt>
                <c:pt idx="14833">
                  <c:v>14834</c:v>
                </c:pt>
                <c:pt idx="14834">
                  <c:v>14835</c:v>
                </c:pt>
                <c:pt idx="14835">
                  <c:v>14836</c:v>
                </c:pt>
                <c:pt idx="14836">
                  <c:v>14837</c:v>
                </c:pt>
                <c:pt idx="14837">
                  <c:v>14838</c:v>
                </c:pt>
                <c:pt idx="14838">
                  <c:v>14839</c:v>
                </c:pt>
                <c:pt idx="14839">
                  <c:v>14840</c:v>
                </c:pt>
                <c:pt idx="14840">
                  <c:v>14841</c:v>
                </c:pt>
                <c:pt idx="14841">
                  <c:v>14842</c:v>
                </c:pt>
                <c:pt idx="14842">
                  <c:v>14843</c:v>
                </c:pt>
                <c:pt idx="14843">
                  <c:v>14844</c:v>
                </c:pt>
                <c:pt idx="14844">
                  <c:v>14845</c:v>
                </c:pt>
                <c:pt idx="14845">
                  <c:v>14846</c:v>
                </c:pt>
                <c:pt idx="14846">
                  <c:v>14847</c:v>
                </c:pt>
                <c:pt idx="14847">
                  <c:v>14848</c:v>
                </c:pt>
                <c:pt idx="14848">
                  <c:v>14849</c:v>
                </c:pt>
                <c:pt idx="14849">
                  <c:v>14850</c:v>
                </c:pt>
                <c:pt idx="14850">
                  <c:v>14851</c:v>
                </c:pt>
                <c:pt idx="14851">
                  <c:v>14852</c:v>
                </c:pt>
                <c:pt idx="14852">
                  <c:v>14853</c:v>
                </c:pt>
                <c:pt idx="14853">
                  <c:v>14854</c:v>
                </c:pt>
                <c:pt idx="14854">
                  <c:v>14855</c:v>
                </c:pt>
                <c:pt idx="14855">
                  <c:v>14856</c:v>
                </c:pt>
                <c:pt idx="14856">
                  <c:v>14857</c:v>
                </c:pt>
                <c:pt idx="14857">
                  <c:v>14858</c:v>
                </c:pt>
                <c:pt idx="14858">
                  <c:v>14859</c:v>
                </c:pt>
                <c:pt idx="14859">
                  <c:v>14860</c:v>
                </c:pt>
                <c:pt idx="14860">
                  <c:v>14861</c:v>
                </c:pt>
                <c:pt idx="14861">
                  <c:v>14862</c:v>
                </c:pt>
                <c:pt idx="14862">
                  <c:v>14863</c:v>
                </c:pt>
                <c:pt idx="14863">
                  <c:v>14864</c:v>
                </c:pt>
                <c:pt idx="14864">
                  <c:v>14865</c:v>
                </c:pt>
                <c:pt idx="14865">
                  <c:v>14866</c:v>
                </c:pt>
                <c:pt idx="14866">
                  <c:v>14867</c:v>
                </c:pt>
                <c:pt idx="14867">
                  <c:v>14868</c:v>
                </c:pt>
                <c:pt idx="14868">
                  <c:v>14869</c:v>
                </c:pt>
                <c:pt idx="14869">
                  <c:v>14870</c:v>
                </c:pt>
                <c:pt idx="14870">
                  <c:v>14871</c:v>
                </c:pt>
                <c:pt idx="14871">
                  <c:v>14872</c:v>
                </c:pt>
                <c:pt idx="14872">
                  <c:v>14873</c:v>
                </c:pt>
                <c:pt idx="14873">
                  <c:v>14874</c:v>
                </c:pt>
                <c:pt idx="14874">
                  <c:v>14875</c:v>
                </c:pt>
                <c:pt idx="14875">
                  <c:v>14876</c:v>
                </c:pt>
                <c:pt idx="14876">
                  <c:v>14877</c:v>
                </c:pt>
                <c:pt idx="14877">
                  <c:v>14878</c:v>
                </c:pt>
                <c:pt idx="14878">
                  <c:v>14879</c:v>
                </c:pt>
                <c:pt idx="14879">
                  <c:v>14880</c:v>
                </c:pt>
                <c:pt idx="14880">
                  <c:v>14881</c:v>
                </c:pt>
                <c:pt idx="14881">
                  <c:v>14882</c:v>
                </c:pt>
                <c:pt idx="14882">
                  <c:v>14883</c:v>
                </c:pt>
                <c:pt idx="14883">
                  <c:v>14884</c:v>
                </c:pt>
                <c:pt idx="14884">
                  <c:v>14885</c:v>
                </c:pt>
                <c:pt idx="14885">
                  <c:v>14886</c:v>
                </c:pt>
                <c:pt idx="14886">
                  <c:v>14887</c:v>
                </c:pt>
                <c:pt idx="14887">
                  <c:v>14888</c:v>
                </c:pt>
                <c:pt idx="14888">
                  <c:v>14889</c:v>
                </c:pt>
                <c:pt idx="14889">
                  <c:v>14890</c:v>
                </c:pt>
                <c:pt idx="14890">
                  <c:v>14891</c:v>
                </c:pt>
                <c:pt idx="14891">
                  <c:v>14892</c:v>
                </c:pt>
                <c:pt idx="14892">
                  <c:v>14893</c:v>
                </c:pt>
                <c:pt idx="14893">
                  <c:v>14894</c:v>
                </c:pt>
                <c:pt idx="14894">
                  <c:v>14895</c:v>
                </c:pt>
                <c:pt idx="14895">
                  <c:v>14896</c:v>
                </c:pt>
                <c:pt idx="14896">
                  <c:v>14897</c:v>
                </c:pt>
                <c:pt idx="14897">
                  <c:v>14898</c:v>
                </c:pt>
                <c:pt idx="14898">
                  <c:v>14899</c:v>
                </c:pt>
                <c:pt idx="14899">
                  <c:v>14900</c:v>
                </c:pt>
                <c:pt idx="14900">
                  <c:v>14901</c:v>
                </c:pt>
                <c:pt idx="14901">
                  <c:v>14902</c:v>
                </c:pt>
                <c:pt idx="14902">
                  <c:v>14903</c:v>
                </c:pt>
                <c:pt idx="14903">
                  <c:v>14904</c:v>
                </c:pt>
                <c:pt idx="14904">
                  <c:v>14905</c:v>
                </c:pt>
                <c:pt idx="14905">
                  <c:v>14906</c:v>
                </c:pt>
                <c:pt idx="14906">
                  <c:v>14907</c:v>
                </c:pt>
                <c:pt idx="14907">
                  <c:v>14908</c:v>
                </c:pt>
                <c:pt idx="14908">
                  <c:v>14909</c:v>
                </c:pt>
                <c:pt idx="14909">
                  <c:v>14910</c:v>
                </c:pt>
                <c:pt idx="14910">
                  <c:v>14911</c:v>
                </c:pt>
                <c:pt idx="14911">
                  <c:v>14912</c:v>
                </c:pt>
                <c:pt idx="14912">
                  <c:v>14913</c:v>
                </c:pt>
                <c:pt idx="14913">
                  <c:v>14914</c:v>
                </c:pt>
                <c:pt idx="14914">
                  <c:v>14915</c:v>
                </c:pt>
                <c:pt idx="14915">
                  <c:v>14916</c:v>
                </c:pt>
                <c:pt idx="14916">
                  <c:v>14917</c:v>
                </c:pt>
                <c:pt idx="14917">
                  <c:v>14918</c:v>
                </c:pt>
                <c:pt idx="14918">
                  <c:v>14919</c:v>
                </c:pt>
                <c:pt idx="14919">
                  <c:v>14920</c:v>
                </c:pt>
                <c:pt idx="14920">
                  <c:v>14921</c:v>
                </c:pt>
                <c:pt idx="14921">
                  <c:v>14922</c:v>
                </c:pt>
                <c:pt idx="14922">
                  <c:v>14923</c:v>
                </c:pt>
                <c:pt idx="14923">
                  <c:v>14924</c:v>
                </c:pt>
                <c:pt idx="14924">
                  <c:v>14925</c:v>
                </c:pt>
                <c:pt idx="14925">
                  <c:v>14926</c:v>
                </c:pt>
                <c:pt idx="14926">
                  <c:v>14927</c:v>
                </c:pt>
                <c:pt idx="14927">
                  <c:v>14928</c:v>
                </c:pt>
                <c:pt idx="14928">
                  <c:v>14929</c:v>
                </c:pt>
                <c:pt idx="14929">
                  <c:v>14930</c:v>
                </c:pt>
                <c:pt idx="14930">
                  <c:v>14931</c:v>
                </c:pt>
                <c:pt idx="14931">
                  <c:v>14932</c:v>
                </c:pt>
                <c:pt idx="14932">
                  <c:v>14933</c:v>
                </c:pt>
                <c:pt idx="14933">
                  <c:v>14934</c:v>
                </c:pt>
                <c:pt idx="14934">
                  <c:v>14935</c:v>
                </c:pt>
                <c:pt idx="14935">
                  <c:v>14936</c:v>
                </c:pt>
                <c:pt idx="14936">
                  <c:v>14937</c:v>
                </c:pt>
                <c:pt idx="14937">
                  <c:v>14938</c:v>
                </c:pt>
                <c:pt idx="14938">
                  <c:v>14939</c:v>
                </c:pt>
                <c:pt idx="14939">
                  <c:v>14940</c:v>
                </c:pt>
                <c:pt idx="14940">
                  <c:v>14941</c:v>
                </c:pt>
                <c:pt idx="14941">
                  <c:v>14942</c:v>
                </c:pt>
                <c:pt idx="14942">
                  <c:v>14943</c:v>
                </c:pt>
                <c:pt idx="14943">
                  <c:v>14944</c:v>
                </c:pt>
                <c:pt idx="14944">
                  <c:v>14945</c:v>
                </c:pt>
                <c:pt idx="14945">
                  <c:v>14946</c:v>
                </c:pt>
                <c:pt idx="14946">
                  <c:v>14947</c:v>
                </c:pt>
                <c:pt idx="14947">
                  <c:v>14948</c:v>
                </c:pt>
                <c:pt idx="14948">
                  <c:v>14949</c:v>
                </c:pt>
                <c:pt idx="14949">
                  <c:v>14950</c:v>
                </c:pt>
                <c:pt idx="14950">
                  <c:v>14951</c:v>
                </c:pt>
                <c:pt idx="14951">
                  <c:v>14952</c:v>
                </c:pt>
                <c:pt idx="14952">
                  <c:v>14953</c:v>
                </c:pt>
                <c:pt idx="14953">
                  <c:v>14954</c:v>
                </c:pt>
                <c:pt idx="14954">
                  <c:v>14955</c:v>
                </c:pt>
                <c:pt idx="14955">
                  <c:v>14956</c:v>
                </c:pt>
                <c:pt idx="14956">
                  <c:v>14957</c:v>
                </c:pt>
                <c:pt idx="14957">
                  <c:v>14958</c:v>
                </c:pt>
                <c:pt idx="14958">
                  <c:v>14959</c:v>
                </c:pt>
                <c:pt idx="14959">
                  <c:v>14960</c:v>
                </c:pt>
                <c:pt idx="14960">
                  <c:v>14961</c:v>
                </c:pt>
                <c:pt idx="14961">
                  <c:v>14962</c:v>
                </c:pt>
                <c:pt idx="14962">
                  <c:v>14963</c:v>
                </c:pt>
                <c:pt idx="14963">
                  <c:v>14964</c:v>
                </c:pt>
                <c:pt idx="14964">
                  <c:v>14965</c:v>
                </c:pt>
                <c:pt idx="14965">
                  <c:v>14966</c:v>
                </c:pt>
                <c:pt idx="14966">
                  <c:v>14967</c:v>
                </c:pt>
                <c:pt idx="14967">
                  <c:v>14968</c:v>
                </c:pt>
                <c:pt idx="14968">
                  <c:v>14969</c:v>
                </c:pt>
                <c:pt idx="14969">
                  <c:v>14970</c:v>
                </c:pt>
                <c:pt idx="14970">
                  <c:v>14971</c:v>
                </c:pt>
                <c:pt idx="14971">
                  <c:v>14972</c:v>
                </c:pt>
                <c:pt idx="14972">
                  <c:v>14973</c:v>
                </c:pt>
                <c:pt idx="14973">
                  <c:v>14974</c:v>
                </c:pt>
                <c:pt idx="14974">
                  <c:v>14975</c:v>
                </c:pt>
                <c:pt idx="14975">
                  <c:v>14976</c:v>
                </c:pt>
                <c:pt idx="14976">
                  <c:v>14977</c:v>
                </c:pt>
                <c:pt idx="14977">
                  <c:v>14978</c:v>
                </c:pt>
                <c:pt idx="14978">
                  <c:v>14979</c:v>
                </c:pt>
                <c:pt idx="14979">
                  <c:v>14980</c:v>
                </c:pt>
                <c:pt idx="14980">
                  <c:v>14981</c:v>
                </c:pt>
                <c:pt idx="14981">
                  <c:v>14982</c:v>
                </c:pt>
                <c:pt idx="14982">
                  <c:v>14983</c:v>
                </c:pt>
                <c:pt idx="14983">
                  <c:v>14984</c:v>
                </c:pt>
                <c:pt idx="14984">
                  <c:v>14985</c:v>
                </c:pt>
                <c:pt idx="14985">
                  <c:v>14986</c:v>
                </c:pt>
                <c:pt idx="14986">
                  <c:v>14987</c:v>
                </c:pt>
                <c:pt idx="14987">
                  <c:v>14988</c:v>
                </c:pt>
                <c:pt idx="14988">
                  <c:v>14989</c:v>
                </c:pt>
                <c:pt idx="14989">
                  <c:v>14990</c:v>
                </c:pt>
                <c:pt idx="14990">
                  <c:v>14991</c:v>
                </c:pt>
                <c:pt idx="14991">
                  <c:v>14992</c:v>
                </c:pt>
                <c:pt idx="14992">
                  <c:v>14993</c:v>
                </c:pt>
                <c:pt idx="14993">
                  <c:v>14994</c:v>
                </c:pt>
                <c:pt idx="14994">
                  <c:v>14995</c:v>
                </c:pt>
                <c:pt idx="14995">
                  <c:v>14996</c:v>
                </c:pt>
                <c:pt idx="14996">
                  <c:v>14997</c:v>
                </c:pt>
                <c:pt idx="14997">
                  <c:v>14998</c:v>
                </c:pt>
                <c:pt idx="14998">
                  <c:v>14999</c:v>
                </c:pt>
                <c:pt idx="14999">
                  <c:v>15000</c:v>
                </c:pt>
                <c:pt idx="15000">
                  <c:v>15001</c:v>
                </c:pt>
                <c:pt idx="15001">
                  <c:v>15002</c:v>
                </c:pt>
                <c:pt idx="15002">
                  <c:v>15003</c:v>
                </c:pt>
                <c:pt idx="15003">
                  <c:v>15004</c:v>
                </c:pt>
                <c:pt idx="15004">
                  <c:v>15005</c:v>
                </c:pt>
                <c:pt idx="15005">
                  <c:v>15006</c:v>
                </c:pt>
                <c:pt idx="15006">
                  <c:v>15007</c:v>
                </c:pt>
                <c:pt idx="15007">
                  <c:v>15008</c:v>
                </c:pt>
                <c:pt idx="15008">
                  <c:v>15009</c:v>
                </c:pt>
                <c:pt idx="15009">
                  <c:v>15010</c:v>
                </c:pt>
                <c:pt idx="15010">
                  <c:v>15011</c:v>
                </c:pt>
                <c:pt idx="15011">
                  <c:v>15012</c:v>
                </c:pt>
                <c:pt idx="15012">
                  <c:v>15013</c:v>
                </c:pt>
                <c:pt idx="15013">
                  <c:v>15014</c:v>
                </c:pt>
                <c:pt idx="15014">
                  <c:v>15015</c:v>
                </c:pt>
                <c:pt idx="15015">
                  <c:v>15016</c:v>
                </c:pt>
                <c:pt idx="15016">
                  <c:v>15017</c:v>
                </c:pt>
                <c:pt idx="15017">
                  <c:v>15018</c:v>
                </c:pt>
                <c:pt idx="15018">
                  <c:v>15019</c:v>
                </c:pt>
                <c:pt idx="15019">
                  <c:v>15020</c:v>
                </c:pt>
                <c:pt idx="15020">
                  <c:v>15021</c:v>
                </c:pt>
                <c:pt idx="15021">
                  <c:v>15022</c:v>
                </c:pt>
                <c:pt idx="15022">
                  <c:v>15023</c:v>
                </c:pt>
                <c:pt idx="15023">
                  <c:v>15024</c:v>
                </c:pt>
                <c:pt idx="15024">
                  <c:v>15025</c:v>
                </c:pt>
                <c:pt idx="15025">
                  <c:v>15026</c:v>
                </c:pt>
                <c:pt idx="15026">
                  <c:v>15027</c:v>
                </c:pt>
                <c:pt idx="15027">
                  <c:v>15028</c:v>
                </c:pt>
                <c:pt idx="15028">
                  <c:v>15029</c:v>
                </c:pt>
                <c:pt idx="15029">
                  <c:v>15030</c:v>
                </c:pt>
                <c:pt idx="15030">
                  <c:v>15031</c:v>
                </c:pt>
                <c:pt idx="15031">
                  <c:v>15032</c:v>
                </c:pt>
                <c:pt idx="15032">
                  <c:v>15033</c:v>
                </c:pt>
                <c:pt idx="15033">
                  <c:v>15034</c:v>
                </c:pt>
                <c:pt idx="15034">
                  <c:v>15035</c:v>
                </c:pt>
                <c:pt idx="15035">
                  <c:v>15036</c:v>
                </c:pt>
                <c:pt idx="15036">
                  <c:v>15037</c:v>
                </c:pt>
                <c:pt idx="15037">
                  <c:v>15038</c:v>
                </c:pt>
                <c:pt idx="15038">
                  <c:v>15039</c:v>
                </c:pt>
                <c:pt idx="15039">
                  <c:v>15040</c:v>
                </c:pt>
                <c:pt idx="15040">
                  <c:v>15041</c:v>
                </c:pt>
                <c:pt idx="15041">
                  <c:v>15042</c:v>
                </c:pt>
                <c:pt idx="15042">
                  <c:v>15043</c:v>
                </c:pt>
                <c:pt idx="15043">
                  <c:v>15044</c:v>
                </c:pt>
                <c:pt idx="15044">
                  <c:v>15045</c:v>
                </c:pt>
                <c:pt idx="15045">
                  <c:v>15046</c:v>
                </c:pt>
                <c:pt idx="15046">
                  <c:v>15047</c:v>
                </c:pt>
                <c:pt idx="15047">
                  <c:v>15048</c:v>
                </c:pt>
                <c:pt idx="15048">
                  <c:v>15049</c:v>
                </c:pt>
                <c:pt idx="15049">
                  <c:v>15050</c:v>
                </c:pt>
                <c:pt idx="15050">
                  <c:v>15051</c:v>
                </c:pt>
                <c:pt idx="15051">
                  <c:v>15052</c:v>
                </c:pt>
                <c:pt idx="15052">
                  <c:v>15053</c:v>
                </c:pt>
                <c:pt idx="15053">
                  <c:v>15054</c:v>
                </c:pt>
                <c:pt idx="15054">
                  <c:v>15055</c:v>
                </c:pt>
                <c:pt idx="15055">
                  <c:v>15056</c:v>
                </c:pt>
                <c:pt idx="15056">
                  <c:v>15057</c:v>
                </c:pt>
                <c:pt idx="15057">
                  <c:v>15058</c:v>
                </c:pt>
                <c:pt idx="15058">
                  <c:v>15059</c:v>
                </c:pt>
                <c:pt idx="15059">
                  <c:v>15060</c:v>
                </c:pt>
                <c:pt idx="15060">
                  <c:v>15061</c:v>
                </c:pt>
                <c:pt idx="15061">
                  <c:v>15062</c:v>
                </c:pt>
                <c:pt idx="15062">
                  <c:v>15063</c:v>
                </c:pt>
                <c:pt idx="15063">
                  <c:v>15064</c:v>
                </c:pt>
                <c:pt idx="15064">
                  <c:v>15065</c:v>
                </c:pt>
                <c:pt idx="15065">
                  <c:v>15066</c:v>
                </c:pt>
                <c:pt idx="15066">
                  <c:v>15067</c:v>
                </c:pt>
                <c:pt idx="15067">
                  <c:v>15068</c:v>
                </c:pt>
                <c:pt idx="15068">
                  <c:v>15069</c:v>
                </c:pt>
                <c:pt idx="15069">
                  <c:v>15070</c:v>
                </c:pt>
                <c:pt idx="15070">
                  <c:v>15071</c:v>
                </c:pt>
                <c:pt idx="15071">
                  <c:v>15072</c:v>
                </c:pt>
                <c:pt idx="15072">
                  <c:v>15073</c:v>
                </c:pt>
                <c:pt idx="15073">
                  <c:v>15074</c:v>
                </c:pt>
                <c:pt idx="15074">
                  <c:v>15075</c:v>
                </c:pt>
                <c:pt idx="15075">
                  <c:v>15076</c:v>
                </c:pt>
                <c:pt idx="15076">
                  <c:v>15077</c:v>
                </c:pt>
                <c:pt idx="15077">
                  <c:v>15078</c:v>
                </c:pt>
                <c:pt idx="15078">
                  <c:v>15079</c:v>
                </c:pt>
                <c:pt idx="15079">
                  <c:v>15080</c:v>
                </c:pt>
                <c:pt idx="15080">
                  <c:v>15081</c:v>
                </c:pt>
                <c:pt idx="15081">
                  <c:v>15082</c:v>
                </c:pt>
                <c:pt idx="15082">
                  <c:v>15083</c:v>
                </c:pt>
                <c:pt idx="15083">
                  <c:v>15084</c:v>
                </c:pt>
                <c:pt idx="15084">
                  <c:v>15085</c:v>
                </c:pt>
                <c:pt idx="15085">
                  <c:v>15086</c:v>
                </c:pt>
                <c:pt idx="15086">
                  <c:v>15087</c:v>
                </c:pt>
                <c:pt idx="15087">
                  <c:v>15088</c:v>
                </c:pt>
                <c:pt idx="15088">
                  <c:v>15089</c:v>
                </c:pt>
                <c:pt idx="15089">
                  <c:v>15090</c:v>
                </c:pt>
                <c:pt idx="15090">
                  <c:v>15091</c:v>
                </c:pt>
                <c:pt idx="15091">
                  <c:v>15092</c:v>
                </c:pt>
                <c:pt idx="15092">
                  <c:v>15093</c:v>
                </c:pt>
                <c:pt idx="15093">
                  <c:v>15094</c:v>
                </c:pt>
                <c:pt idx="15094">
                  <c:v>15095</c:v>
                </c:pt>
                <c:pt idx="15095">
                  <c:v>15096</c:v>
                </c:pt>
                <c:pt idx="15096">
                  <c:v>15097</c:v>
                </c:pt>
                <c:pt idx="15097">
                  <c:v>15098</c:v>
                </c:pt>
                <c:pt idx="15098">
                  <c:v>15099</c:v>
                </c:pt>
                <c:pt idx="15099">
                  <c:v>15100</c:v>
                </c:pt>
                <c:pt idx="15100">
                  <c:v>15101</c:v>
                </c:pt>
                <c:pt idx="15101">
                  <c:v>15102</c:v>
                </c:pt>
                <c:pt idx="15102">
                  <c:v>15103</c:v>
                </c:pt>
                <c:pt idx="15103">
                  <c:v>15104</c:v>
                </c:pt>
                <c:pt idx="15104">
                  <c:v>15105</c:v>
                </c:pt>
                <c:pt idx="15105">
                  <c:v>15106</c:v>
                </c:pt>
                <c:pt idx="15106">
                  <c:v>15107</c:v>
                </c:pt>
                <c:pt idx="15107">
                  <c:v>15108</c:v>
                </c:pt>
                <c:pt idx="15108">
                  <c:v>15109</c:v>
                </c:pt>
                <c:pt idx="15109">
                  <c:v>15110</c:v>
                </c:pt>
                <c:pt idx="15110">
                  <c:v>15111</c:v>
                </c:pt>
                <c:pt idx="15111">
                  <c:v>15112</c:v>
                </c:pt>
                <c:pt idx="15112">
                  <c:v>15113</c:v>
                </c:pt>
                <c:pt idx="15113">
                  <c:v>15114</c:v>
                </c:pt>
                <c:pt idx="15114">
                  <c:v>15115</c:v>
                </c:pt>
                <c:pt idx="15115">
                  <c:v>15116</c:v>
                </c:pt>
                <c:pt idx="15116">
                  <c:v>15117</c:v>
                </c:pt>
                <c:pt idx="15117">
                  <c:v>15118</c:v>
                </c:pt>
                <c:pt idx="15118">
                  <c:v>15119</c:v>
                </c:pt>
                <c:pt idx="15119">
                  <c:v>15120</c:v>
                </c:pt>
                <c:pt idx="15120">
                  <c:v>15121</c:v>
                </c:pt>
                <c:pt idx="15121">
                  <c:v>15122</c:v>
                </c:pt>
                <c:pt idx="15122">
                  <c:v>15123</c:v>
                </c:pt>
                <c:pt idx="15123">
                  <c:v>15124</c:v>
                </c:pt>
                <c:pt idx="15124">
                  <c:v>15125</c:v>
                </c:pt>
                <c:pt idx="15125">
                  <c:v>15126</c:v>
                </c:pt>
                <c:pt idx="15126">
                  <c:v>15127</c:v>
                </c:pt>
                <c:pt idx="15127">
                  <c:v>15128</c:v>
                </c:pt>
                <c:pt idx="15128">
                  <c:v>15129</c:v>
                </c:pt>
                <c:pt idx="15129">
                  <c:v>15130</c:v>
                </c:pt>
                <c:pt idx="15130">
                  <c:v>15131</c:v>
                </c:pt>
                <c:pt idx="15131">
                  <c:v>15132</c:v>
                </c:pt>
                <c:pt idx="15132">
                  <c:v>15133</c:v>
                </c:pt>
                <c:pt idx="15133">
                  <c:v>15134</c:v>
                </c:pt>
                <c:pt idx="15134">
                  <c:v>15135</c:v>
                </c:pt>
                <c:pt idx="15135">
                  <c:v>15136</c:v>
                </c:pt>
                <c:pt idx="15136">
                  <c:v>15137</c:v>
                </c:pt>
                <c:pt idx="15137">
                  <c:v>15138</c:v>
                </c:pt>
                <c:pt idx="15138">
                  <c:v>15139</c:v>
                </c:pt>
                <c:pt idx="15139">
                  <c:v>15140</c:v>
                </c:pt>
                <c:pt idx="15140">
                  <c:v>15141</c:v>
                </c:pt>
                <c:pt idx="15141">
                  <c:v>15142</c:v>
                </c:pt>
                <c:pt idx="15142">
                  <c:v>15143</c:v>
                </c:pt>
                <c:pt idx="15143">
                  <c:v>15144</c:v>
                </c:pt>
                <c:pt idx="15144">
                  <c:v>15145</c:v>
                </c:pt>
                <c:pt idx="15145">
                  <c:v>15146</c:v>
                </c:pt>
                <c:pt idx="15146">
                  <c:v>15147</c:v>
                </c:pt>
                <c:pt idx="15147">
                  <c:v>15148</c:v>
                </c:pt>
                <c:pt idx="15148">
                  <c:v>15149</c:v>
                </c:pt>
                <c:pt idx="15149">
                  <c:v>15150</c:v>
                </c:pt>
                <c:pt idx="15150">
                  <c:v>15151</c:v>
                </c:pt>
                <c:pt idx="15151">
                  <c:v>15152</c:v>
                </c:pt>
                <c:pt idx="15152">
                  <c:v>15153</c:v>
                </c:pt>
                <c:pt idx="15153">
                  <c:v>15154</c:v>
                </c:pt>
                <c:pt idx="15154">
                  <c:v>15155</c:v>
                </c:pt>
                <c:pt idx="15155">
                  <c:v>15156</c:v>
                </c:pt>
                <c:pt idx="15156">
                  <c:v>15157</c:v>
                </c:pt>
                <c:pt idx="15157">
                  <c:v>15158</c:v>
                </c:pt>
                <c:pt idx="15158">
                  <c:v>15159</c:v>
                </c:pt>
                <c:pt idx="15159">
                  <c:v>15160</c:v>
                </c:pt>
                <c:pt idx="15160">
                  <c:v>15161</c:v>
                </c:pt>
                <c:pt idx="15161">
                  <c:v>15162</c:v>
                </c:pt>
                <c:pt idx="15162">
                  <c:v>15163</c:v>
                </c:pt>
                <c:pt idx="15163">
                  <c:v>15164</c:v>
                </c:pt>
                <c:pt idx="15164">
                  <c:v>15165</c:v>
                </c:pt>
                <c:pt idx="15165">
                  <c:v>15166</c:v>
                </c:pt>
                <c:pt idx="15166">
                  <c:v>15167</c:v>
                </c:pt>
                <c:pt idx="15167">
                  <c:v>15168</c:v>
                </c:pt>
                <c:pt idx="15168">
                  <c:v>15169</c:v>
                </c:pt>
                <c:pt idx="15169">
                  <c:v>15170</c:v>
                </c:pt>
                <c:pt idx="15170">
                  <c:v>15171</c:v>
                </c:pt>
                <c:pt idx="15171">
                  <c:v>15172</c:v>
                </c:pt>
                <c:pt idx="15172">
                  <c:v>15173</c:v>
                </c:pt>
                <c:pt idx="15173">
                  <c:v>15174</c:v>
                </c:pt>
                <c:pt idx="15174">
                  <c:v>15175</c:v>
                </c:pt>
                <c:pt idx="15175">
                  <c:v>15176</c:v>
                </c:pt>
                <c:pt idx="15176">
                  <c:v>15177</c:v>
                </c:pt>
                <c:pt idx="15177">
                  <c:v>15178</c:v>
                </c:pt>
                <c:pt idx="15178">
                  <c:v>15179</c:v>
                </c:pt>
                <c:pt idx="15179">
                  <c:v>15180</c:v>
                </c:pt>
                <c:pt idx="15180">
                  <c:v>15181</c:v>
                </c:pt>
                <c:pt idx="15181">
                  <c:v>15182</c:v>
                </c:pt>
                <c:pt idx="15182">
                  <c:v>15183</c:v>
                </c:pt>
                <c:pt idx="15183">
                  <c:v>15184</c:v>
                </c:pt>
                <c:pt idx="15184">
                  <c:v>15185</c:v>
                </c:pt>
                <c:pt idx="15185">
                  <c:v>15186</c:v>
                </c:pt>
                <c:pt idx="15186">
                  <c:v>15187</c:v>
                </c:pt>
                <c:pt idx="15187">
                  <c:v>15188</c:v>
                </c:pt>
                <c:pt idx="15188">
                  <c:v>15189</c:v>
                </c:pt>
                <c:pt idx="15189">
                  <c:v>15190</c:v>
                </c:pt>
                <c:pt idx="15190">
                  <c:v>15191</c:v>
                </c:pt>
                <c:pt idx="15191">
                  <c:v>15192</c:v>
                </c:pt>
                <c:pt idx="15192">
                  <c:v>15193</c:v>
                </c:pt>
                <c:pt idx="15193">
                  <c:v>15194</c:v>
                </c:pt>
                <c:pt idx="15194">
                  <c:v>15195</c:v>
                </c:pt>
                <c:pt idx="15195">
                  <c:v>15196</c:v>
                </c:pt>
                <c:pt idx="15196">
                  <c:v>15197</c:v>
                </c:pt>
                <c:pt idx="15197">
                  <c:v>15198</c:v>
                </c:pt>
                <c:pt idx="15198">
                  <c:v>15199</c:v>
                </c:pt>
                <c:pt idx="15199">
                  <c:v>15200</c:v>
                </c:pt>
                <c:pt idx="15200">
                  <c:v>15201</c:v>
                </c:pt>
                <c:pt idx="15201">
                  <c:v>15202</c:v>
                </c:pt>
                <c:pt idx="15202">
                  <c:v>15203</c:v>
                </c:pt>
                <c:pt idx="15203">
                  <c:v>15204</c:v>
                </c:pt>
                <c:pt idx="15204">
                  <c:v>15205</c:v>
                </c:pt>
                <c:pt idx="15205">
                  <c:v>15206</c:v>
                </c:pt>
                <c:pt idx="15206">
                  <c:v>15207</c:v>
                </c:pt>
                <c:pt idx="15207">
                  <c:v>15208</c:v>
                </c:pt>
                <c:pt idx="15208">
                  <c:v>15209</c:v>
                </c:pt>
                <c:pt idx="15209">
                  <c:v>15210</c:v>
                </c:pt>
                <c:pt idx="15210">
                  <c:v>15211</c:v>
                </c:pt>
                <c:pt idx="15211">
                  <c:v>15212</c:v>
                </c:pt>
                <c:pt idx="15212">
                  <c:v>15213</c:v>
                </c:pt>
                <c:pt idx="15213">
                  <c:v>15214</c:v>
                </c:pt>
                <c:pt idx="15214">
                  <c:v>15215</c:v>
                </c:pt>
                <c:pt idx="15215">
                  <c:v>15216</c:v>
                </c:pt>
                <c:pt idx="15216">
                  <c:v>15217</c:v>
                </c:pt>
                <c:pt idx="15217">
                  <c:v>15218</c:v>
                </c:pt>
                <c:pt idx="15218">
                  <c:v>15219</c:v>
                </c:pt>
                <c:pt idx="15219">
                  <c:v>15220</c:v>
                </c:pt>
                <c:pt idx="15220">
                  <c:v>15221</c:v>
                </c:pt>
                <c:pt idx="15221">
                  <c:v>15222</c:v>
                </c:pt>
                <c:pt idx="15222">
                  <c:v>15223</c:v>
                </c:pt>
                <c:pt idx="15223">
                  <c:v>15224</c:v>
                </c:pt>
                <c:pt idx="15224">
                  <c:v>15225</c:v>
                </c:pt>
                <c:pt idx="15225">
                  <c:v>15226</c:v>
                </c:pt>
                <c:pt idx="15226">
                  <c:v>15227</c:v>
                </c:pt>
                <c:pt idx="15227">
                  <c:v>15228</c:v>
                </c:pt>
                <c:pt idx="15228">
                  <c:v>15229</c:v>
                </c:pt>
                <c:pt idx="15229">
                  <c:v>15230</c:v>
                </c:pt>
                <c:pt idx="15230">
                  <c:v>15231</c:v>
                </c:pt>
                <c:pt idx="15231">
                  <c:v>15232</c:v>
                </c:pt>
                <c:pt idx="15232">
                  <c:v>15233</c:v>
                </c:pt>
                <c:pt idx="15233">
                  <c:v>15234</c:v>
                </c:pt>
                <c:pt idx="15234">
                  <c:v>15235</c:v>
                </c:pt>
                <c:pt idx="15235">
                  <c:v>15236</c:v>
                </c:pt>
                <c:pt idx="15236">
                  <c:v>15237</c:v>
                </c:pt>
                <c:pt idx="15237">
                  <c:v>15238</c:v>
                </c:pt>
                <c:pt idx="15238">
                  <c:v>15239</c:v>
                </c:pt>
                <c:pt idx="15239">
                  <c:v>15240</c:v>
                </c:pt>
                <c:pt idx="15240">
                  <c:v>15241</c:v>
                </c:pt>
                <c:pt idx="15241">
                  <c:v>15242</c:v>
                </c:pt>
                <c:pt idx="15242">
                  <c:v>15243</c:v>
                </c:pt>
                <c:pt idx="15243">
                  <c:v>15244</c:v>
                </c:pt>
                <c:pt idx="15244">
                  <c:v>15245</c:v>
                </c:pt>
                <c:pt idx="15245">
                  <c:v>15246</c:v>
                </c:pt>
                <c:pt idx="15246">
                  <c:v>15247</c:v>
                </c:pt>
                <c:pt idx="15247">
                  <c:v>15248</c:v>
                </c:pt>
                <c:pt idx="15248">
                  <c:v>15249</c:v>
                </c:pt>
                <c:pt idx="15249">
                  <c:v>15250</c:v>
                </c:pt>
                <c:pt idx="15250">
                  <c:v>15251</c:v>
                </c:pt>
                <c:pt idx="15251">
                  <c:v>15252</c:v>
                </c:pt>
                <c:pt idx="15252">
                  <c:v>15253</c:v>
                </c:pt>
                <c:pt idx="15253">
                  <c:v>15254</c:v>
                </c:pt>
                <c:pt idx="15254">
                  <c:v>15255</c:v>
                </c:pt>
                <c:pt idx="15255">
                  <c:v>15256</c:v>
                </c:pt>
                <c:pt idx="15256">
                  <c:v>15257</c:v>
                </c:pt>
                <c:pt idx="15257">
                  <c:v>15258</c:v>
                </c:pt>
                <c:pt idx="15258">
                  <c:v>15259</c:v>
                </c:pt>
                <c:pt idx="15259">
                  <c:v>15260</c:v>
                </c:pt>
                <c:pt idx="15260">
                  <c:v>15261</c:v>
                </c:pt>
                <c:pt idx="15261">
                  <c:v>15262</c:v>
                </c:pt>
                <c:pt idx="15262">
                  <c:v>15263</c:v>
                </c:pt>
                <c:pt idx="15263">
                  <c:v>15264</c:v>
                </c:pt>
                <c:pt idx="15264">
                  <c:v>15265</c:v>
                </c:pt>
                <c:pt idx="15265">
                  <c:v>15266</c:v>
                </c:pt>
                <c:pt idx="15266">
                  <c:v>15267</c:v>
                </c:pt>
                <c:pt idx="15267">
                  <c:v>15268</c:v>
                </c:pt>
                <c:pt idx="15268">
                  <c:v>15269</c:v>
                </c:pt>
                <c:pt idx="15269">
                  <c:v>15270</c:v>
                </c:pt>
                <c:pt idx="15270">
                  <c:v>15271</c:v>
                </c:pt>
                <c:pt idx="15271">
                  <c:v>15272</c:v>
                </c:pt>
                <c:pt idx="15272">
                  <c:v>15273</c:v>
                </c:pt>
                <c:pt idx="15273">
                  <c:v>15274</c:v>
                </c:pt>
                <c:pt idx="15274">
                  <c:v>15275</c:v>
                </c:pt>
                <c:pt idx="15275">
                  <c:v>15276</c:v>
                </c:pt>
                <c:pt idx="15276">
                  <c:v>15277</c:v>
                </c:pt>
                <c:pt idx="15277">
                  <c:v>15278</c:v>
                </c:pt>
                <c:pt idx="15278">
                  <c:v>15279</c:v>
                </c:pt>
                <c:pt idx="15279">
                  <c:v>15280</c:v>
                </c:pt>
                <c:pt idx="15280">
                  <c:v>15281</c:v>
                </c:pt>
                <c:pt idx="15281">
                  <c:v>15282</c:v>
                </c:pt>
                <c:pt idx="15282">
                  <c:v>15283</c:v>
                </c:pt>
                <c:pt idx="15283">
                  <c:v>15284</c:v>
                </c:pt>
                <c:pt idx="15284">
                  <c:v>15285</c:v>
                </c:pt>
                <c:pt idx="15285">
                  <c:v>15286</c:v>
                </c:pt>
                <c:pt idx="15286">
                  <c:v>15287</c:v>
                </c:pt>
                <c:pt idx="15287">
                  <c:v>15288</c:v>
                </c:pt>
                <c:pt idx="15288">
                  <c:v>15289</c:v>
                </c:pt>
                <c:pt idx="15289">
                  <c:v>15290</c:v>
                </c:pt>
                <c:pt idx="15290">
                  <c:v>15291</c:v>
                </c:pt>
                <c:pt idx="15291">
                  <c:v>15292</c:v>
                </c:pt>
                <c:pt idx="15292">
                  <c:v>15293</c:v>
                </c:pt>
                <c:pt idx="15293">
                  <c:v>15294</c:v>
                </c:pt>
                <c:pt idx="15294">
                  <c:v>15295</c:v>
                </c:pt>
                <c:pt idx="15295">
                  <c:v>15296</c:v>
                </c:pt>
                <c:pt idx="15296">
                  <c:v>15297</c:v>
                </c:pt>
                <c:pt idx="15297">
                  <c:v>15298</c:v>
                </c:pt>
                <c:pt idx="15298">
                  <c:v>15299</c:v>
                </c:pt>
                <c:pt idx="15299">
                  <c:v>15300</c:v>
                </c:pt>
                <c:pt idx="15300">
                  <c:v>15301</c:v>
                </c:pt>
                <c:pt idx="15301">
                  <c:v>15302</c:v>
                </c:pt>
                <c:pt idx="15302">
                  <c:v>15303</c:v>
                </c:pt>
                <c:pt idx="15303">
                  <c:v>15304</c:v>
                </c:pt>
                <c:pt idx="15304">
                  <c:v>15305</c:v>
                </c:pt>
                <c:pt idx="15305">
                  <c:v>15306</c:v>
                </c:pt>
                <c:pt idx="15306">
                  <c:v>15307</c:v>
                </c:pt>
                <c:pt idx="15307">
                  <c:v>15308</c:v>
                </c:pt>
                <c:pt idx="15308">
                  <c:v>15309</c:v>
                </c:pt>
                <c:pt idx="15309">
                  <c:v>15310</c:v>
                </c:pt>
                <c:pt idx="15310">
                  <c:v>15311</c:v>
                </c:pt>
                <c:pt idx="15311">
                  <c:v>15312</c:v>
                </c:pt>
                <c:pt idx="15312">
                  <c:v>15313</c:v>
                </c:pt>
                <c:pt idx="15313">
                  <c:v>15314</c:v>
                </c:pt>
                <c:pt idx="15314">
                  <c:v>15315</c:v>
                </c:pt>
                <c:pt idx="15315">
                  <c:v>15316</c:v>
                </c:pt>
                <c:pt idx="15316">
                  <c:v>15317</c:v>
                </c:pt>
                <c:pt idx="15317">
                  <c:v>15318</c:v>
                </c:pt>
                <c:pt idx="15318">
                  <c:v>15319</c:v>
                </c:pt>
                <c:pt idx="15319">
                  <c:v>15320</c:v>
                </c:pt>
                <c:pt idx="15320">
                  <c:v>15321</c:v>
                </c:pt>
                <c:pt idx="15321">
                  <c:v>15322</c:v>
                </c:pt>
                <c:pt idx="15322">
                  <c:v>15323</c:v>
                </c:pt>
                <c:pt idx="15323">
                  <c:v>15324</c:v>
                </c:pt>
                <c:pt idx="15324">
                  <c:v>15325</c:v>
                </c:pt>
                <c:pt idx="15325">
                  <c:v>15326</c:v>
                </c:pt>
                <c:pt idx="15326">
                  <c:v>15327</c:v>
                </c:pt>
                <c:pt idx="15327">
                  <c:v>15328</c:v>
                </c:pt>
                <c:pt idx="15328">
                  <c:v>15329</c:v>
                </c:pt>
                <c:pt idx="15329">
                  <c:v>15330</c:v>
                </c:pt>
                <c:pt idx="15330">
                  <c:v>15331</c:v>
                </c:pt>
                <c:pt idx="15331">
                  <c:v>15332</c:v>
                </c:pt>
                <c:pt idx="15332">
                  <c:v>15333</c:v>
                </c:pt>
                <c:pt idx="15333">
                  <c:v>15334</c:v>
                </c:pt>
                <c:pt idx="15334">
                  <c:v>15335</c:v>
                </c:pt>
                <c:pt idx="15335">
                  <c:v>15336</c:v>
                </c:pt>
                <c:pt idx="15336">
                  <c:v>15337</c:v>
                </c:pt>
                <c:pt idx="15337">
                  <c:v>15338</c:v>
                </c:pt>
                <c:pt idx="15338">
                  <c:v>15339</c:v>
                </c:pt>
                <c:pt idx="15339">
                  <c:v>15340</c:v>
                </c:pt>
                <c:pt idx="15340">
                  <c:v>15341</c:v>
                </c:pt>
                <c:pt idx="15341">
                  <c:v>15342</c:v>
                </c:pt>
                <c:pt idx="15342">
                  <c:v>15343</c:v>
                </c:pt>
                <c:pt idx="15343">
                  <c:v>15344</c:v>
                </c:pt>
                <c:pt idx="15344">
                  <c:v>15345</c:v>
                </c:pt>
                <c:pt idx="15345">
                  <c:v>15346</c:v>
                </c:pt>
                <c:pt idx="15346">
                  <c:v>15347</c:v>
                </c:pt>
                <c:pt idx="15347">
                  <c:v>15348</c:v>
                </c:pt>
                <c:pt idx="15348">
                  <c:v>15349</c:v>
                </c:pt>
                <c:pt idx="15349">
                  <c:v>15350</c:v>
                </c:pt>
                <c:pt idx="15350">
                  <c:v>15351</c:v>
                </c:pt>
                <c:pt idx="15351">
                  <c:v>15352</c:v>
                </c:pt>
                <c:pt idx="15352">
                  <c:v>15353</c:v>
                </c:pt>
                <c:pt idx="15353">
                  <c:v>15354</c:v>
                </c:pt>
                <c:pt idx="15354">
                  <c:v>15355</c:v>
                </c:pt>
                <c:pt idx="15355">
                  <c:v>15356</c:v>
                </c:pt>
                <c:pt idx="15356">
                  <c:v>15357</c:v>
                </c:pt>
                <c:pt idx="15357">
                  <c:v>15358</c:v>
                </c:pt>
                <c:pt idx="15358">
                  <c:v>15359</c:v>
                </c:pt>
                <c:pt idx="15359">
                  <c:v>15360</c:v>
                </c:pt>
                <c:pt idx="15360">
                  <c:v>15361</c:v>
                </c:pt>
                <c:pt idx="15361">
                  <c:v>15362</c:v>
                </c:pt>
                <c:pt idx="15362">
                  <c:v>15363</c:v>
                </c:pt>
                <c:pt idx="15363">
                  <c:v>15364</c:v>
                </c:pt>
                <c:pt idx="15364">
                  <c:v>15365</c:v>
                </c:pt>
                <c:pt idx="15365">
                  <c:v>15366</c:v>
                </c:pt>
                <c:pt idx="15366">
                  <c:v>15367</c:v>
                </c:pt>
                <c:pt idx="15367">
                  <c:v>15368</c:v>
                </c:pt>
                <c:pt idx="15368">
                  <c:v>15369</c:v>
                </c:pt>
                <c:pt idx="15369">
                  <c:v>15370</c:v>
                </c:pt>
                <c:pt idx="15370">
                  <c:v>15371</c:v>
                </c:pt>
                <c:pt idx="15371">
                  <c:v>15372</c:v>
                </c:pt>
                <c:pt idx="15372">
                  <c:v>15373</c:v>
                </c:pt>
                <c:pt idx="15373">
                  <c:v>15374</c:v>
                </c:pt>
                <c:pt idx="15374">
                  <c:v>15375</c:v>
                </c:pt>
                <c:pt idx="15375">
                  <c:v>15376</c:v>
                </c:pt>
                <c:pt idx="15376">
                  <c:v>15377</c:v>
                </c:pt>
                <c:pt idx="15377">
                  <c:v>15378</c:v>
                </c:pt>
                <c:pt idx="15378">
                  <c:v>15379</c:v>
                </c:pt>
                <c:pt idx="15379">
                  <c:v>15380</c:v>
                </c:pt>
                <c:pt idx="15380">
                  <c:v>15381</c:v>
                </c:pt>
                <c:pt idx="15381">
                  <c:v>15382</c:v>
                </c:pt>
                <c:pt idx="15382">
                  <c:v>15383</c:v>
                </c:pt>
                <c:pt idx="15383">
                  <c:v>15384</c:v>
                </c:pt>
                <c:pt idx="15384">
                  <c:v>15385</c:v>
                </c:pt>
                <c:pt idx="15385">
                  <c:v>15386</c:v>
                </c:pt>
                <c:pt idx="15386">
                  <c:v>15387</c:v>
                </c:pt>
                <c:pt idx="15387">
                  <c:v>15388</c:v>
                </c:pt>
                <c:pt idx="15388">
                  <c:v>15389</c:v>
                </c:pt>
                <c:pt idx="15389">
                  <c:v>15390</c:v>
                </c:pt>
                <c:pt idx="15390">
                  <c:v>15391</c:v>
                </c:pt>
                <c:pt idx="15391">
                  <c:v>15392</c:v>
                </c:pt>
                <c:pt idx="15392">
                  <c:v>15393</c:v>
                </c:pt>
                <c:pt idx="15393">
                  <c:v>15394</c:v>
                </c:pt>
                <c:pt idx="15394">
                  <c:v>15395</c:v>
                </c:pt>
                <c:pt idx="15395">
                  <c:v>15396</c:v>
                </c:pt>
                <c:pt idx="15396">
                  <c:v>15397</c:v>
                </c:pt>
                <c:pt idx="15397">
                  <c:v>15398</c:v>
                </c:pt>
                <c:pt idx="15398">
                  <c:v>15399</c:v>
                </c:pt>
                <c:pt idx="15399">
                  <c:v>15400</c:v>
                </c:pt>
                <c:pt idx="15400">
                  <c:v>15401</c:v>
                </c:pt>
                <c:pt idx="15401">
                  <c:v>15402</c:v>
                </c:pt>
                <c:pt idx="15402">
                  <c:v>15403</c:v>
                </c:pt>
                <c:pt idx="15403">
                  <c:v>15404</c:v>
                </c:pt>
                <c:pt idx="15404">
                  <c:v>15405</c:v>
                </c:pt>
                <c:pt idx="15405">
                  <c:v>15406</c:v>
                </c:pt>
                <c:pt idx="15406">
                  <c:v>15407</c:v>
                </c:pt>
                <c:pt idx="15407">
                  <c:v>15408</c:v>
                </c:pt>
                <c:pt idx="15408">
                  <c:v>15409</c:v>
                </c:pt>
                <c:pt idx="15409">
                  <c:v>15410</c:v>
                </c:pt>
                <c:pt idx="15410">
                  <c:v>15411</c:v>
                </c:pt>
                <c:pt idx="15411">
                  <c:v>15412</c:v>
                </c:pt>
                <c:pt idx="15412">
                  <c:v>15413</c:v>
                </c:pt>
                <c:pt idx="15413">
                  <c:v>15414</c:v>
                </c:pt>
                <c:pt idx="15414">
                  <c:v>15415</c:v>
                </c:pt>
                <c:pt idx="15415">
                  <c:v>15416</c:v>
                </c:pt>
                <c:pt idx="15416">
                  <c:v>15417</c:v>
                </c:pt>
                <c:pt idx="15417">
                  <c:v>15418</c:v>
                </c:pt>
                <c:pt idx="15418">
                  <c:v>15419</c:v>
                </c:pt>
                <c:pt idx="15419">
                  <c:v>15420</c:v>
                </c:pt>
                <c:pt idx="15420">
                  <c:v>15421</c:v>
                </c:pt>
                <c:pt idx="15421">
                  <c:v>15422</c:v>
                </c:pt>
                <c:pt idx="15422">
                  <c:v>15423</c:v>
                </c:pt>
                <c:pt idx="15423">
                  <c:v>15424</c:v>
                </c:pt>
                <c:pt idx="15424">
                  <c:v>15425</c:v>
                </c:pt>
                <c:pt idx="15425">
                  <c:v>15426</c:v>
                </c:pt>
                <c:pt idx="15426">
                  <c:v>15427</c:v>
                </c:pt>
                <c:pt idx="15427">
                  <c:v>15428</c:v>
                </c:pt>
                <c:pt idx="15428">
                  <c:v>15429</c:v>
                </c:pt>
                <c:pt idx="15429">
                  <c:v>15430</c:v>
                </c:pt>
                <c:pt idx="15430">
                  <c:v>15431</c:v>
                </c:pt>
                <c:pt idx="15431">
                  <c:v>15432</c:v>
                </c:pt>
                <c:pt idx="15432">
                  <c:v>15433</c:v>
                </c:pt>
                <c:pt idx="15433">
                  <c:v>15434</c:v>
                </c:pt>
                <c:pt idx="15434">
                  <c:v>15435</c:v>
                </c:pt>
                <c:pt idx="15435">
                  <c:v>15436</c:v>
                </c:pt>
                <c:pt idx="15436">
                  <c:v>15437</c:v>
                </c:pt>
                <c:pt idx="15437">
                  <c:v>15438</c:v>
                </c:pt>
                <c:pt idx="15438">
                  <c:v>15439</c:v>
                </c:pt>
                <c:pt idx="15439">
                  <c:v>15440</c:v>
                </c:pt>
                <c:pt idx="15440">
                  <c:v>15441</c:v>
                </c:pt>
                <c:pt idx="15441">
                  <c:v>15442</c:v>
                </c:pt>
                <c:pt idx="15442">
                  <c:v>15443</c:v>
                </c:pt>
                <c:pt idx="15443">
                  <c:v>15444</c:v>
                </c:pt>
                <c:pt idx="15444">
                  <c:v>15445</c:v>
                </c:pt>
                <c:pt idx="15445">
                  <c:v>15446</c:v>
                </c:pt>
                <c:pt idx="15446">
                  <c:v>15447</c:v>
                </c:pt>
                <c:pt idx="15447">
                  <c:v>15448</c:v>
                </c:pt>
                <c:pt idx="15448">
                  <c:v>15449</c:v>
                </c:pt>
                <c:pt idx="15449">
                  <c:v>15450</c:v>
                </c:pt>
                <c:pt idx="15450">
                  <c:v>15451</c:v>
                </c:pt>
                <c:pt idx="15451">
                  <c:v>15452</c:v>
                </c:pt>
                <c:pt idx="15452">
                  <c:v>15453</c:v>
                </c:pt>
                <c:pt idx="15453">
                  <c:v>15454</c:v>
                </c:pt>
                <c:pt idx="15454">
                  <c:v>15455</c:v>
                </c:pt>
                <c:pt idx="15455">
                  <c:v>15456</c:v>
                </c:pt>
                <c:pt idx="15456">
                  <c:v>15457</c:v>
                </c:pt>
                <c:pt idx="15457">
                  <c:v>15458</c:v>
                </c:pt>
                <c:pt idx="15458">
                  <c:v>15459</c:v>
                </c:pt>
                <c:pt idx="15459">
                  <c:v>15460</c:v>
                </c:pt>
                <c:pt idx="15460">
                  <c:v>15461</c:v>
                </c:pt>
                <c:pt idx="15461">
                  <c:v>15462</c:v>
                </c:pt>
                <c:pt idx="15462">
                  <c:v>15463</c:v>
                </c:pt>
                <c:pt idx="15463">
                  <c:v>15464</c:v>
                </c:pt>
                <c:pt idx="15464">
                  <c:v>15465</c:v>
                </c:pt>
                <c:pt idx="15465">
                  <c:v>15466</c:v>
                </c:pt>
                <c:pt idx="15466">
                  <c:v>15467</c:v>
                </c:pt>
                <c:pt idx="15467">
                  <c:v>15468</c:v>
                </c:pt>
                <c:pt idx="15468">
                  <c:v>15469</c:v>
                </c:pt>
                <c:pt idx="15469">
                  <c:v>15470</c:v>
                </c:pt>
                <c:pt idx="15470">
                  <c:v>15471</c:v>
                </c:pt>
                <c:pt idx="15471">
                  <c:v>15472</c:v>
                </c:pt>
                <c:pt idx="15472">
                  <c:v>15473</c:v>
                </c:pt>
                <c:pt idx="15473">
                  <c:v>15474</c:v>
                </c:pt>
                <c:pt idx="15474">
                  <c:v>15475</c:v>
                </c:pt>
                <c:pt idx="15475">
                  <c:v>15476</c:v>
                </c:pt>
                <c:pt idx="15476">
                  <c:v>15477</c:v>
                </c:pt>
                <c:pt idx="15477">
                  <c:v>15478</c:v>
                </c:pt>
                <c:pt idx="15478">
                  <c:v>15479</c:v>
                </c:pt>
                <c:pt idx="15479">
                  <c:v>15480</c:v>
                </c:pt>
                <c:pt idx="15480">
                  <c:v>15481</c:v>
                </c:pt>
                <c:pt idx="15481">
                  <c:v>15482</c:v>
                </c:pt>
                <c:pt idx="15482">
                  <c:v>15483</c:v>
                </c:pt>
                <c:pt idx="15483">
                  <c:v>15484</c:v>
                </c:pt>
                <c:pt idx="15484">
                  <c:v>15485</c:v>
                </c:pt>
                <c:pt idx="15485">
                  <c:v>15486</c:v>
                </c:pt>
                <c:pt idx="15486">
                  <c:v>15487</c:v>
                </c:pt>
                <c:pt idx="15487">
                  <c:v>15488</c:v>
                </c:pt>
                <c:pt idx="15488">
                  <c:v>15489</c:v>
                </c:pt>
                <c:pt idx="15489">
                  <c:v>15490</c:v>
                </c:pt>
                <c:pt idx="15490">
                  <c:v>15491</c:v>
                </c:pt>
                <c:pt idx="15491">
                  <c:v>15492</c:v>
                </c:pt>
                <c:pt idx="15492">
                  <c:v>15493</c:v>
                </c:pt>
                <c:pt idx="15493">
                  <c:v>15494</c:v>
                </c:pt>
                <c:pt idx="15494">
                  <c:v>15495</c:v>
                </c:pt>
                <c:pt idx="15495">
                  <c:v>15496</c:v>
                </c:pt>
                <c:pt idx="15496">
                  <c:v>15497</c:v>
                </c:pt>
                <c:pt idx="15497">
                  <c:v>15498</c:v>
                </c:pt>
                <c:pt idx="15498">
                  <c:v>15499</c:v>
                </c:pt>
                <c:pt idx="15499">
                  <c:v>15500</c:v>
                </c:pt>
                <c:pt idx="15500">
                  <c:v>15501</c:v>
                </c:pt>
                <c:pt idx="15501">
                  <c:v>15502</c:v>
                </c:pt>
                <c:pt idx="15502">
                  <c:v>15503</c:v>
                </c:pt>
                <c:pt idx="15503">
                  <c:v>15504</c:v>
                </c:pt>
                <c:pt idx="15504">
                  <c:v>15505</c:v>
                </c:pt>
                <c:pt idx="15505">
                  <c:v>15506</c:v>
                </c:pt>
                <c:pt idx="15506">
                  <c:v>15507</c:v>
                </c:pt>
                <c:pt idx="15507">
                  <c:v>15508</c:v>
                </c:pt>
                <c:pt idx="15508">
                  <c:v>15509</c:v>
                </c:pt>
                <c:pt idx="15509">
                  <c:v>15510</c:v>
                </c:pt>
                <c:pt idx="15510">
                  <c:v>15511</c:v>
                </c:pt>
                <c:pt idx="15511">
                  <c:v>15512</c:v>
                </c:pt>
                <c:pt idx="15512">
                  <c:v>15513</c:v>
                </c:pt>
                <c:pt idx="15513">
                  <c:v>15514</c:v>
                </c:pt>
                <c:pt idx="15514">
                  <c:v>15515</c:v>
                </c:pt>
                <c:pt idx="15515">
                  <c:v>15516</c:v>
                </c:pt>
                <c:pt idx="15516">
                  <c:v>15517</c:v>
                </c:pt>
                <c:pt idx="15517">
                  <c:v>15518</c:v>
                </c:pt>
                <c:pt idx="15518">
                  <c:v>15519</c:v>
                </c:pt>
                <c:pt idx="15519">
                  <c:v>15520</c:v>
                </c:pt>
                <c:pt idx="15520">
                  <c:v>15521</c:v>
                </c:pt>
                <c:pt idx="15521">
                  <c:v>15522</c:v>
                </c:pt>
                <c:pt idx="15522">
                  <c:v>15523</c:v>
                </c:pt>
                <c:pt idx="15523">
                  <c:v>15524</c:v>
                </c:pt>
                <c:pt idx="15524">
                  <c:v>15525</c:v>
                </c:pt>
                <c:pt idx="15525">
                  <c:v>15526</c:v>
                </c:pt>
                <c:pt idx="15526">
                  <c:v>15527</c:v>
                </c:pt>
                <c:pt idx="15527">
                  <c:v>15528</c:v>
                </c:pt>
                <c:pt idx="15528">
                  <c:v>15529</c:v>
                </c:pt>
                <c:pt idx="15529">
                  <c:v>15530</c:v>
                </c:pt>
                <c:pt idx="15530">
                  <c:v>15531</c:v>
                </c:pt>
                <c:pt idx="15531">
                  <c:v>15532</c:v>
                </c:pt>
                <c:pt idx="15532">
                  <c:v>15533</c:v>
                </c:pt>
                <c:pt idx="15533">
                  <c:v>15534</c:v>
                </c:pt>
                <c:pt idx="15534">
                  <c:v>15535</c:v>
                </c:pt>
                <c:pt idx="15535">
                  <c:v>15536</c:v>
                </c:pt>
                <c:pt idx="15536">
                  <c:v>15537</c:v>
                </c:pt>
                <c:pt idx="15537">
                  <c:v>15538</c:v>
                </c:pt>
                <c:pt idx="15538">
                  <c:v>15539</c:v>
                </c:pt>
                <c:pt idx="15539">
                  <c:v>15540</c:v>
                </c:pt>
                <c:pt idx="15540">
                  <c:v>15541</c:v>
                </c:pt>
                <c:pt idx="15541">
                  <c:v>15542</c:v>
                </c:pt>
                <c:pt idx="15542">
                  <c:v>15543</c:v>
                </c:pt>
                <c:pt idx="15543">
                  <c:v>15544</c:v>
                </c:pt>
                <c:pt idx="15544">
                  <c:v>15545</c:v>
                </c:pt>
                <c:pt idx="15545">
                  <c:v>15546</c:v>
                </c:pt>
                <c:pt idx="15546">
                  <c:v>15547</c:v>
                </c:pt>
                <c:pt idx="15547">
                  <c:v>15548</c:v>
                </c:pt>
                <c:pt idx="15548">
                  <c:v>15549</c:v>
                </c:pt>
                <c:pt idx="15549">
                  <c:v>15550</c:v>
                </c:pt>
                <c:pt idx="15550">
                  <c:v>15551</c:v>
                </c:pt>
                <c:pt idx="15551">
                  <c:v>15552</c:v>
                </c:pt>
                <c:pt idx="15552">
                  <c:v>15553</c:v>
                </c:pt>
                <c:pt idx="15553">
                  <c:v>15554</c:v>
                </c:pt>
                <c:pt idx="15554">
                  <c:v>15555</c:v>
                </c:pt>
                <c:pt idx="15555">
                  <c:v>15556</c:v>
                </c:pt>
                <c:pt idx="15556">
                  <c:v>15557</c:v>
                </c:pt>
                <c:pt idx="15557">
                  <c:v>15558</c:v>
                </c:pt>
                <c:pt idx="15558">
                  <c:v>15559</c:v>
                </c:pt>
                <c:pt idx="15559">
                  <c:v>15560</c:v>
                </c:pt>
                <c:pt idx="15560">
                  <c:v>15561</c:v>
                </c:pt>
                <c:pt idx="15561">
                  <c:v>15562</c:v>
                </c:pt>
                <c:pt idx="15562">
                  <c:v>15563</c:v>
                </c:pt>
                <c:pt idx="15563">
                  <c:v>15564</c:v>
                </c:pt>
                <c:pt idx="15564">
                  <c:v>15565</c:v>
                </c:pt>
                <c:pt idx="15565">
                  <c:v>15566</c:v>
                </c:pt>
                <c:pt idx="15566">
                  <c:v>15567</c:v>
                </c:pt>
                <c:pt idx="15567">
                  <c:v>15568</c:v>
                </c:pt>
                <c:pt idx="15568">
                  <c:v>15569</c:v>
                </c:pt>
                <c:pt idx="15569">
                  <c:v>15570</c:v>
                </c:pt>
                <c:pt idx="15570">
                  <c:v>15571</c:v>
                </c:pt>
                <c:pt idx="15571">
                  <c:v>15572</c:v>
                </c:pt>
                <c:pt idx="15572">
                  <c:v>15573</c:v>
                </c:pt>
                <c:pt idx="15573">
                  <c:v>15574</c:v>
                </c:pt>
                <c:pt idx="15574">
                  <c:v>15575</c:v>
                </c:pt>
                <c:pt idx="15575">
                  <c:v>15576</c:v>
                </c:pt>
                <c:pt idx="15576">
                  <c:v>15577</c:v>
                </c:pt>
                <c:pt idx="15577">
                  <c:v>15578</c:v>
                </c:pt>
                <c:pt idx="15578">
                  <c:v>15579</c:v>
                </c:pt>
                <c:pt idx="15579">
                  <c:v>15580</c:v>
                </c:pt>
                <c:pt idx="15580">
                  <c:v>15581</c:v>
                </c:pt>
                <c:pt idx="15581">
                  <c:v>15582</c:v>
                </c:pt>
                <c:pt idx="15582">
                  <c:v>15583</c:v>
                </c:pt>
                <c:pt idx="15583">
                  <c:v>15584</c:v>
                </c:pt>
                <c:pt idx="15584">
                  <c:v>15585</c:v>
                </c:pt>
                <c:pt idx="15585">
                  <c:v>15586</c:v>
                </c:pt>
                <c:pt idx="15586">
                  <c:v>15587</c:v>
                </c:pt>
                <c:pt idx="15587">
                  <c:v>15588</c:v>
                </c:pt>
                <c:pt idx="15588">
                  <c:v>15589</c:v>
                </c:pt>
                <c:pt idx="15589">
                  <c:v>15590</c:v>
                </c:pt>
                <c:pt idx="15590">
                  <c:v>15591</c:v>
                </c:pt>
                <c:pt idx="15591">
                  <c:v>15592</c:v>
                </c:pt>
                <c:pt idx="15592">
                  <c:v>15593</c:v>
                </c:pt>
                <c:pt idx="15593">
                  <c:v>15594</c:v>
                </c:pt>
                <c:pt idx="15594">
                  <c:v>15595</c:v>
                </c:pt>
              </c:numCache>
            </c:numRef>
          </c:xVal>
          <c:yVal>
            <c:numRef>
              <c:f>'05_03_16_LCO_single_heater_5to1'!$D$3:$D$15597</c:f>
              <c:numCache>
                <c:formatCode>General</c:formatCode>
                <c:ptCount val="15595"/>
                <c:pt idx="0">
                  <c:v>21.992979999999999</c:v>
                </c:pt>
                <c:pt idx="1">
                  <c:v>22.036650000000002</c:v>
                </c:pt>
                <c:pt idx="2">
                  <c:v>22.0562</c:v>
                </c:pt>
                <c:pt idx="3">
                  <c:v>22.068660000000001</c:v>
                </c:pt>
                <c:pt idx="4">
                  <c:v>22.08023</c:v>
                </c:pt>
                <c:pt idx="5">
                  <c:v>22.019300000000001</c:v>
                </c:pt>
                <c:pt idx="6">
                  <c:v>22.094729999999998</c:v>
                </c:pt>
                <c:pt idx="7">
                  <c:v>22.01249</c:v>
                </c:pt>
                <c:pt idx="8">
                  <c:v>22.017669999999999</c:v>
                </c:pt>
                <c:pt idx="9">
                  <c:v>22.038340000000002</c:v>
                </c:pt>
                <c:pt idx="10">
                  <c:v>22.07742</c:v>
                </c:pt>
                <c:pt idx="11">
                  <c:v>21.99389</c:v>
                </c:pt>
                <c:pt idx="12">
                  <c:v>22.005410000000001</c:v>
                </c:pt>
                <c:pt idx="13">
                  <c:v>21.983049999999999</c:v>
                </c:pt>
                <c:pt idx="14">
                  <c:v>22.01577</c:v>
                </c:pt>
                <c:pt idx="15">
                  <c:v>22.083729999999999</c:v>
                </c:pt>
                <c:pt idx="16">
                  <c:v>22.026119999999999</c:v>
                </c:pt>
                <c:pt idx="17">
                  <c:v>22.052900000000001</c:v>
                </c:pt>
                <c:pt idx="18">
                  <c:v>22.002459999999999</c:v>
                </c:pt>
                <c:pt idx="19">
                  <c:v>22.006150000000002</c:v>
                </c:pt>
                <c:pt idx="20">
                  <c:v>21.997319999999998</c:v>
                </c:pt>
                <c:pt idx="21">
                  <c:v>22.017959999999999</c:v>
                </c:pt>
                <c:pt idx="22">
                  <c:v>22.030100000000001</c:v>
                </c:pt>
                <c:pt idx="23">
                  <c:v>22.014060000000001</c:v>
                </c:pt>
                <c:pt idx="24">
                  <c:v>22.03706</c:v>
                </c:pt>
                <c:pt idx="25">
                  <c:v>21.99569</c:v>
                </c:pt>
                <c:pt idx="26">
                  <c:v>21.984190000000002</c:v>
                </c:pt>
                <c:pt idx="27">
                  <c:v>21.98603</c:v>
                </c:pt>
                <c:pt idx="28">
                  <c:v>21.979399999999998</c:v>
                </c:pt>
                <c:pt idx="29">
                  <c:v>22.01538</c:v>
                </c:pt>
                <c:pt idx="30">
                  <c:v>22.040209999999998</c:v>
                </c:pt>
                <c:pt idx="31">
                  <c:v>21.993400000000001</c:v>
                </c:pt>
                <c:pt idx="32">
                  <c:v>22.008240000000001</c:v>
                </c:pt>
                <c:pt idx="33">
                  <c:v>22.00685</c:v>
                </c:pt>
                <c:pt idx="34">
                  <c:v>21.99898</c:v>
                </c:pt>
                <c:pt idx="35">
                  <c:v>21.972370000000002</c:v>
                </c:pt>
                <c:pt idx="36">
                  <c:v>22.083819999999999</c:v>
                </c:pt>
                <c:pt idx="37">
                  <c:v>21.97251</c:v>
                </c:pt>
                <c:pt idx="38">
                  <c:v>22.03002</c:v>
                </c:pt>
                <c:pt idx="39">
                  <c:v>21.97908</c:v>
                </c:pt>
                <c:pt idx="40">
                  <c:v>22.031580000000002</c:v>
                </c:pt>
                <c:pt idx="41">
                  <c:v>22.003170000000001</c:v>
                </c:pt>
                <c:pt idx="42">
                  <c:v>22.05049</c:v>
                </c:pt>
                <c:pt idx="43">
                  <c:v>22.089659999999999</c:v>
                </c:pt>
                <c:pt idx="44">
                  <c:v>22.10351</c:v>
                </c:pt>
                <c:pt idx="45">
                  <c:v>22.197330000000001</c:v>
                </c:pt>
                <c:pt idx="46">
                  <c:v>22.237919999999999</c:v>
                </c:pt>
                <c:pt idx="47">
                  <c:v>22.274010000000001</c:v>
                </c:pt>
                <c:pt idx="48">
                  <c:v>22.411110000000001</c:v>
                </c:pt>
                <c:pt idx="49">
                  <c:v>22.46904</c:v>
                </c:pt>
                <c:pt idx="50">
                  <c:v>22.50873</c:v>
                </c:pt>
                <c:pt idx="51">
                  <c:v>22.555720000000001</c:v>
                </c:pt>
                <c:pt idx="52">
                  <c:v>22.64357</c:v>
                </c:pt>
                <c:pt idx="53">
                  <c:v>22.72269</c:v>
                </c:pt>
                <c:pt idx="54">
                  <c:v>22.815570000000001</c:v>
                </c:pt>
                <c:pt idx="55">
                  <c:v>22.82216</c:v>
                </c:pt>
                <c:pt idx="56">
                  <c:v>22.893239999999999</c:v>
                </c:pt>
                <c:pt idx="57">
                  <c:v>22.926079999999999</c:v>
                </c:pt>
                <c:pt idx="58">
                  <c:v>22.973009999999999</c:v>
                </c:pt>
                <c:pt idx="59">
                  <c:v>23.045680000000001</c:v>
                </c:pt>
                <c:pt idx="60">
                  <c:v>23.04027</c:v>
                </c:pt>
                <c:pt idx="61">
                  <c:v>23.088039999999999</c:v>
                </c:pt>
                <c:pt idx="62">
                  <c:v>23.10417</c:v>
                </c:pt>
                <c:pt idx="63">
                  <c:v>23.054490000000001</c:v>
                </c:pt>
                <c:pt idx="64">
                  <c:v>23.063870000000001</c:v>
                </c:pt>
                <c:pt idx="65">
                  <c:v>23.153970000000001</c:v>
                </c:pt>
                <c:pt idx="66">
                  <c:v>23.29372</c:v>
                </c:pt>
                <c:pt idx="67">
                  <c:v>23.393619999999999</c:v>
                </c:pt>
                <c:pt idx="68">
                  <c:v>23.391030000000001</c:v>
                </c:pt>
                <c:pt idx="69">
                  <c:v>23.433599999999998</c:v>
                </c:pt>
                <c:pt idx="70">
                  <c:v>23.47476</c:v>
                </c:pt>
                <c:pt idx="71">
                  <c:v>23.536200000000001</c:v>
                </c:pt>
                <c:pt idx="72">
                  <c:v>23.497769999999999</c:v>
                </c:pt>
                <c:pt idx="73">
                  <c:v>23.518429999999999</c:v>
                </c:pt>
                <c:pt idx="74">
                  <c:v>23.61637</c:v>
                </c:pt>
                <c:pt idx="75">
                  <c:v>23.58549</c:v>
                </c:pt>
                <c:pt idx="76">
                  <c:v>23.663959999999999</c:v>
                </c:pt>
                <c:pt idx="77">
                  <c:v>23.724699999999999</c:v>
                </c:pt>
                <c:pt idx="78">
                  <c:v>23.739570000000001</c:v>
                </c:pt>
                <c:pt idx="79">
                  <c:v>23.690529999999999</c:v>
                </c:pt>
                <c:pt idx="80">
                  <c:v>23.777830000000002</c:v>
                </c:pt>
                <c:pt idx="81">
                  <c:v>23.779789999999998</c:v>
                </c:pt>
                <c:pt idx="82">
                  <c:v>23.803239999999999</c:v>
                </c:pt>
                <c:pt idx="83">
                  <c:v>23.757739999999998</c:v>
                </c:pt>
                <c:pt idx="84">
                  <c:v>23.813700000000001</c:v>
                </c:pt>
                <c:pt idx="85">
                  <c:v>23.81296</c:v>
                </c:pt>
                <c:pt idx="86">
                  <c:v>23.819649999999999</c:v>
                </c:pt>
                <c:pt idx="87">
                  <c:v>23.707249999999998</c:v>
                </c:pt>
                <c:pt idx="88">
                  <c:v>23.703659999999999</c:v>
                </c:pt>
                <c:pt idx="89">
                  <c:v>23.874410000000001</c:v>
                </c:pt>
                <c:pt idx="90">
                  <c:v>23.881340000000002</c:v>
                </c:pt>
                <c:pt idx="91">
                  <c:v>23.921009999999999</c:v>
                </c:pt>
                <c:pt idx="92">
                  <c:v>23.882919999999999</c:v>
                </c:pt>
                <c:pt idx="93">
                  <c:v>23.876609999999999</c:v>
                </c:pt>
                <c:pt idx="94">
                  <c:v>23.883019999999998</c:v>
                </c:pt>
                <c:pt idx="95">
                  <c:v>23.823509999999999</c:v>
                </c:pt>
                <c:pt idx="96">
                  <c:v>23.78313</c:v>
                </c:pt>
                <c:pt idx="97">
                  <c:v>23.776060000000001</c:v>
                </c:pt>
                <c:pt idx="98">
                  <c:v>23.73846</c:v>
                </c:pt>
                <c:pt idx="99">
                  <c:v>23.782820000000001</c:v>
                </c:pt>
                <c:pt idx="100">
                  <c:v>23.764890000000001</c:v>
                </c:pt>
                <c:pt idx="101">
                  <c:v>23.746490000000001</c:v>
                </c:pt>
                <c:pt idx="102">
                  <c:v>23.758590000000002</c:v>
                </c:pt>
                <c:pt idx="103">
                  <c:v>23.733509999999999</c:v>
                </c:pt>
                <c:pt idx="104">
                  <c:v>23.721450000000001</c:v>
                </c:pt>
                <c:pt idx="105">
                  <c:v>23.685549999999999</c:v>
                </c:pt>
                <c:pt idx="106">
                  <c:v>23.684059999999999</c:v>
                </c:pt>
                <c:pt idx="107">
                  <c:v>23.658550000000002</c:v>
                </c:pt>
                <c:pt idx="108">
                  <c:v>23.648589999999999</c:v>
                </c:pt>
                <c:pt idx="109">
                  <c:v>23.62913</c:v>
                </c:pt>
                <c:pt idx="110">
                  <c:v>23.576270000000001</c:v>
                </c:pt>
                <c:pt idx="111">
                  <c:v>23.56335</c:v>
                </c:pt>
                <c:pt idx="112">
                  <c:v>23.51427</c:v>
                </c:pt>
                <c:pt idx="113">
                  <c:v>23.470420000000001</c:v>
                </c:pt>
                <c:pt idx="114">
                  <c:v>23.474019999999999</c:v>
                </c:pt>
                <c:pt idx="115">
                  <c:v>23.50892</c:v>
                </c:pt>
                <c:pt idx="116">
                  <c:v>23.46893</c:v>
                </c:pt>
                <c:pt idx="117">
                  <c:v>23.401579999999999</c:v>
                </c:pt>
                <c:pt idx="118">
                  <c:v>23.37584</c:v>
                </c:pt>
                <c:pt idx="119">
                  <c:v>23.375900000000001</c:v>
                </c:pt>
                <c:pt idx="120">
                  <c:v>23.356850000000001</c:v>
                </c:pt>
                <c:pt idx="121">
                  <c:v>23.32469</c:v>
                </c:pt>
                <c:pt idx="122">
                  <c:v>23.324950000000001</c:v>
                </c:pt>
                <c:pt idx="123">
                  <c:v>23.287220000000001</c:v>
                </c:pt>
                <c:pt idx="124">
                  <c:v>23.266069999999999</c:v>
                </c:pt>
                <c:pt idx="125">
                  <c:v>23.289490000000001</c:v>
                </c:pt>
                <c:pt idx="126">
                  <c:v>23.323250000000002</c:v>
                </c:pt>
                <c:pt idx="127">
                  <c:v>23.269210000000001</c:v>
                </c:pt>
                <c:pt idx="128">
                  <c:v>23.318950000000001</c:v>
                </c:pt>
                <c:pt idx="129">
                  <c:v>23.186900000000001</c:v>
                </c:pt>
                <c:pt idx="130">
                  <c:v>23.25478</c:v>
                </c:pt>
                <c:pt idx="131">
                  <c:v>23.216889999999999</c:v>
                </c:pt>
                <c:pt idx="132">
                  <c:v>23.192979999999999</c:v>
                </c:pt>
                <c:pt idx="133">
                  <c:v>23.201630000000002</c:v>
                </c:pt>
                <c:pt idx="134">
                  <c:v>23.183759999999999</c:v>
                </c:pt>
                <c:pt idx="135">
                  <c:v>23.196919999999999</c:v>
                </c:pt>
                <c:pt idx="136">
                  <c:v>23.146470000000001</c:v>
                </c:pt>
                <c:pt idx="137">
                  <c:v>23.13081</c:v>
                </c:pt>
                <c:pt idx="138">
                  <c:v>23.15953</c:v>
                </c:pt>
                <c:pt idx="139">
                  <c:v>23.191739999999999</c:v>
                </c:pt>
                <c:pt idx="140">
                  <c:v>23.145309999999998</c:v>
                </c:pt>
                <c:pt idx="141">
                  <c:v>23.13692</c:v>
                </c:pt>
                <c:pt idx="142">
                  <c:v>23.077300000000001</c:v>
                </c:pt>
                <c:pt idx="143">
                  <c:v>23.111059999999998</c:v>
                </c:pt>
                <c:pt idx="144">
                  <c:v>23.120819999999998</c:v>
                </c:pt>
                <c:pt idx="145">
                  <c:v>23.148230000000002</c:v>
                </c:pt>
                <c:pt idx="146">
                  <c:v>23.176659999999998</c:v>
                </c:pt>
                <c:pt idx="147">
                  <c:v>23.1386</c:v>
                </c:pt>
                <c:pt idx="148">
                  <c:v>23.105419999999999</c:v>
                </c:pt>
                <c:pt idx="149">
                  <c:v>23.082409999999999</c:v>
                </c:pt>
                <c:pt idx="150">
                  <c:v>23.051290000000002</c:v>
                </c:pt>
                <c:pt idx="151">
                  <c:v>23.06277</c:v>
                </c:pt>
                <c:pt idx="152">
                  <c:v>23.091940000000001</c:v>
                </c:pt>
                <c:pt idx="153">
                  <c:v>23.047889999999999</c:v>
                </c:pt>
                <c:pt idx="154">
                  <c:v>23.064830000000001</c:v>
                </c:pt>
                <c:pt idx="155">
                  <c:v>23.079219999999999</c:v>
                </c:pt>
                <c:pt idx="156">
                  <c:v>23.044509999999999</c:v>
                </c:pt>
                <c:pt idx="157">
                  <c:v>23.042470000000002</c:v>
                </c:pt>
                <c:pt idx="158">
                  <c:v>23.086690000000001</c:v>
                </c:pt>
                <c:pt idx="159">
                  <c:v>23.038640000000001</c:v>
                </c:pt>
                <c:pt idx="160">
                  <c:v>22.982240000000001</c:v>
                </c:pt>
                <c:pt idx="161">
                  <c:v>23.01699</c:v>
                </c:pt>
                <c:pt idx="162">
                  <c:v>22.95176</c:v>
                </c:pt>
                <c:pt idx="163">
                  <c:v>22.992719999999998</c:v>
                </c:pt>
                <c:pt idx="164">
                  <c:v>22.95093</c:v>
                </c:pt>
                <c:pt idx="165">
                  <c:v>23.010280000000002</c:v>
                </c:pt>
                <c:pt idx="166">
                  <c:v>22.969370000000001</c:v>
                </c:pt>
                <c:pt idx="167">
                  <c:v>22.98387</c:v>
                </c:pt>
                <c:pt idx="168">
                  <c:v>22.967559999999999</c:v>
                </c:pt>
                <c:pt idx="169">
                  <c:v>23.059139999999999</c:v>
                </c:pt>
                <c:pt idx="170">
                  <c:v>23.00676</c:v>
                </c:pt>
                <c:pt idx="171">
                  <c:v>23.047889999999999</c:v>
                </c:pt>
                <c:pt idx="172">
                  <c:v>23.026700000000002</c:v>
                </c:pt>
                <c:pt idx="173">
                  <c:v>22.99822</c:v>
                </c:pt>
                <c:pt idx="174">
                  <c:v>22.967369999999999</c:v>
                </c:pt>
                <c:pt idx="175">
                  <c:v>22.956250000000001</c:v>
                </c:pt>
                <c:pt idx="176">
                  <c:v>22.968440000000001</c:v>
                </c:pt>
                <c:pt idx="177">
                  <c:v>22.973520000000001</c:v>
                </c:pt>
                <c:pt idx="178">
                  <c:v>23.003050000000002</c:v>
                </c:pt>
                <c:pt idx="179">
                  <c:v>23.03032</c:v>
                </c:pt>
                <c:pt idx="180">
                  <c:v>22.966840000000001</c:v>
                </c:pt>
                <c:pt idx="181">
                  <c:v>22.989599999999999</c:v>
                </c:pt>
                <c:pt idx="182">
                  <c:v>22.906639999999999</c:v>
                </c:pt>
                <c:pt idx="183">
                  <c:v>22.9528</c:v>
                </c:pt>
                <c:pt idx="184">
                  <c:v>22.922830000000001</c:v>
                </c:pt>
                <c:pt idx="185">
                  <c:v>22.961459999999999</c:v>
                </c:pt>
                <c:pt idx="186">
                  <c:v>22.967939999999999</c:v>
                </c:pt>
                <c:pt idx="187">
                  <c:v>22.927849999999999</c:v>
                </c:pt>
                <c:pt idx="188">
                  <c:v>22.98021</c:v>
                </c:pt>
                <c:pt idx="189">
                  <c:v>22.894960000000001</c:v>
                </c:pt>
                <c:pt idx="190">
                  <c:v>22.923909999999999</c:v>
                </c:pt>
                <c:pt idx="191">
                  <c:v>23.00412</c:v>
                </c:pt>
                <c:pt idx="192">
                  <c:v>23.030709999999999</c:v>
                </c:pt>
                <c:pt idx="193">
                  <c:v>22.947489999999998</c:v>
                </c:pt>
                <c:pt idx="194">
                  <c:v>22.97146</c:v>
                </c:pt>
                <c:pt idx="195">
                  <c:v>22.886399999999998</c:v>
                </c:pt>
                <c:pt idx="196">
                  <c:v>22.959569999999999</c:v>
                </c:pt>
                <c:pt idx="197">
                  <c:v>22.812100000000001</c:v>
                </c:pt>
                <c:pt idx="198">
                  <c:v>22.856819999999999</c:v>
                </c:pt>
                <c:pt idx="199">
                  <c:v>22.93871</c:v>
                </c:pt>
                <c:pt idx="200">
                  <c:v>22.878920000000001</c:v>
                </c:pt>
                <c:pt idx="201">
                  <c:v>22.93102</c:v>
                </c:pt>
                <c:pt idx="202">
                  <c:v>22.867329999999999</c:v>
                </c:pt>
                <c:pt idx="203">
                  <c:v>22.861139999999999</c:v>
                </c:pt>
                <c:pt idx="204">
                  <c:v>22.87865</c:v>
                </c:pt>
                <c:pt idx="205">
                  <c:v>22.883569999999999</c:v>
                </c:pt>
                <c:pt idx="206">
                  <c:v>22.90795</c:v>
                </c:pt>
                <c:pt idx="207">
                  <c:v>22.92379</c:v>
                </c:pt>
                <c:pt idx="208">
                  <c:v>22.89967</c:v>
                </c:pt>
                <c:pt idx="209">
                  <c:v>22.89228</c:v>
                </c:pt>
                <c:pt idx="210">
                  <c:v>22.898790000000002</c:v>
                </c:pt>
                <c:pt idx="211">
                  <c:v>22.890049999999999</c:v>
                </c:pt>
                <c:pt idx="212">
                  <c:v>22.833970000000001</c:v>
                </c:pt>
                <c:pt idx="213">
                  <c:v>22.875139999999998</c:v>
                </c:pt>
                <c:pt idx="214">
                  <c:v>22.907810000000001</c:v>
                </c:pt>
                <c:pt idx="215">
                  <c:v>22.958639999999999</c:v>
                </c:pt>
                <c:pt idx="216">
                  <c:v>22.903670000000002</c:v>
                </c:pt>
                <c:pt idx="217">
                  <c:v>22.89808</c:v>
                </c:pt>
                <c:pt idx="218">
                  <c:v>22.871079999999999</c:v>
                </c:pt>
                <c:pt idx="219">
                  <c:v>22.85361</c:v>
                </c:pt>
                <c:pt idx="220">
                  <c:v>22.852119999999999</c:v>
                </c:pt>
                <c:pt idx="221">
                  <c:v>22.836030000000001</c:v>
                </c:pt>
                <c:pt idx="222">
                  <c:v>22.812329999999999</c:v>
                </c:pt>
                <c:pt idx="223">
                  <c:v>22.84027</c:v>
                </c:pt>
                <c:pt idx="224">
                  <c:v>22.853179999999998</c:v>
                </c:pt>
                <c:pt idx="225">
                  <c:v>22.823270000000001</c:v>
                </c:pt>
                <c:pt idx="226">
                  <c:v>22.803139999999999</c:v>
                </c:pt>
                <c:pt idx="227">
                  <c:v>22.822769999999998</c:v>
                </c:pt>
                <c:pt idx="228">
                  <c:v>22.863379999999999</c:v>
                </c:pt>
                <c:pt idx="229">
                  <c:v>22.865539999999999</c:v>
                </c:pt>
                <c:pt idx="230">
                  <c:v>22.804760000000002</c:v>
                </c:pt>
                <c:pt idx="231">
                  <c:v>22.916060000000002</c:v>
                </c:pt>
                <c:pt idx="232">
                  <c:v>22.90841</c:v>
                </c:pt>
                <c:pt idx="233">
                  <c:v>22.932490000000001</c:v>
                </c:pt>
                <c:pt idx="234">
                  <c:v>22.860389999999999</c:v>
                </c:pt>
                <c:pt idx="235">
                  <c:v>22.850960000000001</c:v>
                </c:pt>
                <c:pt idx="236">
                  <c:v>22.879570000000001</c:v>
                </c:pt>
                <c:pt idx="237">
                  <c:v>22.874700000000001</c:v>
                </c:pt>
                <c:pt idx="238">
                  <c:v>22.918849999999999</c:v>
                </c:pt>
                <c:pt idx="239">
                  <c:v>22.904409999999999</c:v>
                </c:pt>
                <c:pt idx="240">
                  <c:v>22.87613</c:v>
                </c:pt>
                <c:pt idx="241">
                  <c:v>22.866679999999999</c:v>
                </c:pt>
                <c:pt idx="242">
                  <c:v>22.855879999999999</c:v>
                </c:pt>
                <c:pt idx="243">
                  <c:v>22.87415</c:v>
                </c:pt>
                <c:pt idx="244">
                  <c:v>22.907060000000001</c:v>
                </c:pt>
                <c:pt idx="245">
                  <c:v>22.88579</c:v>
                </c:pt>
                <c:pt idx="246">
                  <c:v>22.88757</c:v>
                </c:pt>
                <c:pt idx="247">
                  <c:v>22.87959</c:v>
                </c:pt>
                <c:pt idx="248">
                  <c:v>22.920249999999999</c:v>
                </c:pt>
                <c:pt idx="249">
                  <c:v>22.905909999999999</c:v>
                </c:pt>
                <c:pt idx="250">
                  <c:v>22.835550000000001</c:v>
                </c:pt>
                <c:pt idx="251">
                  <c:v>22.851700000000001</c:v>
                </c:pt>
                <c:pt idx="252">
                  <c:v>22.831569999999999</c:v>
                </c:pt>
                <c:pt idx="253">
                  <c:v>22.898050000000001</c:v>
                </c:pt>
                <c:pt idx="254">
                  <c:v>22.900449999999999</c:v>
                </c:pt>
                <c:pt idx="255">
                  <c:v>22.86777</c:v>
                </c:pt>
                <c:pt idx="256">
                  <c:v>22.86065</c:v>
                </c:pt>
                <c:pt idx="257">
                  <c:v>22.865670000000001</c:v>
                </c:pt>
                <c:pt idx="258">
                  <c:v>22.827570000000001</c:v>
                </c:pt>
                <c:pt idx="259">
                  <c:v>22.892499999999998</c:v>
                </c:pt>
                <c:pt idx="260">
                  <c:v>22.855090000000001</c:v>
                </c:pt>
                <c:pt idx="261">
                  <c:v>22.830259999999999</c:v>
                </c:pt>
                <c:pt idx="262">
                  <c:v>22.85276</c:v>
                </c:pt>
                <c:pt idx="263">
                  <c:v>22.79768</c:v>
                </c:pt>
                <c:pt idx="264">
                  <c:v>22.857250000000001</c:v>
                </c:pt>
                <c:pt idx="265">
                  <c:v>22.837350000000001</c:v>
                </c:pt>
                <c:pt idx="266">
                  <c:v>22.813140000000001</c:v>
                </c:pt>
                <c:pt idx="267">
                  <c:v>22.799569999999999</c:v>
                </c:pt>
                <c:pt idx="268">
                  <c:v>22.865349999999999</c:v>
                </c:pt>
                <c:pt idx="269">
                  <c:v>22.899370000000001</c:v>
                </c:pt>
                <c:pt idx="270">
                  <c:v>22.888210000000001</c:v>
                </c:pt>
                <c:pt idx="271">
                  <c:v>22.84873</c:v>
                </c:pt>
                <c:pt idx="272">
                  <c:v>22.896350000000002</c:v>
                </c:pt>
                <c:pt idx="273">
                  <c:v>22.893529999999998</c:v>
                </c:pt>
                <c:pt idx="274">
                  <c:v>22.849450000000001</c:v>
                </c:pt>
                <c:pt idx="275">
                  <c:v>22.794979999999999</c:v>
                </c:pt>
                <c:pt idx="276">
                  <c:v>22.759039999999999</c:v>
                </c:pt>
                <c:pt idx="277">
                  <c:v>22.787459999999999</c:v>
                </c:pt>
                <c:pt idx="278">
                  <c:v>22.79684</c:v>
                </c:pt>
                <c:pt idx="279">
                  <c:v>22.800899999999999</c:v>
                </c:pt>
                <c:pt idx="280">
                  <c:v>22.718900000000001</c:v>
                </c:pt>
                <c:pt idx="281">
                  <c:v>22.685020000000002</c:v>
                </c:pt>
                <c:pt idx="282">
                  <c:v>22.710070000000002</c:v>
                </c:pt>
                <c:pt idx="283">
                  <c:v>22.736930000000001</c:v>
                </c:pt>
                <c:pt idx="284">
                  <c:v>22.82095</c:v>
                </c:pt>
                <c:pt idx="285">
                  <c:v>22.831890000000001</c:v>
                </c:pt>
                <c:pt idx="286">
                  <c:v>22.830970000000001</c:v>
                </c:pt>
                <c:pt idx="287">
                  <c:v>22.814969999999999</c:v>
                </c:pt>
                <c:pt idx="288">
                  <c:v>22.760539999999999</c:v>
                </c:pt>
                <c:pt idx="289">
                  <c:v>22.795439999999999</c:v>
                </c:pt>
                <c:pt idx="290">
                  <c:v>22.796060000000001</c:v>
                </c:pt>
                <c:pt idx="291">
                  <c:v>22.805900000000001</c:v>
                </c:pt>
                <c:pt idx="292">
                  <c:v>22.812819999999999</c:v>
                </c:pt>
                <c:pt idx="293">
                  <c:v>22.77469</c:v>
                </c:pt>
                <c:pt idx="294">
                  <c:v>22.786349999999999</c:v>
                </c:pt>
                <c:pt idx="295">
                  <c:v>22.759309999999999</c:v>
                </c:pt>
                <c:pt idx="296">
                  <c:v>22.759119999999999</c:v>
                </c:pt>
                <c:pt idx="297">
                  <c:v>22.789280000000002</c:v>
                </c:pt>
                <c:pt idx="298">
                  <c:v>22.773599999999998</c:v>
                </c:pt>
                <c:pt idx="299">
                  <c:v>22.781110000000002</c:v>
                </c:pt>
                <c:pt idx="300">
                  <c:v>22.80273</c:v>
                </c:pt>
                <c:pt idx="301">
                  <c:v>22.76108</c:v>
                </c:pt>
                <c:pt idx="302">
                  <c:v>22.69445</c:v>
                </c:pt>
                <c:pt idx="303">
                  <c:v>22.760660000000001</c:v>
                </c:pt>
                <c:pt idx="304">
                  <c:v>22.771550000000001</c:v>
                </c:pt>
                <c:pt idx="305">
                  <c:v>22.783560000000001</c:v>
                </c:pt>
                <c:pt idx="306">
                  <c:v>22.810410000000001</c:v>
                </c:pt>
                <c:pt idx="307">
                  <c:v>22.832850000000001</c:v>
                </c:pt>
                <c:pt idx="308">
                  <c:v>22.808530000000001</c:v>
                </c:pt>
                <c:pt idx="309">
                  <c:v>22.811920000000001</c:v>
                </c:pt>
                <c:pt idx="310">
                  <c:v>22.825489999999999</c:v>
                </c:pt>
                <c:pt idx="311">
                  <c:v>22.776</c:v>
                </c:pt>
                <c:pt idx="312">
                  <c:v>22.760629999999999</c:v>
                </c:pt>
                <c:pt idx="313">
                  <c:v>22.76624</c:v>
                </c:pt>
                <c:pt idx="314">
                  <c:v>22.74736</c:v>
                </c:pt>
                <c:pt idx="315">
                  <c:v>22.79177</c:v>
                </c:pt>
                <c:pt idx="316">
                  <c:v>22.78116</c:v>
                </c:pt>
                <c:pt idx="317">
                  <c:v>22.785309999999999</c:v>
                </c:pt>
                <c:pt idx="318">
                  <c:v>22.821179999999998</c:v>
                </c:pt>
                <c:pt idx="319">
                  <c:v>22.834510000000002</c:v>
                </c:pt>
                <c:pt idx="320">
                  <c:v>22.825299999999999</c:v>
                </c:pt>
                <c:pt idx="321">
                  <c:v>22.679690000000001</c:v>
                </c:pt>
                <c:pt idx="322">
                  <c:v>22.70102</c:v>
                </c:pt>
                <c:pt idx="323">
                  <c:v>22.763030000000001</c:v>
                </c:pt>
                <c:pt idx="324">
                  <c:v>22.66292</c:v>
                </c:pt>
                <c:pt idx="325">
                  <c:v>22.70112</c:v>
                </c:pt>
                <c:pt idx="326">
                  <c:v>22.720020000000002</c:v>
                </c:pt>
                <c:pt idx="327">
                  <c:v>22.71162</c:v>
                </c:pt>
                <c:pt idx="328">
                  <c:v>22.693190000000001</c:v>
                </c:pt>
                <c:pt idx="329">
                  <c:v>22.831340000000001</c:v>
                </c:pt>
                <c:pt idx="330">
                  <c:v>22.71152</c:v>
                </c:pt>
                <c:pt idx="331">
                  <c:v>22.717870000000001</c:v>
                </c:pt>
                <c:pt idx="332">
                  <c:v>22.68694</c:v>
                </c:pt>
                <c:pt idx="333">
                  <c:v>22.74624</c:v>
                </c:pt>
                <c:pt idx="334">
                  <c:v>22.610050000000001</c:v>
                </c:pt>
                <c:pt idx="335">
                  <c:v>22.66938</c:v>
                </c:pt>
                <c:pt idx="336">
                  <c:v>22.716080000000002</c:v>
                </c:pt>
                <c:pt idx="337">
                  <c:v>22.727530000000002</c:v>
                </c:pt>
                <c:pt idx="338">
                  <c:v>22.735880000000002</c:v>
                </c:pt>
                <c:pt idx="339">
                  <c:v>22.717870000000001</c:v>
                </c:pt>
                <c:pt idx="340">
                  <c:v>22.674420000000001</c:v>
                </c:pt>
                <c:pt idx="341">
                  <c:v>22.73311</c:v>
                </c:pt>
                <c:pt idx="342">
                  <c:v>22.699780000000001</c:v>
                </c:pt>
                <c:pt idx="343">
                  <c:v>22.801490000000001</c:v>
                </c:pt>
                <c:pt idx="344">
                  <c:v>22.80462</c:v>
                </c:pt>
                <c:pt idx="345">
                  <c:v>22.84122</c:v>
                </c:pt>
                <c:pt idx="346">
                  <c:v>22.780480000000001</c:v>
                </c:pt>
                <c:pt idx="347">
                  <c:v>22.842030000000001</c:v>
                </c:pt>
                <c:pt idx="348">
                  <c:v>22.760459999999998</c:v>
                </c:pt>
                <c:pt idx="349">
                  <c:v>22.828679999999999</c:v>
                </c:pt>
                <c:pt idx="350">
                  <c:v>22.761019999999998</c:v>
                </c:pt>
                <c:pt idx="351">
                  <c:v>22.742010000000001</c:v>
                </c:pt>
                <c:pt idx="352">
                  <c:v>22.77619</c:v>
                </c:pt>
                <c:pt idx="353">
                  <c:v>22.788499999999999</c:v>
                </c:pt>
                <c:pt idx="354">
                  <c:v>22.752590000000001</c:v>
                </c:pt>
                <c:pt idx="355">
                  <c:v>22.807110000000002</c:v>
                </c:pt>
                <c:pt idx="356">
                  <c:v>22.77768</c:v>
                </c:pt>
                <c:pt idx="357">
                  <c:v>22.728269999999998</c:v>
                </c:pt>
                <c:pt idx="358">
                  <c:v>22.737210000000001</c:v>
                </c:pt>
                <c:pt idx="359">
                  <c:v>22.792400000000001</c:v>
                </c:pt>
                <c:pt idx="360">
                  <c:v>22.760770000000001</c:v>
                </c:pt>
                <c:pt idx="361">
                  <c:v>22.739650000000001</c:v>
                </c:pt>
                <c:pt idx="362">
                  <c:v>22.810089999999999</c:v>
                </c:pt>
                <c:pt idx="363">
                  <c:v>22.782129999999999</c:v>
                </c:pt>
                <c:pt idx="364">
                  <c:v>22.785119999999999</c:v>
                </c:pt>
                <c:pt idx="365">
                  <c:v>22.795259999999999</c:v>
                </c:pt>
                <c:pt idx="366">
                  <c:v>22.811620000000001</c:v>
                </c:pt>
                <c:pt idx="367">
                  <c:v>22.823139999999999</c:v>
                </c:pt>
                <c:pt idx="368">
                  <c:v>22.909300000000002</c:v>
                </c:pt>
                <c:pt idx="369">
                  <c:v>22.972860000000001</c:v>
                </c:pt>
                <c:pt idx="370">
                  <c:v>23.041540000000001</c:v>
                </c:pt>
                <c:pt idx="371">
                  <c:v>23.176970000000001</c:v>
                </c:pt>
                <c:pt idx="372">
                  <c:v>23.28098</c:v>
                </c:pt>
                <c:pt idx="373">
                  <c:v>23.366669999999999</c:v>
                </c:pt>
                <c:pt idx="374">
                  <c:v>23.49644</c:v>
                </c:pt>
                <c:pt idx="375">
                  <c:v>23.596920000000001</c:v>
                </c:pt>
                <c:pt idx="376">
                  <c:v>23.648610000000001</c:v>
                </c:pt>
                <c:pt idx="377">
                  <c:v>23.824660000000002</c:v>
                </c:pt>
                <c:pt idx="378">
                  <c:v>23.94622</c:v>
                </c:pt>
                <c:pt idx="379">
                  <c:v>24.071819999999999</c:v>
                </c:pt>
                <c:pt idx="380">
                  <c:v>24.20814</c:v>
                </c:pt>
                <c:pt idx="381">
                  <c:v>24.422270000000001</c:v>
                </c:pt>
                <c:pt idx="382">
                  <c:v>24.465199999999999</c:v>
                </c:pt>
                <c:pt idx="383">
                  <c:v>24.556080000000001</c:v>
                </c:pt>
                <c:pt idx="384">
                  <c:v>24.691210000000002</c:v>
                </c:pt>
                <c:pt idx="385">
                  <c:v>24.867180000000001</c:v>
                </c:pt>
                <c:pt idx="386">
                  <c:v>25.065909999999999</c:v>
                </c:pt>
                <c:pt idx="387">
                  <c:v>25.20243</c:v>
                </c:pt>
                <c:pt idx="388">
                  <c:v>25.366679999999999</c:v>
                </c:pt>
                <c:pt idx="389">
                  <c:v>25.459949999999999</c:v>
                </c:pt>
                <c:pt idx="390">
                  <c:v>25.56391</c:v>
                </c:pt>
                <c:pt idx="391">
                  <c:v>25.735700000000001</c:v>
                </c:pt>
                <c:pt idx="392">
                  <c:v>25.870180000000001</c:v>
                </c:pt>
                <c:pt idx="393">
                  <c:v>26.058630000000001</c:v>
                </c:pt>
                <c:pt idx="394">
                  <c:v>26.195519999999998</c:v>
                </c:pt>
                <c:pt idx="395">
                  <c:v>26.295300000000001</c:v>
                </c:pt>
                <c:pt idx="396">
                  <c:v>26.410129999999999</c:v>
                </c:pt>
                <c:pt idx="397">
                  <c:v>26.566939999999999</c:v>
                </c:pt>
                <c:pt idx="398">
                  <c:v>26.730049999999999</c:v>
                </c:pt>
                <c:pt idx="399">
                  <c:v>26.87923</c:v>
                </c:pt>
                <c:pt idx="400">
                  <c:v>27.029579999999999</c:v>
                </c:pt>
                <c:pt idx="401">
                  <c:v>27.115400000000001</c:v>
                </c:pt>
                <c:pt idx="402">
                  <c:v>27.305019999999999</c:v>
                </c:pt>
                <c:pt idx="403">
                  <c:v>27.406860000000002</c:v>
                </c:pt>
                <c:pt idx="404">
                  <c:v>27.533919999999998</c:v>
                </c:pt>
                <c:pt idx="405">
                  <c:v>27.717009999999998</c:v>
                </c:pt>
                <c:pt idx="406">
                  <c:v>27.854980000000001</c:v>
                </c:pt>
                <c:pt idx="407">
                  <c:v>28.007090000000002</c:v>
                </c:pt>
                <c:pt idx="408">
                  <c:v>28.09206</c:v>
                </c:pt>
                <c:pt idx="409">
                  <c:v>28.216850000000001</c:v>
                </c:pt>
                <c:pt idx="410">
                  <c:v>28.314350000000001</c:v>
                </c:pt>
                <c:pt idx="411">
                  <c:v>28.465389999999999</c:v>
                </c:pt>
                <c:pt idx="412">
                  <c:v>28.691520000000001</c:v>
                </c:pt>
                <c:pt idx="413">
                  <c:v>28.83914</c:v>
                </c:pt>
                <c:pt idx="414">
                  <c:v>28.991620000000001</c:v>
                </c:pt>
                <c:pt idx="415">
                  <c:v>29.054829999999999</c:v>
                </c:pt>
                <c:pt idx="416">
                  <c:v>29.198049999999999</c:v>
                </c:pt>
                <c:pt idx="417">
                  <c:v>29.40681</c:v>
                </c:pt>
                <c:pt idx="418">
                  <c:v>29.493130000000001</c:v>
                </c:pt>
                <c:pt idx="419">
                  <c:v>29.63429</c:v>
                </c:pt>
                <c:pt idx="420">
                  <c:v>29.785319999999999</c:v>
                </c:pt>
                <c:pt idx="421">
                  <c:v>29.913709999999998</c:v>
                </c:pt>
                <c:pt idx="422">
                  <c:v>30.058610000000002</c:v>
                </c:pt>
                <c:pt idx="423">
                  <c:v>30.12453</c:v>
                </c:pt>
                <c:pt idx="424">
                  <c:v>30.226890000000001</c:v>
                </c:pt>
                <c:pt idx="425">
                  <c:v>30.429539999999999</c:v>
                </c:pt>
                <c:pt idx="426">
                  <c:v>30.582689999999999</c:v>
                </c:pt>
                <c:pt idx="427">
                  <c:v>30.750029999999999</c:v>
                </c:pt>
                <c:pt idx="428">
                  <c:v>30.863779999999998</c:v>
                </c:pt>
                <c:pt idx="429">
                  <c:v>30.962409999999998</c:v>
                </c:pt>
                <c:pt idx="430">
                  <c:v>31.14378</c:v>
                </c:pt>
                <c:pt idx="431">
                  <c:v>31.187000000000001</c:v>
                </c:pt>
                <c:pt idx="432">
                  <c:v>31.315020000000001</c:v>
                </c:pt>
                <c:pt idx="433">
                  <c:v>31.456939999999999</c:v>
                </c:pt>
                <c:pt idx="434">
                  <c:v>31.626049999999999</c:v>
                </c:pt>
                <c:pt idx="435">
                  <c:v>31.82151</c:v>
                </c:pt>
                <c:pt idx="436">
                  <c:v>31.958939999999998</c:v>
                </c:pt>
                <c:pt idx="437">
                  <c:v>32.127650000000003</c:v>
                </c:pt>
                <c:pt idx="438">
                  <c:v>32.24577</c:v>
                </c:pt>
                <c:pt idx="439">
                  <c:v>32.348849999999999</c:v>
                </c:pt>
                <c:pt idx="440">
                  <c:v>32.476140000000001</c:v>
                </c:pt>
                <c:pt idx="441">
                  <c:v>32.60154</c:v>
                </c:pt>
                <c:pt idx="442">
                  <c:v>32.770710000000001</c:v>
                </c:pt>
                <c:pt idx="443">
                  <c:v>32.850490000000001</c:v>
                </c:pt>
                <c:pt idx="444">
                  <c:v>32.980739999999997</c:v>
                </c:pt>
                <c:pt idx="445">
                  <c:v>33.087910000000001</c:v>
                </c:pt>
                <c:pt idx="446">
                  <c:v>33.189959999999999</c:v>
                </c:pt>
                <c:pt idx="447">
                  <c:v>33.3752</c:v>
                </c:pt>
                <c:pt idx="448">
                  <c:v>33.526620000000001</c:v>
                </c:pt>
                <c:pt idx="449">
                  <c:v>33.626240000000003</c:v>
                </c:pt>
                <c:pt idx="450">
                  <c:v>33.764650000000003</c:v>
                </c:pt>
                <c:pt idx="451">
                  <c:v>33.8872</c:v>
                </c:pt>
                <c:pt idx="452">
                  <c:v>34.04186</c:v>
                </c:pt>
                <c:pt idx="453">
                  <c:v>34.166449999999998</c:v>
                </c:pt>
                <c:pt idx="454">
                  <c:v>34.305759999999999</c:v>
                </c:pt>
                <c:pt idx="455">
                  <c:v>34.428849999999997</c:v>
                </c:pt>
                <c:pt idx="456">
                  <c:v>34.532249999999998</c:v>
                </c:pt>
                <c:pt idx="457">
                  <c:v>34.65598</c:v>
                </c:pt>
                <c:pt idx="458">
                  <c:v>34.81776</c:v>
                </c:pt>
                <c:pt idx="459">
                  <c:v>34.942169999999997</c:v>
                </c:pt>
                <c:pt idx="460">
                  <c:v>35.092269999999999</c:v>
                </c:pt>
                <c:pt idx="461">
                  <c:v>35.227290000000004</c:v>
                </c:pt>
                <c:pt idx="462">
                  <c:v>35.412820000000004</c:v>
                </c:pt>
                <c:pt idx="463">
                  <c:v>35.478209999999997</c:v>
                </c:pt>
                <c:pt idx="464">
                  <c:v>35.546860000000002</c:v>
                </c:pt>
                <c:pt idx="465">
                  <c:v>35.718539999999997</c:v>
                </c:pt>
                <c:pt idx="466">
                  <c:v>35.857120000000002</c:v>
                </c:pt>
                <c:pt idx="467">
                  <c:v>35.952179999999998</c:v>
                </c:pt>
                <c:pt idx="468">
                  <c:v>36.060279999999999</c:v>
                </c:pt>
                <c:pt idx="469">
                  <c:v>36.23733</c:v>
                </c:pt>
                <c:pt idx="470">
                  <c:v>36.344810000000003</c:v>
                </c:pt>
                <c:pt idx="471">
                  <c:v>36.44509</c:v>
                </c:pt>
                <c:pt idx="472">
                  <c:v>36.542639999999999</c:v>
                </c:pt>
                <c:pt idx="473">
                  <c:v>36.724879999999999</c:v>
                </c:pt>
                <c:pt idx="474">
                  <c:v>36.795189999999998</c:v>
                </c:pt>
                <c:pt idx="475">
                  <c:v>36.912520000000001</c:v>
                </c:pt>
                <c:pt idx="476">
                  <c:v>37.063420000000001</c:v>
                </c:pt>
                <c:pt idx="477">
                  <c:v>37.199739999999998</c:v>
                </c:pt>
                <c:pt idx="478">
                  <c:v>37.33914</c:v>
                </c:pt>
                <c:pt idx="479">
                  <c:v>37.451439999999998</c:v>
                </c:pt>
                <c:pt idx="480">
                  <c:v>37.580150000000003</c:v>
                </c:pt>
                <c:pt idx="481">
                  <c:v>37.731999999999999</c:v>
                </c:pt>
                <c:pt idx="482">
                  <c:v>37.83878</c:v>
                </c:pt>
                <c:pt idx="483">
                  <c:v>38.010170000000002</c:v>
                </c:pt>
                <c:pt idx="484">
                  <c:v>38.172310000000003</c:v>
                </c:pt>
                <c:pt idx="485">
                  <c:v>38.181040000000003</c:v>
                </c:pt>
                <c:pt idx="486">
                  <c:v>38.411200000000001</c:v>
                </c:pt>
                <c:pt idx="487">
                  <c:v>38.459449999999997</c:v>
                </c:pt>
                <c:pt idx="488">
                  <c:v>38.583399999999997</c:v>
                </c:pt>
                <c:pt idx="489">
                  <c:v>38.776769999999999</c:v>
                </c:pt>
                <c:pt idx="490">
                  <c:v>38.773530000000001</c:v>
                </c:pt>
                <c:pt idx="491">
                  <c:v>39.004440000000002</c:v>
                </c:pt>
                <c:pt idx="492">
                  <c:v>39.106540000000003</c:v>
                </c:pt>
                <c:pt idx="493">
                  <c:v>39.184139999999999</c:v>
                </c:pt>
                <c:pt idx="494">
                  <c:v>39.355409999999999</c:v>
                </c:pt>
                <c:pt idx="495">
                  <c:v>39.482059999999997</c:v>
                </c:pt>
                <c:pt idx="496">
                  <c:v>39.647280000000002</c:v>
                </c:pt>
                <c:pt idx="497">
                  <c:v>39.72392</c:v>
                </c:pt>
                <c:pt idx="498">
                  <c:v>39.867469999999997</c:v>
                </c:pt>
                <c:pt idx="499">
                  <c:v>39.974040000000002</c:v>
                </c:pt>
                <c:pt idx="500">
                  <c:v>40.094859999999997</c:v>
                </c:pt>
                <c:pt idx="501">
                  <c:v>40.26238</c:v>
                </c:pt>
                <c:pt idx="502">
                  <c:v>40.270719999999997</c:v>
                </c:pt>
                <c:pt idx="503">
                  <c:v>40.47663</c:v>
                </c:pt>
                <c:pt idx="504">
                  <c:v>40.675049999999999</c:v>
                </c:pt>
                <c:pt idx="505">
                  <c:v>40.695610000000002</c:v>
                </c:pt>
                <c:pt idx="506">
                  <c:v>40.851599999999998</c:v>
                </c:pt>
                <c:pt idx="507">
                  <c:v>40.926160000000003</c:v>
                </c:pt>
                <c:pt idx="508">
                  <c:v>41.115540000000003</c:v>
                </c:pt>
                <c:pt idx="509">
                  <c:v>41.158540000000002</c:v>
                </c:pt>
                <c:pt idx="510">
                  <c:v>41.155830000000002</c:v>
                </c:pt>
                <c:pt idx="511">
                  <c:v>41.44923</c:v>
                </c:pt>
                <c:pt idx="512">
                  <c:v>41.587580000000003</c:v>
                </c:pt>
                <c:pt idx="513">
                  <c:v>41.712870000000002</c:v>
                </c:pt>
                <c:pt idx="514">
                  <c:v>41.798000000000002</c:v>
                </c:pt>
                <c:pt idx="515">
                  <c:v>41.932699999999997</c:v>
                </c:pt>
                <c:pt idx="516">
                  <c:v>42.164760000000001</c:v>
                </c:pt>
                <c:pt idx="517">
                  <c:v>42.24521</c:v>
                </c:pt>
                <c:pt idx="518">
                  <c:v>42.358849999999997</c:v>
                </c:pt>
                <c:pt idx="519">
                  <c:v>42.50855</c:v>
                </c:pt>
                <c:pt idx="520">
                  <c:v>42.619630000000001</c:v>
                </c:pt>
                <c:pt idx="521">
                  <c:v>42.714390000000002</c:v>
                </c:pt>
                <c:pt idx="522">
                  <c:v>42.844619999999999</c:v>
                </c:pt>
                <c:pt idx="523">
                  <c:v>42.964950000000002</c:v>
                </c:pt>
                <c:pt idx="524">
                  <c:v>43.060110000000002</c:v>
                </c:pt>
                <c:pt idx="525">
                  <c:v>43.100279999999998</c:v>
                </c:pt>
                <c:pt idx="526">
                  <c:v>43.314079999999997</c:v>
                </c:pt>
                <c:pt idx="527">
                  <c:v>43.448700000000002</c:v>
                </c:pt>
                <c:pt idx="528">
                  <c:v>43.55791</c:v>
                </c:pt>
                <c:pt idx="529">
                  <c:v>43.657130000000002</c:v>
                </c:pt>
                <c:pt idx="530">
                  <c:v>43.754669999999997</c:v>
                </c:pt>
                <c:pt idx="531">
                  <c:v>43.871609999999997</c:v>
                </c:pt>
                <c:pt idx="532">
                  <c:v>43.976779999999998</c:v>
                </c:pt>
                <c:pt idx="533">
                  <c:v>44.065620000000003</c:v>
                </c:pt>
                <c:pt idx="534">
                  <c:v>44.263809999999999</c:v>
                </c:pt>
                <c:pt idx="535">
                  <c:v>44.3919</c:v>
                </c:pt>
                <c:pt idx="536">
                  <c:v>44.428100000000001</c:v>
                </c:pt>
                <c:pt idx="537">
                  <c:v>44.632129999999997</c:v>
                </c:pt>
                <c:pt idx="538">
                  <c:v>44.713369999999998</c:v>
                </c:pt>
                <c:pt idx="539">
                  <c:v>44.844450000000002</c:v>
                </c:pt>
                <c:pt idx="540">
                  <c:v>44.967590000000001</c:v>
                </c:pt>
                <c:pt idx="541">
                  <c:v>45.045360000000002</c:v>
                </c:pt>
                <c:pt idx="542">
                  <c:v>45.192999999999998</c:v>
                </c:pt>
                <c:pt idx="543">
                  <c:v>45.296880000000002</c:v>
                </c:pt>
                <c:pt idx="544">
                  <c:v>45.289230000000003</c:v>
                </c:pt>
                <c:pt idx="545">
                  <c:v>45.4589</c:v>
                </c:pt>
                <c:pt idx="546">
                  <c:v>45.58502</c:v>
                </c:pt>
                <c:pt idx="547">
                  <c:v>45.767290000000003</c:v>
                </c:pt>
                <c:pt idx="548">
                  <c:v>45.781779999999998</c:v>
                </c:pt>
                <c:pt idx="549">
                  <c:v>45.986800000000002</c:v>
                </c:pt>
                <c:pt idx="550">
                  <c:v>46.081719999999997</c:v>
                </c:pt>
                <c:pt idx="551">
                  <c:v>46.220350000000003</c:v>
                </c:pt>
                <c:pt idx="552">
                  <c:v>46.29815</c:v>
                </c:pt>
                <c:pt idx="553">
                  <c:v>46.366990000000001</c:v>
                </c:pt>
                <c:pt idx="554">
                  <c:v>46.479889999999997</c:v>
                </c:pt>
                <c:pt idx="555">
                  <c:v>46.558999999999997</c:v>
                </c:pt>
                <c:pt idx="556">
                  <c:v>46.638640000000002</c:v>
                </c:pt>
                <c:pt idx="557">
                  <c:v>46.839239999999997</c:v>
                </c:pt>
                <c:pt idx="558">
                  <c:v>46.931950000000001</c:v>
                </c:pt>
                <c:pt idx="559">
                  <c:v>46.970300000000002</c:v>
                </c:pt>
                <c:pt idx="560">
                  <c:v>47.044469999999997</c:v>
                </c:pt>
                <c:pt idx="561">
                  <c:v>47.192959999999999</c:v>
                </c:pt>
                <c:pt idx="562">
                  <c:v>47.308929999999997</c:v>
                </c:pt>
                <c:pt idx="563">
                  <c:v>47.513579999999997</c:v>
                </c:pt>
                <c:pt idx="564">
                  <c:v>47.604579999999999</c:v>
                </c:pt>
                <c:pt idx="565">
                  <c:v>47.786920000000002</c:v>
                </c:pt>
                <c:pt idx="566">
                  <c:v>47.868340000000003</c:v>
                </c:pt>
                <c:pt idx="567">
                  <c:v>48.046199999999999</c:v>
                </c:pt>
                <c:pt idx="568">
                  <c:v>48.11195</c:v>
                </c:pt>
                <c:pt idx="569">
                  <c:v>48.23066</c:v>
                </c:pt>
                <c:pt idx="570">
                  <c:v>48.282559999999997</c:v>
                </c:pt>
                <c:pt idx="571">
                  <c:v>48.416890000000002</c:v>
                </c:pt>
                <c:pt idx="572">
                  <c:v>48.531170000000003</c:v>
                </c:pt>
                <c:pt idx="573">
                  <c:v>48.655050000000003</c:v>
                </c:pt>
                <c:pt idx="574">
                  <c:v>48.802430000000001</c:v>
                </c:pt>
                <c:pt idx="575">
                  <c:v>48.902180000000001</c:v>
                </c:pt>
                <c:pt idx="576">
                  <c:v>49.05254</c:v>
                </c:pt>
                <c:pt idx="577">
                  <c:v>49.157359999999997</c:v>
                </c:pt>
                <c:pt idx="578">
                  <c:v>49.214419999999997</c:v>
                </c:pt>
                <c:pt idx="579">
                  <c:v>49.330680000000001</c:v>
                </c:pt>
                <c:pt idx="580">
                  <c:v>49.413800000000002</c:v>
                </c:pt>
                <c:pt idx="581">
                  <c:v>49.486089999999997</c:v>
                </c:pt>
                <c:pt idx="582">
                  <c:v>49.560369999999999</c:v>
                </c:pt>
                <c:pt idx="583">
                  <c:v>49.732460000000003</c:v>
                </c:pt>
                <c:pt idx="584">
                  <c:v>49.891109999999998</c:v>
                </c:pt>
                <c:pt idx="585">
                  <c:v>49.906329999999997</c:v>
                </c:pt>
                <c:pt idx="586">
                  <c:v>50.019620000000003</c:v>
                </c:pt>
                <c:pt idx="587">
                  <c:v>50.199849999999998</c:v>
                </c:pt>
                <c:pt idx="588">
                  <c:v>50.27422</c:v>
                </c:pt>
                <c:pt idx="589">
                  <c:v>50.35754</c:v>
                </c:pt>
                <c:pt idx="590">
                  <c:v>50.448819999999998</c:v>
                </c:pt>
                <c:pt idx="591">
                  <c:v>50.556190000000001</c:v>
                </c:pt>
                <c:pt idx="592">
                  <c:v>50.626089999999998</c:v>
                </c:pt>
                <c:pt idx="593">
                  <c:v>50.731090000000002</c:v>
                </c:pt>
                <c:pt idx="594">
                  <c:v>50.88232</c:v>
                </c:pt>
                <c:pt idx="595">
                  <c:v>50.988529999999997</c:v>
                </c:pt>
                <c:pt idx="596">
                  <c:v>51.14311</c:v>
                </c:pt>
                <c:pt idx="597">
                  <c:v>51.258589999999998</c:v>
                </c:pt>
                <c:pt idx="598">
                  <c:v>51.349400000000003</c:v>
                </c:pt>
                <c:pt idx="599">
                  <c:v>51.531489999999998</c:v>
                </c:pt>
                <c:pt idx="600">
                  <c:v>51.54177</c:v>
                </c:pt>
                <c:pt idx="601">
                  <c:v>51.653739999999999</c:v>
                </c:pt>
                <c:pt idx="602">
                  <c:v>51.789960000000001</c:v>
                </c:pt>
                <c:pt idx="603">
                  <c:v>51.87764</c:v>
                </c:pt>
                <c:pt idx="604">
                  <c:v>51.953220000000002</c:v>
                </c:pt>
                <c:pt idx="605">
                  <c:v>52.080620000000003</c:v>
                </c:pt>
                <c:pt idx="606">
                  <c:v>52.215170000000001</c:v>
                </c:pt>
                <c:pt idx="607">
                  <c:v>52.274540000000002</c:v>
                </c:pt>
                <c:pt idx="608">
                  <c:v>52.406140000000001</c:v>
                </c:pt>
                <c:pt idx="609">
                  <c:v>52.495829999999998</c:v>
                </c:pt>
                <c:pt idx="610">
                  <c:v>52.614040000000003</c:v>
                </c:pt>
                <c:pt idx="611">
                  <c:v>52.61918</c:v>
                </c:pt>
                <c:pt idx="612">
                  <c:v>52.799390000000002</c:v>
                </c:pt>
                <c:pt idx="613">
                  <c:v>52.899900000000002</c:v>
                </c:pt>
                <c:pt idx="614">
                  <c:v>53.020420000000001</c:v>
                </c:pt>
                <c:pt idx="615">
                  <c:v>53.120339999999999</c:v>
                </c:pt>
                <c:pt idx="616">
                  <c:v>53.262909999999998</c:v>
                </c:pt>
                <c:pt idx="617">
                  <c:v>53.29466</c:v>
                </c:pt>
                <c:pt idx="618">
                  <c:v>53.421590000000002</c:v>
                </c:pt>
                <c:pt idx="619">
                  <c:v>53.577350000000003</c:v>
                </c:pt>
                <c:pt idx="620">
                  <c:v>53.636229999999998</c:v>
                </c:pt>
                <c:pt idx="621">
                  <c:v>53.66554</c:v>
                </c:pt>
                <c:pt idx="622">
                  <c:v>53.807099999999998</c:v>
                </c:pt>
                <c:pt idx="623">
                  <c:v>53.960410000000003</c:v>
                </c:pt>
                <c:pt idx="624">
                  <c:v>54.114139999999999</c:v>
                </c:pt>
                <c:pt idx="625">
                  <c:v>54.158450000000002</c:v>
                </c:pt>
                <c:pt idx="626">
                  <c:v>54.306780000000003</c:v>
                </c:pt>
                <c:pt idx="627">
                  <c:v>54.396709999999999</c:v>
                </c:pt>
                <c:pt idx="628">
                  <c:v>54.488160000000001</c:v>
                </c:pt>
                <c:pt idx="629">
                  <c:v>54.651780000000002</c:v>
                </c:pt>
                <c:pt idx="630">
                  <c:v>54.633130000000001</c:v>
                </c:pt>
                <c:pt idx="631">
                  <c:v>54.821449999999999</c:v>
                </c:pt>
                <c:pt idx="632">
                  <c:v>54.925339999999998</c:v>
                </c:pt>
                <c:pt idx="633">
                  <c:v>55.047139999999999</c:v>
                </c:pt>
                <c:pt idx="634">
                  <c:v>55.213630000000002</c:v>
                </c:pt>
                <c:pt idx="635">
                  <c:v>55.324249999999999</c:v>
                </c:pt>
                <c:pt idx="636">
                  <c:v>55.418959999999998</c:v>
                </c:pt>
                <c:pt idx="637">
                  <c:v>55.492539999999998</c:v>
                </c:pt>
                <c:pt idx="638">
                  <c:v>55.539940000000001</c:v>
                </c:pt>
                <c:pt idx="639">
                  <c:v>55.659750000000003</c:v>
                </c:pt>
                <c:pt idx="640">
                  <c:v>55.732410000000002</c:v>
                </c:pt>
                <c:pt idx="641">
                  <c:v>55.90578</c:v>
                </c:pt>
                <c:pt idx="642">
                  <c:v>56.000839999999997</c:v>
                </c:pt>
                <c:pt idx="643">
                  <c:v>56.048650000000002</c:v>
                </c:pt>
                <c:pt idx="644">
                  <c:v>56.215530000000001</c:v>
                </c:pt>
                <c:pt idx="645">
                  <c:v>56.249600000000001</c:v>
                </c:pt>
                <c:pt idx="646">
                  <c:v>56.349119999999999</c:v>
                </c:pt>
                <c:pt idx="647">
                  <c:v>56.509279999999997</c:v>
                </c:pt>
                <c:pt idx="648">
                  <c:v>56.568300000000001</c:v>
                </c:pt>
                <c:pt idx="649">
                  <c:v>56.712240000000001</c:v>
                </c:pt>
                <c:pt idx="650">
                  <c:v>56.822789999999998</c:v>
                </c:pt>
                <c:pt idx="651">
                  <c:v>56.889069999999997</c:v>
                </c:pt>
                <c:pt idx="652">
                  <c:v>56.993279999999999</c:v>
                </c:pt>
                <c:pt idx="653">
                  <c:v>57.11289</c:v>
                </c:pt>
                <c:pt idx="654">
                  <c:v>57.278950000000002</c:v>
                </c:pt>
                <c:pt idx="655">
                  <c:v>57.307980000000001</c:v>
                </c:pt>
                <c:pt idx="656">
                  <c:v>57.437600000000003</c:v>
                </c:pt>
                <c:pt idx="657">
                  <c:v>57.590200000000003</c:v>
                </c:pt>
                <c:pt idx="658">
                  <c:v>57.668030000000002</c:v>
                </c:pt>
                <c:pt idx="659">
                  <c:v>57.79036</c:v>
                </c:pt>
                <c:pt idx="660">
                  <c:v>57.847850000000001</c:v>
                </c:pt>
                <c:pt idx="661">
                  <c:v>57.875790000000002</c:v>
                </c:pt>
                <c:pt idx="662">
                  <c:v>58.028709999999997</c:v>
                </c:pt>
                <c:pt idx="663">
                  <c:v>58.111919999999998</c:v>
                </c:pt>
                <c:pt idx="664">
                  <c:v>58.193910000000002</c:v>
                </c:pt>
                <c:pt idx="665">
                  <c:v>58.339559999999999</c:v>
                </c:pt>
                <c:pt idx="666">
                  <c:v>58.498179999999998</c:v>
                </c:pt>
                <c:pt idx="667">
                  <c:v>58.584919999999997</c:v>
                </c:pt>
                <c:pt idx="668">
                  <c:v>58.684759999999997</c:v>
                </c:pt>
                <c:pt idx="669">
                  <c:v>58.825870000000002</c:v>
                </c:pt>
                <c:pt idx="670">
                  <c:v>58.925800000000002</c:v>
                </c:pt>
                <c:pt idx="671">
                  <c:v>58.94802</c:v>
                </c:pt>
                <c:pt idx="672">
                  <c:v>59.086570000000002</c:v>
                </c:pt>
                <c:pt idx="673">
                  <c:v>59.182029999999997</c:v>
                </c:pt>
                <c:pt idx="674">
                  <c:v>59.316549999999999</c:v>
                </c:pt>
                <c:pt idx="675">
                  <c:v>59.428420000000003</c:v>
                </c:pt>
                <c:pt idx="676">
                  <c:v>59.45919</c:v>
                </c:pt>
                <c:pt idx="677">
                  <c:v>59.596380000000003</c:v>
                </c:pt>
                <c:pt idx="678">
                  <c:v>59.690669999999997</c:v>
                </c:pt>
                <c:pt idx="679">
                  <c:v>59.757620000000003</c:v>
                </c:pt>
                <c:pt idx="680">
                  <c:v>59.811700000000002</c:v>
                </c:pt>
                <c:pt idx="681">
                  <c:v>59.929839999999999</c:v>
                </c:pt>
                <c:pt idx="682">
                  <c:v>60.0458</c:v>
                </c:pt>
                <c:pt idx="683">
                  <c:v>60.16451</c:v>
                </c:pt>
                <c:pt idx="684">
                  <c:v>60.244129999999998</c:v>
                </c:pt>
                <c:pt idx="685">
                  <c:v>60.342359999999999</c:v>
                </c:pt>
                <c:pt idx="686">
                  <c:v>60.451340000000002</c:v>
                </c:pt>
                <c:pt idx="687">
                  <c:v>60.568280000000001</c:v>
                </c:pt>
                <c:pt idx="688">
                  <c:v>60.63176</c:v>
                </c:pt>
                <c:pt idx="689">
                  <c:v>60.76408</c:v>
                </c:pt>
                <c:pt idx="690">
                  <c:v>60.841569999999997</c:v>
                </c:pt>
                <c:pt idx="691">
                  <c:v>60.92136</c:v>
                </c:pt>
                <c:pt idx="692">
                  <c:v>60.979709999999997</c:v>
                </c:pt>
                <c:pt idx="693">
                  <c:v>61.087730000000001</c:v>
                </c:pt>
                <c:pt idx="694">
                  <c:v>61.265819999999998</c:v>
                </c:pt>
                <c:pt idx="695">
                  <c:v>61.343699999999998</c:v>
                </c:pt>
                <c:pt idx="696">
                  <c:v>61.434750000000001</c:v>
                </c:pt>
                <c:pt idx="697">
                  <c:v>61.521459999999998</c:v>
                </c:pt>
                <c:pt idx="698">
                  <c:v>61.615600000000001</c:v>
                </c:pt>
                <c:pt idx="699">
                  <c:v>61.720950000000002</c:v>
                </c:pt>
                <c:pt idx="700">
                  <c:v>61.868250000000003</c:v>
                </c:pt>
                <c:pt idx="701">
                  <c:v>61.955779999999997</c:v>
                </c:pt>
                <c:pt idx="702">
                  <c:v>62.053539999999998</c:v>
                </c:pt>
                <c:pt idx="703">
                  <c:v>62.13644</c:v>
                </c:pt>
                <c:pt idx="704">
                  <c:v>62.249609999999997</c:v>
                </c:pt>
                <c:pt idx="705">
                  <c:v>62.331150000000001</c:v>
                </c:pt>
                <c:pt idx="706">
                  <c:v>62.391399999999997</c:v>
                </c:pt>
                <c:pt idx="707">
                  <c:v>62.454999999999998</c:v>
                </c:pt>
                <c:pt idx="708">
                  <c:v>62.635060000000003</c:v>
                </c:pt>
                <c:pt idx="709">
                  <c:v>62.730510000000002</c:v>
                </c:pt>
                <c:pt idx="710">
                  <c:v>62.816330000000001</c:v>
                </c:pt>
                <c:pt idx="711">
                  <c:v>62.924430000000001</c:v>
                </c:pt>
                <c:pt idx="712">
                  <c:v>62.985149999999997</c:v>
                </c:pt>
                <c:pt idx="713">
                  <c:v>63.084009999999999</c:v>
                </c:pt>
                <c:pt idx="714">
                  <c:v>63.177840000000003</c:v>
                </c:pt>
                <c:pt idx="715">
                  <c:v>63.333109999999998</c:v>
                </c:pt>
                <c:pt idx="716">
                  <c:v>63.391570000000002</c:v>
                </c:pt>
                <c:pt idx="717">
                  <c:v>63.421810000000001</c:v>
                </c:pt>
                <c:pt idx="718">
                  <c:v>63.575519999999997</c:v>
                </c:pt>
                <c:pt idx="719">
                  <c:v>63.691189999999999</c:v>
                </c:pt>
                <c:pt idx="720">
                  <c:v>63.782179999999997</c:v>
                </c:pt>
                <c:pt idx="721">
                  <c:v>63.821669999999997</c:v>
                </c:pt>
                <c:pt idx="722">
                  <c:v>63.912059999999997</c:v>
                </c:pt>
                <c:pt idx="723">
                  <c:v>63.993229999999997</c:v>
                </c:pt>
                <c:pt idx="724">
                  <c:v>64.160820000000001</c:v>
                </c:pt>
                <c:pt idx="725">
                  <c:v>64.246160000000003</c:v>
                </c:pt>
                <c:pt idx="726">
                  <c:v>64.331699999999998</c:v>
                </c:pt>
                <c:pt idx="727">
                  <c:v>64.444270000000003</c:v>
                </c:pt>
                <c:pt idx="728">
                  <c:v>64.467309999999998</c:v>
                </c:pt>
                <c:pt idx="729">
                  <c:v>64.600769999999997</c:v>
                </c:pt>
                <c:pt idx="730">
                  <c:v>64.709540000000004</c:v>
                </c:pt>
                <c:pt idx="731">
                  <c:v>64.73415</c:v>
                </c:pt>
                <c:pt idx="732">
                  <c:v>64.778059999999996</c:v>
                </c:pt>
                <c:pt idx="733">
                  <c:v>64.852400000000003</c:v>
                </c:pt>
                <c:pt idx="734">
                  <c:v>64.944860000000006</c:v>
                </c:pt>
                <c:pt idx="735">
                  <c:v>65.093739999999997</c:v>
                </c:pt>
                <c:pt idx="736">
                  <c:v>65.28143</c:v>
                </c:pt>
                <c:pt idx="737">
                  <c:v>65.394570000000002</c:v>
                </c:pt>
                <c:pt idx="738">
                  <c:v>65.45111</c:v>
                </c:pt>
                <c:pt idx="739">
                  <c:v>65.505870000000002</c:v>
                </c:pt>
                <c:pt idx="740">
                  <c:v>65.563829999999996</c:v>
                </c:pt>
                <c:pt idx="741">
                  <c:v>65.699299999999994</c:v>
                </c:pt>
                <c:pt idx="742">
                  <c:v>65.857529999999997</c:v>
                </c:pt>
                <c:pt idx="743">
                  <c:v>65.942340000000002</c:v>
                </c:pt>
                <c:pt idx="744">
                  <c:v>66.037090000000006</c:v>
                </c:pt>
                <c:pt idx="745">
                  <c:v>66.091570000000004</c:v>
                </c:pt>
                <c:pt idx="746">
                  <c:v>66.215599999999995</c:v>
                </c:pt>
                <c:pt idx="747">
                  <c:v>66.280820000000006</c:v>
                </c:pt>
                <c:pt idx="748">
                  <c:v>66.408330000000007</c:v>
                </c:pt>
                <c:pt idx="749">
                  <c:v>66.490359999999995</c:v>
                </c:pt>
                <c:pt idx="750">
                  <c:v>66.614829999999998</c:v>
                </c:pt>
                <c:pt idx="751">
                  <c:v>66.689790000000002</c:v>
                </c:pt>
                <c:pt idx="752">
                  <c:v>66.801540000000003</c:v>
                </c:pt>
                <c:pt idx="753">
                  <c:v>66.893190000000004</c:v>
                </c:pt>
                <c:pt idx="754">
                  <c:v>66.975700000000003</c:v>
                </c:pt>
                <c:pt idx="755">
                  <c:v>67.110119999999995</c:v>
                </c:pt>
                <c:pt idx="756">
                  <c:v>67.214320000000001</c:v>
                </c:pt>
                <c:pt idx="757">
                  <c:v>67.275810000000007</c:v>
                </c:pt>
                <c:pt idx="758">
                  <c:v>67.396749999999997</c:v>
                </c:pt>
                <c:pt idx="759">
                  <c:v>67.424959999999999</c:v>
                </c:pt>
                <c:pt idx="760">
                  <c:v>67.511430000000004</c:v>
                </c:pt>
                <c:pt idx="761">
                  <c:v>67.681880000000007</c:v>
                </c:pt>
                <c:pt idx="762">
                  <c:v>67.785060000000001</c:v>
                </c:pt>
                <c:pt idx="763">
                  <c:v>67.871020000000001</c:v>
                </c:pt>
                <c:pt idx="764">
                  <c:v>67.982389999999995</c:v>
                </c:pt>
                <c:pt idx="765">
                  <c:v>68.033289999999994</c:v>
                </c:pt>
                <c:pt idx="766">
                  <c:v>68.216999999999999</c:v>
                </c:pt>
                <c:pt idx="767">
                  <c:v>68.239620000000002</c:v>
                </c:pt>
                <c:pt idx="768">
                  <c:v>68.316289999999995</c:v>
                </c:pt>
                <c:pt idx="769">
                  <c:v>68.453670000000002</c:v>
                </c:pt>
                <c:pt idx="770">
                  <c:v>68.551810000000003</c:v>
                </c:pt>
                <c:pt idx="771">
                  <c:v>68.646739999999994</c:v>
                </c:pt>
                <c:pt idx="772">
                  <c:v>68.674009999999996</c:v>
                </c:pt>
                <c:pt idx="773">
                  <c:v>68.708519999999993</c:v>
                </c:pt>
                <c:pt idx="774">
                  <c:v>68.829179999999994</c:v>
                </c:pt>
                <c:pt idx="775">
                  <c:v>68.944820000000007</c:v>
                </c:pt>
                <c:pt idx="776">
                  <c:v>69.055199999999999</c:v>
                </c:pt>
                <c:pt idx="777">
                  <c:v>69.179959999999994</c:v>
                </c:pt>
                <c:pt idx="778">
                  <c:v>69.244330000000005</c:v>
                </c:pt>
                <c:pt idx="779">
                  <c:v>69.316310000000001</c:v>
                </c:pt>
                <c:pt idx="780">
                  <c:v>69.429429999999996</c:v>
                </c:pt>
                <c:pt idx="781">
                  <c:v>69.520809999999997</c:v>
                </c:pt>
                <c:pt idx="782">
                  <c:v>69.598060000000004</c:v>
                </c:pt>
                <c:pt idx="783">
                  <c:v>69.699839999999995</c:v>
                </c:pt>
                <c:pt idx="784">
                  <c:v>69.793319999999994</c:v>
                </c:pt>
                <c:pt idx="785">
                  <c:v>69.847009999999997</c:v>
                </c:pt>
                <c:pt idx="786">
                  <c:v>69.919929999999994</c:v>
                </c:pt>
                <c:pt idx="787">
                  <c:v>70.006320000000002</c:v>
                </c:pt>
                <c:pt idx="788">
                  <c:v>70.152659999999997</c:v>
                </c:pt>
                <c:pt idx="789">
                  <c:v>70.253489999999999</c:v>
                </c:pt>
                <c:pt idx="790">
                  <c:v>70.329179999999994</c:v>
                </c:pt>
                <c:pt idx="791">
                  <c:v>70.40361</c:v>
                </c:pt>
                <c:pt idx="792">
                  <c:v>70.502690000000001</c:v>
                </c:pt>
                <c:pt idx="793">
                  <c:v>70.556120000000007</c:v>
                </c:pt>
                <c:pt idx="794">
                  <c:v>70.683279999999996</c:v>
                </c:pt>
                <c:pt idx="795">
                  <c:v>70.761439999999993</c:v>
                </c:pt>
                <c:pt idx="796">
                  <c:v>70.808430000000001</c:v>
                </c:pt>
                <c:pt idx="797">
                  <c:v>70.989769999999993</c:v>
                </c:pt>
                <c:pt idx="798">
                  <c:v>71.067160000000001</c:v>
                </c:pt>
                <c:pt idx="799">
                  <c:v>71.124250000000004</c:v>
                </c:pt>
                <c:pt idx="800">
                  <c:v>71.282709999999994</c:v>
                </c:pt>
                <c:pt idx="801">
                  <c:v>71.355360000000005</c:v>
                </c:pt>
                <c:pt idx="802">
                  <c:v>71.370050000000006</c:v>
                </c:pt>
                <c:pt idx="803">
                  <c:v>71.464579999999998</c:v>
                </c:pt>
                <c:pt idx="804">
                  <c:v>71.601389999999995</c:v>
                </c:pt>
                <c:pt idx="805">
                  <c:v>71.737110000000001</c:v>
                </c:pt>
                <c:pt idx="806">
                  <c:v>71.814530000000005</c:v>
                </c:pt>
                <c:pt idx="807">
                  <c:v>71.843940000000003</c:v>
                </c:pt>
                <c:pt idx="808">
                  <c:v>71.93065</c:v>
                </c:pt>
                <c:pt idx="809">
                  <c:v>72.062010000000001</c:v>
                </c:pt>
                <c:pt idx="810">
                  <c:v>72.162540000000007</c:v>
                </c:pt>
                <c:pt idx="811">
                  <c:v>72.202830000000006</c:v>
                </c:pt>
                <c:pt idx="812">
                  <c:v>72.26755</c:v>
                </c:pt>
                <c:pt idx="813">
                  <c:v>72.403270000000006</c:v>
                </c:pt>
                <c:pt idx="814">
                  <c:v>72.589010000000002</c:v>
                </c:pt>
                <c:pt idx="815">
                  <c:v>72.643360000000001</c:v>
                </c:pt>
                <c:pt idx="816">
                  <c:v>72.752390000000005</c:v>
                </c:pt>
                <c:pt idx="817">
                  <c:v>72.850499999999997</c:v>
                </c:pt>
                <c:pt idx="818">
                  <c:v>72.912409999999994</c:v>
                </c:pt>
                <c:pt idx="819">
                  <c:v>73.106160000000003</c:v>
                </c:pt>
                <c:pt idx="820">
                  <c:v>73.136510000000001</c:v>
                </c:pt>
                <c:pt idx="821">
                  <c:v>73.205979999999997</c:v>
                </c:pt>
                <c:pt idx="822">
                  <c:v>73.339359999999999</c:v>
                </c:pt>
                <c:pt idx="823">
                  <c:v>73.461619999999996</c:v>
                </c:pt>
                <c:pt idx="824">
                  <c:v>73.575959999999995</c:v>
                </c:pt>
                <c:pt idx="825">
                  <c:v>73.596459999999993</c:v>
                </c:pt>
                <c:pt idx="826">
                  <c:v>73.647739999999999</c:v>
                </c:pt>
                <c:pt idx="827">
                  <c:v>73.795339999999996</c:v>
                </c:pt>
                <c:pt idx="828">
                  <c:v>73.890919999999994</c:v>
                </c:pt>
                <c:pt idx="829">
                  <c:v>73.975430000000003</c:v>
                </c:pt>
                <c:pt idx="830">
                  <c:v>74.088399999999993</c:v>
                </c:pt>
                <c:pt idx="831">
                  <c:v>74.150120000000001</c:v>
                </c:pt>
                <c:pt idx="832">
                  <c:v>74.223659999999995</c:v>
                </c:pt>
                <c:pt idx="833">
                  <c:v>74.379620000000003</c:v>
                </c:pt>
                <c:pt idx="834">
                  <c:v>74.399289999999993</c:v>
                </c:pt>
                <c:pt idx="835">
                  <c:v>74.52122</c:v>
                </c:pt>
                <c:pt idx="836">
                  <c:v>74.641729999999995</c:v>
                </c:pt>
                <c:pt idx="837">
                  <c:v>74.761120000000005</c:v>
                </c:pt>
                <c:pt idx="838">
                  <c:v>74.840450000000004</c:v>
                </c:pt>
                <c:pt idx="839">
                  <c:v>74.859629999999996</c:v>
                </c:pt>
                <c:pt idx="840">
                  <c:v>74.957849999999993</c:v>
                </c:pt>
                <c:pt idx="841">
                  <c:v>75.110650000000007</c:v>
                </c:pt>
                <c:pt idx="842">
                  <c:v>75.171199999999999</c:v>
                </c:pt>
                <c:pt idx="843">
                  <c:v>75.264200000000002</c:v>
                </c:pt>
                <c:pt idx="844">
                  <c:v>75.372569999999996</c:v>
                </c:pt>
                <c:pt idx="845">
                  <c:v>75.457949999999997</c:v>
                </c:pt>
                <c:pt idx="846">
                  <c:v>75.572370000000006</c:v>
                </c:pt>
                <c:pt idx="847">
                  <c:v>75.615849999999995</c:v>
                </c:pt>
                <c:pt idx="848">
                  <c:v>75.727400000000003</c:v>
                </c:pt>
                <c:pt idx="849">
                  <c:v>75.827119999999994</c:v>
                </c:pt>
                <c:pt idx="850">
                  <c:v>75.939800000000005</c:v>
                </c:pt>
                <c:pt idx="851">
                  <c:v>76.004170000000002</c:v>
                </c:pt>
                <c:pt idx="852">
                  <c:v>76.097430000000003</c:v>
                </c:pt>
                <c:pt idx="853">
                  <c:v>76.232650000000007</c:v>
                </c:pt>
                <c:pt idx="854">
                  <c:v>76.302220000000005</c:v>
                </c:pt>
                <c:pt idx="855">
                  <c:v>76.405670000000001</c:v>
                </c:pt>
                <c:pt idx="856">
                  <c:v>76.482349999999997</c:v>
                </c:pt>
                <c:pt idx="857">
                  <c:v>76.595190000000002</c:v>
                </c:pt>
                <c:pt idx="858">
                  <c:v>76.643389999999997</c:v>
                </c:pt>
                <c:pt idx="859">
                  <c:v>76.708439999999996</c:v>
                </c:pt>
                <c:pt idx="860">
                  <c:v>76.864509999999996</c:v>
                </c:pt>
                <c:pt idx="861">
                  <c:v>76.961650000000006</c:v>
                </c:pt>
                <c:pt idx="862">
                  <c:v>77.08466</c:v>
                </c:pt>
                <c:pt idx="863">
                  <c:v>77.201319999999996</c:v>
                </c:pt>
                <c:pt idx="864">
                  <c:v>77.308239999999998</c:v>
                </c:pt>
                <c:pt idx="865">
                  <c:v>77.360500000000002</c:v>
                </c:pt>
                <c:pt idx="866">
                  <c:v>77.504779999999997</c:v>
                </c:pt>
                <c:pt idx="867">
                  <c:v>77.562640000000002</c:v>
                </c:pt>
                <c:pt idx="868">
                  <c:v>77.736329999999995</c:v>
                </c:pt>
                <c:pt idx="869">
                  <c:v>77.806579999999997</c:v>
                </c:pt>
                <c:pt idx="870">
                  <c:v>77.901139999999998</c:v>
                </c:pt>
                <c:pt idx="871">
                  <c:v>77.938159999999996</c:v>
                </c:pt>
                <c:pt idx="872">
                  <c:v>78.083340000000007</c:v>
                </c:pt>
                <c:pt idx="873">
                  <c:v>78.118309999999994</c:v>
                </c:pt>
                <c:pt idx="874">
                  <c:v>78.231530000000006</c:v>
                </c:pt>
                <c:pt idx="875">
                  <c:v>78.346440000000001</c:v>
                </c:pt>
                <c:pt idx="876">
                  <c:v>78.441969999999998</c:v>
                </c:pt>
                <c:pt idx="877">
                  <c:v>78.52364</c:v>
                </c:pt>
                <c:pt idx="878">
                  <c:v>78.676060000000007</c:v>
                </c:pt>
                <c:pt idx="879">
                  <c:v>78.744110000000006</c:v>
                </c:pt>
                <c:pt idx="880">
                  <c:v>78.860129999999998</c:v>
                </c:pt>
                <c:pt idx="881">
                  <c:v>78.957769999999996</c:v>
                </c:pt>
                <c:pt idx="882">
                  <c:v>79.044520000000006</c:v>
                </c:pt>
                <c:pt idx="883">
                  <c:v>79.165859999999995</c:v>
                </c:pt>
                <c:pt idx="884">
                  <c:v>79.243260000000006</c:v>
                </c:pt>
                <c:pt idx="885">
                  <c:v>79.406559999999999</c:v>
                </c:pt>
                <c:pt idx="886">
                  <c:v>79.402019999999993</c:v>
                </c:pt>
                <c:pt idx="887">
                  <c:v>79.531390000000002</c:v>
                </c:pt>
                <c:pt idx="888">
                  <c:v>79.581729999999993</c:v>
                </c:pt>
                <c:pt idx="889">
                  <c:v>79.686390000000003</c:v>
                </c:pt>
                <c:pt idx="890">
                  <c:v>79.839699999999993</c:v>
                </c:pt>
                <c:pt idx="891">
                  <c:v>79.928060000000002</c:v>
                </c:pt>
                <c:pt idx="892">
                  <c:v>79.99042</c:v>
                </c:pt>
                <c:pt idx="893">
                  <c:v>80.070949999999996</c:v>
                </c:pt>
                <c:pt idx="894">
                  <c:v>80.154910000000001</c:v>
                </c:pt>
                <c:pt idx="895">
                  <c:v>80.238330000000005</c:v>
                </c:pt>
                <c:pt idx="896">
                  <c:v>80.335660000000004</c:v>
                </c:pt>
                <c:pt idx="897">
                  <c:v>80.480590000000007</c:v>
                </c:pt>
                <c:pt idx="898">
                  <c:v>80.482150000000004</c:v>
                </c:pt>
                <c:pt idx="899">
                  <c:v>80.609359999999995</c:v>
                </c:pt>
                <c:pt idx="900">
                  <c:v>80.720169999999996</c:v>
                </c:pt>
                <c:pt idx="901">
                  <c:v>80.841459999999998</c:v>
                </c:pt>
                <c:pt idx="902">
                  <c:v>80.864789999999999</c:v>
                </c:pt>
                <c:pt idx="903">
                  <c:v>80.992819999999995</c:v>
                </c:pt>
                <c:pt idx="904">
                  <c:v>81.077920000000006</c:v>
                </c:pt>
                <c:pt idx="905">
                  <c:v>81.152289999999994</c:v>
                </c:pt>
                <c:pt idx="906">
                  <c:v>81.298749999999998</c:v>
                </c:pt>
                <c:pt idx="907">
                  <c:v>81.299419999999998</c:v>
                </c:pt>
                <c:pt idx="908">
                  <c:v>81.397149999999996</c:v>
                </c:pt>
                <c:pt idx="909">
                  <c:v>81.531099999999995</c:v>
                </c:pt>
                <c:pt idx="910">
                  <c:v>81.643039999999999</c:v>
                </c:pt>
                <c:pt idx="911">
                  <c:v>81.737639999999999</c:v>
                </c:pt>
                <c:pt idx="912">
                  <c:v>81.801900000000003</c:v>
                </c:pt>
                <c:pt idx="913">
                  <c:v>81.861050000000006</c:v>
                </c:pt>
                <c:pt idx="914">
                  <c:v>81.992699999999999</c:v>
                </c:pt>
                <c:pt idx="915">
                  <c:v>82.065929999999994</c:v>
                </c:pt>
                <c:pt idx="916">
                  <c:v>82.202290000000005</c:v>
                </c:pt>
                <c:pt idx="917">
                  <c:v>82.292109999999994</c:v>
                </c:pt>
                <c:pt idx="918">
                  <c:v>82.367999999999995</c:v>
                </c:pt>
                <c:pt idx="919">
                  <c:v>82.422229999999999</c:v>
                </c:pt>
                <c:pt idx="920">
                  <c:v>82.564409999999995</c:v>
                </c:pt>
                <c:pt idx="921">
                  <c:v>82.647810000000007</c:v>
                </c:pt>
                <c:pt idx="922">
                  <c:v>82.790270000000007</c:v>
                </c:pt>
                <c:pt idx="923">
                  <c:v>82.885440000000003</c:v>
                </c:pt>
                <c:pt idx="924">
                  <c:v>82.912980000000005</c:v>
                </c:pt>
                <c:pt idx="925">
                  <c:v>83.026520000000005</c:v>
                </c:pt>
                <c:pt idx="926">
                  <c:v>83.16</c:v>
                </c:pt>
                <c:pt idx="927">
                  <c:v>83.241460000000004</c:v>
                </c:pt>
                <c:pt idx="928">
                  <c:v>83.330520000000007</c:v>
                </c:pt>
                <c:pt idx="929">
                  <c:v>83.473200000000006</c:v>
                </c:pt>
                <c:pt idx="930">
                  <c:v>83.589349999999996</c:v>
                </c:pt>
                <c:pt idx="931">
                  <c:v>83.621639999999999</c:v>
                </c:pt>
                <c:pt idx="932">
                  <c:v>83.693889999999996</c:v>
                </c:pt>
                <c:pt idx="933">
                  <c:v>83.814530000000005</c:v>
                </c:pt>
                <c:pt idx="934">
                  <c:v>83.960750000000004</c:v>
                </c:pt>
                <c:pt idx="935">
                  <c:v>84.041650000000004</c:v>
                </c:pt>
                <c:pt idx="936">
                  <c:v>84.058409999999995</c:v>
                </c:pt>
                <c:pt idx="937">
                  <c:v>84.203879999999998</c:v>
                </c:pt>
                <c:pt idx="938">
                  <c:v>84.255979999999994</c:v>
                </c:pt>
                <c:pt idx="939">
                  <c:v>84.334950000000006</c:v>
                </c:pt>
                <c:pt idx="940">
                  <c:v>84.485600000000005</c:v>
                </c:pt>
                <c:pt idx="941">
                  <c:v>84.552530000000004</c:v>
                </c:pt>
                <c:pt idx="942">
                  <c:v>84.694419999999994</c:v>
                </c:pt>
                <c:pt idx="943">
                  <c:v>84.896230000000003</c:v>
                </c:pt>
                <c:pt idx="944">
                  <c:v>84.972729999999999</c:v>
                </c:pt>
                <c:pt idx="945">
                  <c:v>85.070139999999995</c:v>
                </c:pt>
                <c:pt idx="946">
                  <c:v>85.236339999999998</c:v>
                </c:pt>
                <c:pt idx="947">
                  <c:v>85.331379999999996</c:v>
                </c:pt>
                <c:pt idx="948">
                  <c:v>85.423460000000006</c:v>
                </c:pt>
                <c:pt idx="949">
                  <c:v>85.556489999999997</c:v>
                </c:pt>
                <c:pt idx="950">
                  <c:v>85.706990000000005</c:v>
                </c:pt>
                <c:pt idx="951">
                  <c:v>85.775959999999998</c:v>
                </c:pt>
                <c:pt idx="952">
                  <c:v>85.890829999999994</c:v>
                </c:pt>
                <c:pt idx="953">
                  <c:v>86.005579999999995</c:v>
                </c:pt>
                <c:pt idx="954">
                  <c:v>86.125460000000004</c:v>
                </c:pt>
                <c:pt idx="955">
                  <c:v>86.23312</c:v>
                </c:pt>
                <c:pt idx="956">
                  <c:v>86.333799999999997</c:v>
                </c:pt>
                <c:pt idx="957">
                  <c:v>86.399100000000004</c:v>
                </c:pt>
                <c:pt idx="958">
                  <c:v>86.50197</c:v>
                </c:pt>
                <c:pt idx="959">
                  <c:v>86.677269999999993</c:v>
                </c:pt>
                <c:pt idx="960">
                  <c:v>86.68365</c:v>
                </c:pt>
                <c:pt idx="961">
                  <c:v>86.75018</c:v>
                </c:pt>
                <c:pt idx="962">
                  <c:v>86.872699999999995</c:v>
                </c:pt>
                <c:pt idx="963">
                  <c:v>86.962649999999996</c:v>
                </c:pt>
                <c:pt idx="964">
                  <c:v>87.048569999999998</c:v>
                </c:pt>
                <c:pt idx="965">
                  <c:v>87.226860000000002</c:v>
                </c:pt>
                <c:pt idx="966">
                  <c:v>87.255439999999993</c:v>
                </c:pt>
                <c:pt idx="967">
                  <c:v>87.381860000000003</c:v>
                </c:pt>
                <c:pt idx="968">
                  <c:v>87.533829999999995</c:v>
                </c:pt>
                <c:pt idx="969">
                  <c:v>87.658230000000003</c:v>
                </c:pt>
                <c:pt idx="970">
                  <c:v>87.716579999999993</c:v>
                </c:pt>
                <c:pt idx="971">
                  <c:v>87.804770000000005</c:v>
                </c:pt>
                <c:pt idx="972">
                  <c:v>87.918270000000007</c:v>
                </c:pt>
                <c:pt idx="973">
                  <c:v>88.066360000000003</c:v>
                </c:pt>
                <c:pt idx="974">
                  <c:v>88.174639999999997</c:v>
                </c:pt>
                <c:pt idx="975">
                  <c:v>88.302999999999997</c:v>
                </c:pt>
                <c:pt idx="976">
                  <c:v>88.432370000000006</c:v>
                </c:pt>
                <c:pt idx="977">
                  <c:v>88.488389999999995</c:v>
                </c:pt>
                <c:pt idx="978">
                  <c:v>88.649799999999999</c:v>
                </c:pt>
                <c:pt idx="979">
                  <c:v>88.74973</c:v>
                </c:pt>
                <c:pt idx="980">
                  <c:v>88.866110000000006</c:v>
                </c:pt>
                <c:pt idx="981">
                  <c:v>88.961500000000001</c:v>
                </c:pt>
                <c:pt idx="982">
                  <c:v>88.994320000000002</c:v>
                </c:pt>
                <c:pt idx="983">
                  <c:v>89.087329999999994</c:v>
                </c:pt>
                <c:pt idx="984">
                  <c:v>89.237629999999996</c:v>
                </c:pt>
                <c:pt idx="985">
                  <c:v>89.328609999999998</c:v>
                </c:pt>
                <c:pt idx="986">
                  <c:v>89.442920000000001</c:v>
                </c:pt>
                <c:pt idx="987">
                  <c:v>89.491889999999998</c:v>
                </c:pt>
                <c:pt idx="988">
                  <c:v>89.67559</c:v>
                </c:pt>
                <c:pt idx="989">
                  <c:v>89.778329999999997</c:v>
                </c:pt>
                <c:pt idx="990">
                  <c:v>89.824820000000003</c:v>
                </c:pt>
                <c:pt idx="991">
                  <c:v>90.011700000000005</c:v>
                </c:pt>
                <c:pt idx="992">
                  <c:v>90.046099999999996</c:v>
                </c:pt>
                <c:pt idx="993">
                  <c:v>90.164140000000003</c:v>
                </c:pt>
                <c:pt idx="994">
                  <c:v>90.311210000000003</c:v>
                </c:pt>
                <c:pt idx="995">
                  <c:v>90.415480000000002</c:v>
                </c:pt>
                <c:pt idx="996">
                  <c:v>90.472660000000005</c:v>
                </c:pt>
                <c:pt idx="997">
                  <c:v>90.527959999999993</c:v>
                </c:pt>
                <c:pt idx="998">
                  <c:v>90.682040000000001</c:v>
                </c:pt>
                <c:pt idx="999">
                  <c:v>90.839100000000002</c:v>
                </c:pt>
                <c:pt idx="1000">
                  <c:v>90.912120000000002</c:v>
                </c:pt>
                <c:pt idx="1001">
                  <c:v>90.998990000000006</c:v>
                </c:pt>
                <c:pt idx="1002">
                  <c:v>91.100189999999998</c:v>
                </c:pt>
                <c:pt idx="1003">
                  <c:v>91.197879999999998</c:v>
                </c:pt>
                <c:pt idx="1004">
                  <c:v>91.267790000000005</c:v>
                </c:pt>
                <c:pt idx="1005">
                  <c:v>91.335120000000003</c:v>
                </c:pt>
                <c:pt idx="1006">
                  <c:v>91.498769999999993</c:v>
                </c:pt>
                <c:pt idx="1007">
                  <c:v>91.552260000000004</c:v>
                </c:pt>
                <c:pt idx="1008">
                  <c:v>91.733630000000005</c:v>
                </c:pt>
                <c:pt idx="1009">
                  <c:v>91.807050000000004</c:v>
                </c:pt>
                <c:pt idx="1010">
                  <c:v>91.930800000000005</c:v>
                </c:pt>
                <c:pt idx="1011">
                  <c:v>92.031850000000006</c:v>
                </c:pt>
                <c:pt idx="1012">
                  <c:v>92.120639999999995</c:v>
                </c:pt>
                <c:pt idx="1013">
                  <c:v>92.312250000000006</c:v>
                </c:pt>
                <c:pt idx="1014">
                  <c:v>92.367590000000007</c:v>
                </c:pt>
                <c:pt idx="1015">
                  <c:v>92.450919999999996</c:v>
                </c:pt>
                <c:pt idx="1016">
                  <c:v>92.575289999999995</c:v>
                </c:pt>
                <c:pt idx="1017">
                  <c:v>92.69171</c:v>
                </c:pt>
                <c:pt idx="1018">
                  <c:v>92.777240000000006</c:v>
                </c:pt>
                <c:pt idx="1019">
                  <c:v>92.918980000000005</c:v>
                </c:pt>
                <c:pt idx="1020">
                  <c:v>93.01173</c:v>
                </c:pt>
                <c:pt idx="1021">
                  <c:v>93.125410000000002</c:v>
                </c:pt>
                <c:pt idx="1022">
                  <c:v>93.176860000000005</c:v>
                </c:pt>
                <c:pt idx="1023">
                  <c:v>93.295450000000002</c:v>
                </c:pt>
                <c:pt idx="1024">
                  <c:v>93.369640000000004</c:v>
                </c:pt>
                <c:pt idx="1025">
                  <c:v>93.443719999999999</c:v>
                </c:pt>
                <c:pt idx="1026">
                  <c:v>93.596500000000006</c:v>
                </c:pt>
                <c:pt idx="1027">
                  <c:v>93.715130000000002</c:v>
                </c:pt>
                <c:pt idx="1028">
                  <c:v>93.780519999999996</c:v>
                </c:pt>
                <c:pt idx="1029">
                  <c:v>93.876109999999997</c:v>
                </c:pt>
                <c:pt idx="1030">
                  <c:v>93.991739999999993</c:v>
                </c:pt>
                <c:pt idx="1031">
                  <c:v>94.22784</c:v>
                </c:pt>
                <c:pt idx="1032">
                  <c:v>94.323369999999997</c:v>
                </c:pt>
                <c:pt idx="1033">
                  <c:v>94.429010000000005</c:v>
                </c:pt>
                <c:pt idx="1034">
                  <c:v>94.557670000000002</c:v>
                </c:pt>
                <c:pt idx="1035">
                  <c:v>94.626300000000001</c:v>
                </c:pt>
                <c:pt idx="1036">
                  <c:v>94.813829999999996</c:v>
                </c:pt>
                <c:pt idx="1037">
                  <c:v>94.889200000000002</c:v>
                </c:pt>
                <c:pt idx="1038">
                  <c:v>95.025729999999996</c:v>
                </c:pt>
                <c:pt idx="1039">
                  <c:v>95.129230000000007</c:v>
                </c:pt>
                <c:pt idx="1040">
                  <c:v>95.226320000000001</c:v>
                </c:pt>
                <c:pt idx="1041">
                  <c:v>95.386920000000003</c:v>
                </c:pt>
                <c:pt idx="1042">
                  <c:v>95.442149999999998</c:v>
                </c:pt>
                <c:pt idx="1043">
                  <c:v>95.569400000000002</c:v>
                </c:pt>
                <c:pt idx="1044">
                  <c:v>95.677009999999996</c:v>
                </c:pt>
                <c:pt idx="1045">
                  <c:v>95.802340000000001</c:v>
                </c:pt>
                <c:pt idx="1046">
                  <c:v>95.937190000000001</c:v>
                </c:pt>
                <c:pt idx="1047">
                  <c:v>96.118380000000002</c:v>
                </c:pt>
                <c:pt idx="1048">
                  <c:v>96.133409999999998</c:v>
                </c:pt>
                <c:pt idx="1049">
                  <c:v>96.270660000000007</c:v>
                </c:pt>
                <c:pt idx="1050">
                  <c:v>96.41874</c:v>
                </c:pt>
                <c:pt idx="1051">
                  <c:v>96.584670000000003</c:v>
                </c:pt>
                <c:pt idx="1052">
                  <c:v>96.690969999999993</c:v>
                </c:pt>
                <c:pt idx="1053">
                  <c:v>96.862110000000001</c:v>
                </c:pt>
                <c:pt idx="1054">
                  <c:v>96.965350000000001</c:v>
                </c:pt>
                <c:pt idx="1055">
                  <c:v>97.114789999999999</c:v>
                </c:pt>
                <c:pt idx="1056">
                  <c:v>97.209429999999998</c:v>
                </c:pt>
                <c:pt idx="1057">
                  <c:v>97.316090000000003</c:v>
                </c:pt>
                <c:pt idx="1058">
                  <c:v>97.415859999999995</c:v>
                </c:pt>
                <c:pt idx="1059">
                  <c:v>97.58896</c:v>
                </c:pt>
                <c:pt idx="1060">
                  <c:v>97.762919999999994</c:v>
                </c:pt>
                <c:pt idx="1061">
                  <c:v>97.869969999999995</c:v>
                </c:pt>
                <c:pt idx="1062">
                  <c:v>97.990359999999995</c:v>
                </c:pt>
                <c:pt idx="1063">
                  <c:v>98.121200000000002</c:v>
                </c:pt>
                <c:pt idx="1064">
                  <c:v>98.240620000000007</c:v>
                </c:pt>
                <c:pt idx="1065">
                  <c:v>98.432519999999997</c:v>
                </c:pt>
                <c:pt idx="1066">
                  <c:v>98.507350000000002</c:v>
                </c:pt>
                <c:pt idx="1067">
                  <c:v>98.645229999999998</c:v>
                </c:pt>
                <c:pt idx="1068">
                  <c:v>98.7834</c:v>
                </c:pt>
                <c:pt idx="1069">
                  <c:v>98.876170000000002</c:v>
                </c:pt>
                <c:pt idx="1070">
                  <c:v>98.921090000000007</c:v>
                </c:pt>
                <c:pt idx="1071">
                  <c:v>99.041020000000003</c:v>
                </c:pt>
                <c:pt idx="1072">
                  <c:v>99.236000000000004</c:v>
                </c:pt>
                <c:pt idx="1073">
                  <c:v>99.371380000000002</c:v>
                </c:pt>
                <c:pt idx="1074">
                  <c:v>99.447900000000004</c:v>
                </c:pt>
                <c:pt idx="1075">
                  <c:v>99.579390000000004</c:v>
                </c:pt>
                <c:pt idx="1076">
                  <c:v>99.673479999999998</c:v>
                </c:pt>
                <c:pt idx="1077">
                  <c:v>99.824430000000007</c:v>
                </c:pt>
                <c:pt idx="1078">
                  <c:v>99.989859999999993</c:v>
                </c:pt>
                <c:pt idx="1079">
                  <c:v>100.04130000000001</c:v>
                </c:pt>
                <c:pt idx="1080">
                  <c:v>100.2243</c:v>
                </c:pt>
                <c:pt idx="1081">
                  <c:v>100.36799999999999</c:v>
                </c:pt>
                <c:pt idx="1082">
                  <c:v>100.4704</c:v>
                </c:pt>
                <c:pt idx="1083">
                  <c:v>100.6927</c:v>
                </c:pt>
                <c:pt idx="1084">
                  <c:v>100.8023</c:v>
                </c:pt>
                <c:pt idx="1085">
                  <c:v>100.92700000000001</c:v>
                </c:pt>
                <c:pt idx="1086">
                  <c:v>101.0261</c:v>
                </c:pt>
                <c:pt idx="1087">
                  <c:v>101.1091</c:v>
                </c:pt>
                <c:pt idx="1088">
                  <c:v>101.13120000000001</c:v>
                </c:pt>
                <c:pt idx="1089">
                  <c:v>101.31399999999999</c:v>
                </c:pt>
                <c:pt idx="1090">
                  <c:v>101.4353</c:v>
                </c:pt>
                <c:pt idx="1091">
                  <c:v>101.5712</c:v>
                </c:pt>
                <c:pt idx="1092">
                  <c:v>101.6234</c:v>
                </c:pt>
                <c:pt idx="1093">
                  <c:v>101.72929999999999</c:v>
                </c:pt>
                <c:pt idx="1094">
                  <c:v>101.96980000000001</c:v>
                </c:pt>
                <c:pt idx="1095">
                  <c:v>102.1467</c:v>
                </c:pt>
                <c:pt idx="1096">
                  <c:v>102.26990000000001</c:v>
                </c:pt>
                <c:pt idx="1097">
                  <c:v>102.38079999999999</c:v>
                </c:pt>
                <c:pt idx="1098">
                  <c:v>102.59990000000001</c:v>
                </c:pt>
                <c:pt idx="1099">
                  <c:v>102.6666</c:v>
                </c:pt>
                <c:pt idx="1100">
                  <c:v>102.7786</c:v>
                </c:pt>
                <c:pt idx="1101">
                  <c:v>102.94759999999999</c:v>
                </c:pt>
                <c:pt idx="1102">
                  <c:v>103.06440000000001</c:v>
                </c:pt>
                <c:pt idx="1103">
                  <c:v>103.196</c:v>
                </c:pt>
                <c:pt idx="1104">
                  <c:v>103.38679999999999</c:v>
                </c:pt>
                <c:pt idx="1105">
                  <c:v>103.5361</c:v>
                </c:pt>
                <c:pt idx="1106">
                  <c:v>103.6551</c:v>
                </c:pt>
                <c:pt idx="1107">
                  <c:v>103.75920000000001</c:v>
                </c:pt>
                <c:pt idx="1108">
                  <c:v>103.9235</c:v>
                </c:pt>
                <c:pt idx="1109">
                  <c:v>104.0468</c:v>
                </c:pt>
                <c:pt idx="1110">
                  <c:v>104.19840000000001</c:v>
                </c:pt>
                <c:pt idx="1111">
                  <c:v>104.3613</c:v>
                </c:pt>
                <c:pt idx="1112">
                  <c:v>104.44029999999999</c:v>
                </c:pt>
                <c:pt idx="1113">
                  <c:v>104.5857</c:v>
                </c:pt>
                <c:pt idx="1114">
                  <c:v>104.70229999999999</c:v>
                </c:pt>
                <c:pt idx="1115">
                  <c:v>104.8083</c:v>
                </c:pt>
                <c:pt idx="1116">
                  <c:v>104.9812</c:v>
                </c:pt>
                <c:pt idx="1117">
                  <c:v>105.0757</c:v>
                </c:pt>
                <c:pt idx="1118">
                  <c:v>105.188</c:v>
                </c:pt>
                <c:pt idx="1119">
                  <c:v>105.3301</c:v>
                </c:pt>
                <c:pt idx="1120">
                  <c:v>105.4997</c:v>
                </c:pt>
                <c:pt idx="1121">
                  <c:v>105.6378</c:v>
                </c:pt>
                <c:pt idx="1122">
                  <c:v>105.7861</c:v>
                </c:pt>
                <c:pt idx="1123">
                  <c:v>105.8796</c:v>
                </c:pt>
                <c:pt idx="1124">
                  <c:v>106.07980000000001</c:v>
                </c:pt>
                <c:pt idx="1125">
                  <c:v>106.2106</c:v>
                </c:pt>
                <c:pt idx="1126">
                  <c:v>106.3038</c:v>
                </c:pt>
                <c:pt idx="1127">
                  <c:v>106.5423</c:v>
                </c:pt>
                <c:pt idx="1128">
                  <c:v>106.6587</c:v>
                </c:pt>
                <c:pt idx="1129">
                  <c:v>106.81100000000001</c:v>
                </c:pt>
                <c:pt idx="1130">
                  <c:v>106.9371</c:v>
                </c:pt>
                <c:pt idx="1131">
                  <c:v>107.1114</c:v>
                </c:pt>
                <c:pt idx="1132">
                  <c:v>107.2274</c:v>
                </c:pt>
                <c:pt idx="1133">
                  <c:v>107.3669</c:v>
                </c:pt>
                <c:pt idx="1134">
                  <c:v>107.5025</c:v>
                </c:pt>
                <c:pt idx="1135">
                  <c:v>107.6499</c:v>
                </c:pt>
                <c:pt idx="1136">
                  <c:v>107.80759999999999</c:v>
                </c:pt>
                <c:pt idx="1137">
                  <c:v>107.9718</c:v>
                </c:pt>
                <c:pt idx="1138">
                  <c:v>108.1208</c:v>
                </c:pt>
                <c:pt idx="1139">
                  <c:v>108.22320000000001</c:v>
                </c:pt>
                <c:pt idx="1140">
                  <c:v>108.3947</c:v>
                </c:pt>
                <c:pt idx="1141">
                  <c:v>108.5665</c:v>
                </c:pt>
                <c:pt idx="1142">
                  <c:v>108.71550000000001</c:v>
                </c:pt>
                <c:pt idx="1143">
                  <c:v>108.8914</c:v>
                </c:pt>
                <c:pt idx="1144">
                  <c:v>109.0154</c:v>
                </c:pt>
                <c:pt idx="1145">
                  <c:v>109.1743</c:v>
                </c:pt>
                <c:pt idx="1146">
                  <c:v>109.2841</c:v>
                </c:pt>
                <c:pt idx="1147">
                  <c:v>109.4288</c:v>
                </c:pt>
                <c:pt idx="1148">
                  <c:v>109.6186</c:v>
                </c:pt>
                <c:pt idx="1149">
                  <c:v>109.759</c:v>
                </c:pt>
                <c:pt idx="1150">
                  <c:v>109.9473</c:v>
                </c:pt>
                <c:pt idx="1151">
                  <c:v>110.05840000000001</c:v>
                </c:pt>
                <c:pt idx="1152">
                  <c:v>110.24120000000001</c:v>
                </c:pt>
                <c:pt idx="1153">
                  <c:v>110.38330000000001</c:v>
                </c:pt>
                <c:pt idx="1154">
                  <c:v>110.5722</c:v>
                </c:pt>
                <c:pt idx="1155">
                  <c:v>110.7223</c:v>
                </c:pt>
                <c:pt idx="1156">
                  <c:v>110.82429999999999</c:v>
                </c:pt>
                <c:pt idx="1157">
                  <c:v>110.95959999999999</c:v>
                </c:pt>
                <c:pt idx="1158">
                  <c:v>111.1741</c:v>
                </c:pt>
                <c:pt idx="1159">
                  <c:v>111.352</c:v>
                </c:pt>
                <c:pt idx="1160">
                  <c:v>111.47929999999999</c:v>
                </c:pt>
                <c:pt idx="1161">
                  <c:v>111.62860000000001</c:v>
                </c:pt>
                <c:pt idx="1162">
                  <c:v>111.7831</c:v>
                </c:pt>
                <c:pt idx="1163">
                  <c:v>111.9517</c:v>
                </c:pt>
                <c:pt idx="1164">
                  <c:v>112.04649999999999</c:v>
                </c:pt>
                <c:pt idx="1165">
                  <c:v>112.2786</c:v>
                </c:pt>
                <c:pt idx="1166">
                  <c:v>112.3545</c:v>
                </c:pt>
                <c:pt idx="1167">
                  <c:v>112.57089999999999</c:v>
                </c:pt>
                <c:pt idx="1168">
                  <c:v>112.6829</c:v>
                </c:pt>
                <c:pt idx="1169">
                  <c:v>112.8819</c:v>
                </c:pt>
                <c:pt idx="1170">
                  <c:v>113.01009999999999</c:v>
                </c:pt>
                <c:pt idx="1171">
                  <c:v>112.1801</c:v>
                </c:pt>
                <c:pt idx="1172">
                  <c:v>109.81189999999999</c:v>
                </c:pt>
                <c:pt idx="1173">
                  <c:v>108.44329999999999</c:v>
                </c:pt>
                <c:pt idx="1174">
                  <c:v>107.72190000000001</c:v>
                </c:pt>
                <c:pt idx="1175">
                  <c:v>107.53579999999999</c:v>
                </c:pt>
                <c:pt idx="1176">
                  <c:v>107.6014</c:v>
                </c:pt>
                <c:pt idx="1177">
                  <c:v>107.70010000000001</c:v>
                </c:pt>
                <c:pt idx="1178">
                  <c:v>107.932</c:v>
                </c:pt>
                <c:pt idx="1179">
                  <c:v>108.2388</c:v>
                </c:pt>
                <c:pt idx="1180">
                  <c:v>108.5253</c:v>
                </c:pt>
                <c:pt idx="1181">
                  <c:v>108.752</c:v>
                </c:pt>
                <c:pt idx="1182">
                  <c:v>108.8599</c:v>
                </c:pt>
                <c:pt idx="1183">
                  <c:v>108.9924</c:v>
                </c:pt>
                <c:pt idx="1184">
                  <c:v>109.0543</c:v>
                </c:pt>
                <c:pt idx="1185">
                  <c:v>109.24169999999999</c:v>
                </c:pt>
                <c:pt idx="1186">
                  <c:v>109.4209</c:v>
                </c:pt>
                <c:pt idx="1187">
                  <c:v>109.62869999999999</c:v>
                </c:pt>
                <c:pt idx="1188">
                  <c:v>109.779</c:v>
                </c:pt>
                <c:pt idx="1189">
                  <c:v>109.9948</c:v>
                </c:pt>
                <c:pt idx="1190">
                  <c:v>110.22709999999999</c:v>
                </c:pt>
                <c:pt idx="1191">
                  <c:v>110.401</c:v>
                </c:pt>
                <c:pt idx="1192">
                  <c:v>110.65</c:v>
                </c:pt>
                <c:pt idx="1193">
                  <c:v>110.86360000000001</c:v>
                </c:pt>
                <c:pt idx="1194">
                  <c:v>111.054</c:v>
                </c:pt>
                <c:pt idx="1195">
                  <c:v>111.3058</c:v>
                </c:pt>
                <c:pt idx="1196">
                  <c:v>111.5258</c:v>
                </c:pt>
                <c:pt idx="1197">
                  <c:v>111.7816</c:v>
                </c:pt>
                <c:pt idx="1198">
                  <c:v>112.1968</c:v>
                </c:pt>
                <c:pt idx="1199">
                  <c:v>112.5688</c:v>
                </c:pt>
                <c:pt idx="1200">
                  <c:v>112.9218</c:v>
                </c:pt>
                <c:pt idx="1201">
                  <c:v>113.2257</c:v>
                </c:pt>
                <c:pt idx="1202">
                  <c:v>113.53400000000001</c:v>
                </c:pt>
                <c:pt idx="1203">
                  <c:v>113.902</c:v>
                </c:pt>
                <c:pt idx="1204">
                  <c:v>114.2002</c:v>
                </c:pt>
                <c:pt idx="1205">
                  <c:v>114.52670000000001</c:v>
                </c:pt>
                <c:pt idx="1206">
                  <c:v>114.9383</c:v>
                </c:pt>
                <c:pt idx="1207">
                  <c:v>115.33920000000001</c:v>
                </c:pt>
                <c:pt idx="1208">
                  <c:v>115.70650000000001</c:v>
                </c:pt>
                <c:pt idx="1209">
                  <c:v>116.1908</c:v>
                </c:pt>
                <c:pt idx="1210">
                  <c:v>116.7383</c:v>
                </c:pt>
                <c:pt idx="1211">
                  <c:v>117.14490000000001</c:v>
                </c:pt>
                <c:pt idx="1212">
                  <c:v>117.6084</c:v>
                </c:pt>
                <c:pt idx="1213">
                  <c:v>118.08280000000001</c:v>
                </c:pt>
                <c:pt idx="1214">
                  <c:v>118.5009</c:v>
                </c:pt>
                <c:pt idx="1215">
                  <c:v>118.9736</c:v>
                </c:pt>
                <c:pt idx="1216">
                  <c:v>119.3274</c:v>
                </c:pt>
                <c:pt idx="1217">
                  <c:v>119.789</c:v>
                </c:pt>
                <c:pt idx="1218">
                  <c:v>120.0551</c:v>
                </c:pt>
                <c:pt idx="1219">
                  <c:v>120.46420000000001</c:v>
                </c:pt>
                <c:pt idx="1220">
                  <c:v>120.7782</c:v>
                </c:pt>
                <c:pt idx="1221">
                  <c:v>121.027</c:v>
                </c:pt>
                <c:pt idx="1222">
                  <c:v>121.334</c:v>
                </c:pt>
                <c:pt idx="1223">
                  <c:v>121.5937</c:v>
                </c:pt>
                <c:pt idx="1224">
                  <c:v>121.8613</c:v>
                </c:pt>
                <c:pt idx="1225">
                  <c:v>122.1091</c:v>
                </c:pt>
                <c:pt idx="1226">
                  <c:v>122.3835</c:v>
                </c:pt>
                <c:pt idx="1227">
                  <c:v>122.5916</c:v>
                </c:pt>
                <c:pt idx="1228">
                  <c:v>122.80419999999999</c:v>
                </c:pt>
                <c:pt idx="1229">
                  <c:v>122.9941</c:v>
                </c:pt>
                <c:pt idx="1230">
                  <c:v>123.2119</c:v>
                </c:pt>
                <c:pt idx="1231">
                  <c:v>123.41840000000001</c:v>
                </c:pt>
                <c:pt idx="1232">
                  <c:v>123.62520000000001</c:v>
                </c:pt>
                <c:pt idx="1233">
                  <c:v>123.95229999999999</c:v>
                </c:pt>
                <c:pt idx="1234">
                  <c:v>124.1593</c:v>
                </c:pt>
                <c:pt idx="1235">
                  <c:v>124.4512</c:v>
                </c:pt>
                <c:pt idx="1236">
                  <c:v>124.7089</c:v>
                </c:pt>
                <c:pt idx="1237">
                  <c:v>124.9697</c:v>
                </c:pt>
                <c:pt idx="1238">
                  <c:v>125.28570000000001</c:v>
                </c:pt>
                <c:pt idx="1239">
                  <c:v>125.5765</c:v>
                </c:pt>
                <c:pt idx="1240">
                  <c:v>125.8502</c:v>
                </c:pt>
                <c:pt idx="1241">
                  <c:v>126.1489</c:v>
                </c:pt>
                <c:pt idx="1242">
                  <c:v>126.5121</c:v>
                </c:pt>
                <c:pt idx="1243">
                  <c:v>126.89449999999999</c:v>
                </c:pt>
                <c:pt idx="1244">
                  <c:v>127.31059999999999</c:v>
                </c:pt>
                <c:pt idx="1245">
                  <c:v>127.7666</c:v>
                </c:pt>
                <c:pt idx="1246">
                  <c:v>128.19489999999999</c:v>
                </c:pt>
                <c:pt idx="1247">
                  <c:v>128.6343</c:v>
                </c:pt>
                <c:pt idx="1248">
                  <c:v>129.1755</c:v>
                </c:pt>
                <c:pt idx="1249">
                  <c:v>129.61330000000001</c:v>
                </c:pt>
                <c:pt idx="1250">
                  <c:v>130.2841</c:v>
                </c:pt>
                <c:pt idx="1251">
                  <c:v>130.3767</c:v>
                </c:pt>
                <c:pt idx="1252">
                  <c:v>137.65190000000001</c:v>
                </c:pt>
                <c:pt idx="1253">
                  <c:v>154.7783</c:v>
                </c:pt>
                <c:pt idx="1254">
                  <c:v>178.3006</c:v>
                </c:pt>
                <c:pt idx="1255">
                  <c:v>202.2473</c:v>
                </c:pt>
                <c:pt idx="1256">
                  <c:v>222.24629999999999</c:v>
                </c:pt>
                <c:pt idx="1257">
                  <c:v>240.93559999999999</c:v>
                </c:pt>
                <c:pt idx="1258">
                  <c:v>257.74709999999999</c:v>
                </c:pt>
                <c:pt idx="1259">
                  <c:v>273.17680000000001</c:v>
                </c:pt>
                <c:pt idx="1260">
                  <c:v>287.52870000000001</c:v>
                </c:pt>
                <c:pt idx="1261">
                  <c:v>301.25529999999998</c:v>
                </c:pt>
                <c:pt idx="1262">
                  <c:v>314.22480000000002</c:v>
                </c:pt>
                <c:pt idx="1263">
                  <c:v>325.4314</c:v>
                </c:pt>
                <c:pt idx="1264">
                  <c:v>335.64490000000001</c:v>
                </c:pt>
                <c:pt idx="1265">
                  <c:v>345.12959999999998</c:v>
                </c:pt>
                <c:pt idx="1266">
                  <c:v>353.82089999999999</c:v>
                </c:pt>
                <c:pt idx="1267">
                  <c:v>361.5147</c:v>
                </c:pt>
                <c:pt idx="1268">
                  <c:v>368.21379999999999</c:v>
                </c:pt>
                <c:pt idx="1269">
                  <c:v>374.22219999999999</c:v>
                </c:pt>
                <c:pt idx="1270">
                  <c:v>379.47829999999999</c:v>
                </c:pt>
                <c:pt idx="1271">
                  <c:v>383.76769999999999</c:v>
                </c:pt>
                <c:pt idx="1272">
                  <c:v>387.34230000000002</c:v>
                </c:pt>
                <c:pt idx="1273">
                  <c:v>390.34589999999997</c:v>
                </c:pt>
                <c:pt idx="1274">
                  <c:v>392.87619999999998</c:v>
                </c:pt>
                <c:pt idx="1275">
                  <c:v>394.8372</c:v>
                </c:pt>
                <c:pt idx="1276">
                  <c:v>396.50990000000002</c:v>
                </c:pt>
                <c:pt idx="1277">
                  <c:v>397.83249999999998</c:v>
                </c:pt>
                <c:pt idx="1278">
                  <c:v>398.72660000000002</c:v>
                </c:pt>
                <c:pt idx="1279">
                  <c:v>399.29700000000003</c:v>
                </c:pt>
                <c:pt idx="1280">
                  <c:v>399.6592</c:v>
                </c:pt>
                <c:pt idx="1281">
                  <c:v>399.87479999999999</c:v>
                </c:pt>
                <c:pt idx="1282">
                  <c:v>399.86680000000001</c:v>
                </c:pt>
                <c:pt idx="1283">
                  <c:v>399.7996</c:v>
                </c:pt>
                <c:pt idx="1284">
                  <c:v>399.57389999999998</c:v>
                </c:pt>
                <c:pt idx="1285">
                  <c:v>399.18509999999998</c:v>
                </c:pt>
                <c:pt idx="1286">
                  <c:v>398.90309999999999</c:v>
                </c:pt>
                <c:pt idx="1287">
                  <c:v>398.41359999999997</c:v>
                </c:pt>
                <c:pt idx="1288">
                  <c:v>397.85449999999997</c:v>
                </c:pt>
                <c:pt idx="1289">
                  <c:v>397.3032</c:v>
                </c:pt>
                <c:pt idx="1290">
                  <c:v>396.6669</c:v>
                </c:pt>
                <c:pt idx="1291">
                  <c:v>395.96100000000001</c:v>
                </c:pt>
                <c:pt idx="1292">
                  <c:v>395.31349999999998</c:v>
                </c:pt>
                <c:pt idx="1293">
                  <c:v>394.67450000000002</c:v>
                </c:pt>
                <c:pt idx="1294">
                  <c:v>394.0598</c:v>
                </c:pt>
                <c:pt idx="1295">
                  <c:v>393.3288</c:v>
                </c:pt>
                <c:pt idx="1296">
                  <c:v>392.62720000000002</c:v>
                </c:pt>
                <c:pt idx="1297">
                  <c:v>391.94880000000001</c:v>
                </c:pt>
                <c:pt idx="1298">
                  <c:v>391.10219999999998</c:v>
                </c:pt>
                <c:pt idx="1299">
                  <c:v>390.18009999999998</c:v>
                </c:pt>
                <c:pt idx="1300">
                  <c:v>389.28289999999998</c:v>
                </c:pt>
                <c:pt idx="1301">
                  <c:v>388.37869999999998</c:v>
                </c:pt>
                <c:pt idx="1302">
                  <c:v>387.58949999999999</c:v>
                </c:pt>
                <c:pt idx="1303">
                  <c:v>386.67700000000002</c:v>
                </c:pt>
                <c:pt idx="1304">
                  <c:v>385.87479999999999</c:v>
                </c:pt>
                <c:pt idx="1305">
                  <c:v>384.90100000000001</c:v>
                </c:pt>
                <c:pt idx="1306">
                  <c:v>383.98169999999999</c:v>
                </c:pt>
                <c:pt idx="1307">
                  <c:v>383.1662</c:v>
                </c:pt>
                <c:pt idx="1308">
                  <c:v>382.34899999999999</c:v>
                </c:pt>
                <c:pt idx="1309">
                  <c:v>381.5446</c:v>
                </c:pt>
                <c:pt idx="1310">
                  <c:v>380.57850000000002</c:v>
                </c:pt>
                <c:pt idx="1311">
                  <c:v>379.75049999999999</c:v>
                </c:pt>
                <c:pt idx="1312">
                  <c:v>378.94459999999998</c:v>
                </c:pt>
                <c:pt idx="1313">
                  <c:v>378.03359999999998</c:v>
                </c:pt>
                <c:pt idx="1314">
                  <c:v>377.16719999999998</c:v>
                </c:pt>
                <c:pt idx="1315">
                  <c:v>376.30689999999998</c:v>
                </c:pt>
                <c:pt idx="1316">
                  <c:v>375.38400000000001</c:v>
                </c:pt>
                <c:pt idx="1317">
                  <c:v>374.52510000000001</c:v>
                </c:pt>
                <c:pt idx="1318">
                  <c:v>373.678</c:v>
                </c:pt>
                <c:pt idx="1319">
                  <c:v>372.81240000000003</c:v>
                </c:pt>
                <c:pt idx="1320">
                  <c:v>372.08629999999999</c:v>
                </c:pt>
                <c:pt idx="1321">
                  <c:v>371.2629</c:v>
                </c:pt>
                <c:pt idx="1322">
                  <c:v>370.4248</c:v>
                </c:pt>
                <c:pt idx="1323">
                  <c:v>369.71559999999999</c:v>
                </c:pt>
                <c:pt idx="1324">
                  <c:v>368.94529999999997</c:v>
                </c:pt>
                <c:pt idx="1325">
                  <c:v>368.13220000000001</c:v>
                </c:pt>
                <c:pt idx="1326">
                  <c:v>367.37819999999999</c:v>
                </c:pt>
                <c:pt idx="1327">
                  <c:v>366.65249999999997</c:v>
                </c:pt>
                <c:pt idx="1328">
                  <c:v>365.80259999999998</c:v>
                </c:pt>
                <c:pt idx="1329">
                  <c:v>365.05599999999998</c:v>
                </c:pt>
                <c:pt idx="1330">
                  <c:v>364.29219999999998</c:v>
                </c:pt>
                <c:pt idx="1331">
                  <c:v>363.50729999999999</c:v>
                </c:pt>
                <c:pt idx="1332">
                  <c:v>362.83280000000002</c:v>
                </c:pt>
                <c:pt idx="1333">
                  <c:v>362.08789999999999</c:v>
                </c:pt>
                <c:pt idx="1334">
                  <c:v>361.31009999999998</c:v>
                </c:pt>
                <c:pt idx="1335">
                  <c:v>360.6216</c:v>
                </c:pt>
                <c:pt idx="1336">
                  <c:v>359.93270000000001</c:v>
                </c:pt>
                <c:pt idx="1337">
                  <c:v>359.09120000000001</c:v>
                </c:pt>
                <c:pt idx="1338">
                  <c:v>358.39249999999998</c:v>
                </c:pt>
                <c:pt idx="1339">
                  <c:v>357.81540000000001</c:v>
                </c:pt>
                <c:pt idx="1340">
                  <c:v>357.12079999999997</c:v>
                </c:pt>
                <c:pt idx="1341">
                  <c:v>356.49290000000002</c:v>
                </c:pt>
                <c:pt idx="1342">
                  <c:v>355.77789999999999</c:v>
                </c:pt>
                <c:pt idx="1343">
                  <c:v>355.11509999999998</c:v>
                </c:pt>
                <c:pt idx="1344">
                  <c:v>354.49549999999999</c:v>
                </c:pt>
                <c:pt idx="1345">
                  <c:v>353.83980000000003</c:v>
                </c:pt>
                <c:pt idx="1346">
                  <c:v>353.31229999999999</c:v>
                </c:pt>
                <c:pt idx="1347">
                  <c:v>352.66640000000001</c:v>
                </c:pt>
                <c:pt idx="1348">
                  <c:v>351.9006</c:v>
                </c:pt>
                <c:pt idx="1349">
                  <c:v>351.07920000000001</c:v>
                </c:pt>
                <c:pt idx="1350">
                  <c:v>350.52449999999999</c:v>
                </c:pt>
                <c:pt idx="1351">
                  <c:v>349.89530000000002</c:v>
                </c:pt>
                <c:pt idx="1352">
                  <c:v>349.27499999999998</c:v>
                </c:pt>
                <c:pt idx="1353">
                  <c:v>348.62729999999999</c:v>
                </c:pt>
                <c:pt idx="1354">
                  <c:v>348.024</c:v>
                </c:pt>
                <c:pt idx="1355">
                  <c:v>347.31799999999998</c:v>
                </c:pt>
                <c:pt idx="1356">
                  <c:v>346.66460000000001</c:v>
                </c:pt>
                <c:pt idx="1357">
                  <c:v>346.10109999999997</c:v>
                </c:pt>
                <c:pt idx="1358">
                  <c:v>345.5059</c:v>
                </c:pt>
                <c:pt idx="1359">
                  <c:v>344.80560000000003</c:v>
                </c:pt>
                <c:pt idx="1360">
                  <c:v>344.11919999999998</c:v>
                </c:pt>
                <c:pt idx="1361">
                  <c:v>343.48689999999999</c:v>
                </c:pt>
                <c:pt idx="1362">
                  <c:v>342.83499999999998</c:v>
                </c:pt>
                <c:pt idx="1363">
                  <c:v>342.08780000000002</c:v>
                </c:pt>
                <c:pt idx="1364">
                  <c:v>341.52550000000002</c:v>
                </c:pt>
                <c:pt idx="1365">
                  <c:v>340.99439999999998</c:v>
                </c:pt>
                <c:pt idx="1366">
                  <c:v>340.4264</c:v>
                </c:pt>
                <c:pt idx="1367">
                  <c:v>339.8879</c:v>
                </c:pt>
                <c:pt idx="1368">
                  <c:v>339.30939999999998</c:v>
                </c:pt>
                <c:pt idx="1369">
                  <c:v>338.83049999999997</c:v>
                </c:pt>
                <c:pt idx="1370">
                  <c:v>338.25</c:v>
                </c:pt>
                <c:pt idx="1371">
                  <c:v>337.73289999999997</c:v>
                </c:pt>
                <c:pt idx="1372">
                  <c:v>337.21539999999999</c:v>
                </c:pt>
                <c:pt idx="1373">
                  <c:v>336.75479999999999</c:v>
                </c:pt>
                <c:pt idx="1374">
                  <c:v>336.18889999999999</c:v>
                </c:pt>
                <c:pt idx="1375">
                  <c:v>335.74489999999997</c:v>
                </c:pt>
                <c:pt idx="1376">
                  <c:v>335.26889999999997</c:v>
                </c:pt>
                <c:pt idx="1377">
                  <c:v>334.73320000000001</c:v>
                </c:pt>
                <c:pt idx="1378">
                  <c:v>334.06360000000001</c:v>
                </c:pt>
                <c:pt idx="1379">
                  <c:v>333.50869999999998</c:v>
                </c:pt>
                <c:pt idx="1380">
                  <c:v>333.07380000000001</c:v>
                </c:pt>
                <c:pt idx="1381">
                  <c:v>332.68970000000002</c:v>
                </c:pt>
                <c:pt idx="1382">
                  <c:v>332.3451</c:v>
                </c:pt>
                <c:pt idx="1383">
                  <c:v>331.80669999999998</c:v>
                </c:pt>
                <c:pt idx="1384">
                  <c:v>331.31099999999998</c:v>
                </c:pt>
                <c:pt idx="1385">
                  <c:v>330.82650000000001</c:v>
                </c:pt>
                <c:pt idx="1386">
                  <c:v>330.28739999999999</c:v>
                </c:pt>
                <c:pt idx="1387">
                  <c:v>330.05110000000002</c:v>
                </c:pt>
                <c:pt idx="1388">
                  <c:v>329.7072</c:v>
                </c:pt>
                <c:pt idx="1389">
                  <c:v>329.31220000000002</c:v>
                </c:pt>
                <c:pt idx="1390">
                  <c:v>328.73809999999997</c:v>
                </c:pt>
                <c:pt idx="1391">
                  <c:v>328.3725</c:v>
                </c:pt>
                <c:pt idx="1392">
                  <c:v>327.99110000000002</c:v>
                </c:pt>
                <c:pt idx="1393">
                  <c:v>327.6671</c:v>
                </c:pt>
                <c:pt idx="1394">
                  <c:v>327.29050000000001</c:v>
                </c:pt>
                <c:pt idx="1395">
                  <c:v>326.83370000000002</c:v>
                </c:pt>
                <c:pt idx="1396">
                  <c:v>326.48790000000002</c:v>
                </c:pt>
                <c:pt idx="1397">
                  <c:v>326.02910000000003</c:v>
                </c:pt>
                <c:pt idx="1398">
                  <c:v>325.59429999999998</c:v>
                </c:pt>
                <c:pt idx="1399">
                  <c:v>325.14319999999998</c:v>
                </c:pt>
                <c:pt idx="1400">
                  <c:v>324.79669999999999</c:v>
                </c:pt>
                <c:pt idx="1401">
                  <c:v>324.37549999999999</c:v>
                </c:pt>
                <c:pt idx="1402">
                  <c:v>324.01220000000001</c:v>
                </c:pt>
                <c:pt idx="1403">
                  <c:v>323.63260000000002</c:v>
                </c:pt>
                <c:pt idx="1404">
                  <c:v>323.31150000000002</c:v>
                </c:pt>
                <c:pt idx="1405">
                  <c:v>322.8766</c:v>
                </c:pt>
                <c:pt idx="1406">
                  <c:v>322.5068</c:v>
                </c:pt>
                <c:pt idx="1407">
                  <c:v>322.25380000000001</c:v>
                </c:pt>
                <c:pt idx="1408">
                  <c:v>321.84660000000002</c:v>
                </c:pt>
                <c:pt idx="1409">
                  <c:v>321.35820000000001</c:v>
                </c:pt>
                <c:pt idx="1410">
                  <c:v>320.9692</c:v>
                </c:pt>
                <c:pt idx="1411">
                  <c:v>320.57929999999999</c:v>
                </c:pt>
                <c:pt idx="1412">
                  <c:v>320.1524</c:v>
                </c:pt>
                <c:pt idx="1413">
                  <c:v>319.78359999999998</c:v>
                </c:pt>
                <c:pt idx="1414">
                  <c:v>319.3535</c:v>
                </c:pt>
                <c:pt idx="1415">
                  <c:v>318.90879999999999</c:v>
                </c:pt>
                <c:pt idx="1416">
                  <c:v>318.51900000000001</c:v>
                </c:pt>
                <c:pt idx="1417">
                  <c:v>318.02379999999999</c:v>
                </c:pt>
                <c:pt idx="1418">
                  <c:v>317.63200000000001</c:v>
                </c:pt>
                <c:pt idx="1419">
                  <c:v>317.27789999999999</c:v>
                </c:pt>
                <c:pt idx="1420">
                  <c:v>316.90230000000003</c:v>
                </c:pt>
                <c:pt idx="1421">
                  <c:v>316.52800000000002</c:v>
                </c:pt>
                <c:pt idx="1422">
                  <c:v>316.06560000000002</c:v>
                </c:pt>
                <c:pt idx="1423">
                  <c:v>315.60239999999999</c:v>
                </c:pt>
                <c:pt idx="1424">
                  <c:v>315.21260000000001</c:v>
                </c:pt>
                <c:pt idx="1425">
                  <c:v>314.83769999999998</c:v>
                </c:pt>
                <c:pt idx="1426">
                  <c:v>314.45839999999998</c:v>
                </c:pt>
                <c:pt idx="1427">
                  <c:v>314.0634</c:v>
                </c:pt>
                <c:pt idx="1428">
                  <c:v>313.75490000000002</c:v>
                </c:pt>
                <c:pt idx="1429">
                  <c:v>313.26299999999998</c:v>
                </c:pt>
                <c:pt idx="1430">
                  <c:v>312.86810000000003</c:v>
                </c:pt>
                <c:pt idx="1431">
                  <c:v>312.51299999999998</c:v>
                </c:pt>
                <c:pt idx="1432">
                  <c:v>312.13959999999997</c:v>
                </c:pt>
                <c:pt idx="1433">
                  <c:v>311.75349999999997</c:v>
                </c:pt>
                <c:pt idx="1434">
                  <c:v>311.34179999999998</c:v>
                </c:pt>
                <c:pt idx="1435">
                  <c:v>310.90010000000001</c:v>
                </c:pt>
                <c:pt idx="1436">
                  <c:v>310.5324</c:v>
                </c:pt>
                <c:pt idx="1437">
                  <c:v>310.1071</c:v>
                </c:pt>
                <c:pt idx="1438">
                  <c:v>309.74959999999999</c:v>
                </c:pt>
                <c:pt idx="1439">
                  <c:v>309.37049999999999</c:v>
                </c:pt>
                <c:pt idx="1440">
                  <c:v>308.95269999999999</c:v>
                </c:pt>
                <c:pt idx="1441">
                  <c:v>308.49380000000002</c:v>
                </c:pt>
                <c:pt idx="1442">
                  <c:v>308.11470000000003</c:v>
                </c:pt>
                <c:pt idx="1443">
                  <c:v>307.69619999999998</c:v>
                </c:pt>
                <c:pt idx="1444">
                  <c:v>307.27480000000003</c:v>
                </c:pt>
                <c:pt idx="1445">
                  <c:v>306.89690000000002</c:v>
                </c:pt>
                <c:pt idx="1446">
                  <c:v>306.46069999999997</c:v>
                </c:pt>
                <c:pt idx="1447">
                  <c:v>305.97160000000002</c:v>
                </c:pt>
                <c:pt idx="1448">
                  <c:v>305.60719999999998</c:v>
                </c:pt>
                <c:pt idx="1449">
                  <c:v>305.29450000000003</c:v>
                </c:pt>
                <c:pt idx="1450">
                  <c:v>304.8295</c:v>
                </c:pt>
                <c:pt idx="1451">
                  <c:v>304.3981</c:v>
                </c:pt>
                <c:pt idx="1452">
                  <c:v>303.81560000000002</c:v>
                </c:pt>
                <c:pt idx="1453">
                  <c:v>303.36489999999998</c:v>
                </c:pt>
                <c:pt idx="1454">
                  <c:v>302.99279999999999</c:v>
                </c:pt>
                <c:pt idx="1455">
                  <c:v>302.57780000000002</c:v>
                </c:pt>
                <c:pt idx="1456">
                  <c:v>302.11869999999999</c:v>
                </c:pt>
                <c:pt idx="1457">
                  <c:v>301.76350000000002</c:v>
                </c:pt>
                <c:pt idx="1458">
                  <c:v>301.28699999999998</c:v>
                </c:pt>
                <c:pt idx="1459">
                  <c:v>300.86110000000002</c:v>
                </c:pt>
                <c:pt idx="1460">
                  <c:v>300.41800000000001</c:v>
                </c:pt>
                <c:pt idx="1461">
                  <c:v>299.89069999999998</c:v>
                </c:pt>
                <c:pt idx="1462">
                  <c:v>299.4785</c:v>
                </c:pt>
                <c:pt idx="1463">
                  <c:v>299.10309999999998</c:v>
                </c:pt>
                <c:pt idx="1464">
                  <c:v>298.7774</c:v>
                </c:pt>
                <c:pt idx="1465">
                  <c:v>298.36219999999997</c:v>
                </c:pt>
                <c:pt idx="1466">
                  <c:v>297.9701</c:v>
                </c:pt>
                <c:pt idx="1467">
                  <c:v>297.60969999999998</c:v>
                </c:pt>
                <c:pt idx="1468">
                  <c:v>297.14249999999998</c:v>
                </c:pt>
                <c:pt idx="1469">
                  <c:v>296.62729999999999</c:v>
                </c:pt>
                <c:pt idx="1470">
                  <c:v>296.16309999999999</c:v>
                </c:pt>
                <c:pt idx="1471">
                  <c:v>295.72579999999999</c:v>
                </c:pt>
                <c:pt idx="1472">
                  <c:v>295.28390000000002</c:v>
                </c:pt>
                <c:pt idx="1473">
                  <c:v>294.82470000000001</c:v>
                </c:pt>
                <c:pt idx="1474">
                  <c:v>294.41770000000002</c:v>
                </c:pt>
                <c:pt idx="1475">
                  <c:v>293.97250000000003</c:v>
                </c:pt>
                <c:pt idx="1476">
                  <c:v>293.52679999999998</c:v>
                </c:pt>
                <c:pt idx="1477">
                  <c:v>293.22719999999998</c:v>
                </c:pt>
                <c:pt idx="1478">
                  <c:v>292.84530000000001</c:v>
                </c:pt>
                <c:pt idx="1479">
                  <c:v>292.40929999999997</c:v>
                </c:pt>
                <c:pt idx="1480">
                  <c:v>291.92329999999998</c:v>
                </c:pt>
                <c:pt idx="1481">
                  <c:v>291.42669999999998</c:v>
                </c:pt>
                <c:pt idx="1482">
                  <c:v>290.96359999999999</c:v>
                </c:pt>
                <c:pt idx="1483">
                  <c:v>290.49650000000003</c:v>
                </c:pt>
                <c:pt idx="1484">
                  <c:v>290.0994</c:v>
                </c:pt>
                <c:pt idx="1485">
                  <c:v>289.6463</c:v>
                </c:pt>
                <c:pt idx="1486">
                  <c:v>289.15179999999998</c:v>
                </c:pt>
                <c:pt idx="1487">
                  <c:v>288.66030000000001</c:v>
                </c:pt>
                <c:pt idx="1488">
                  <c:v>288.25990000000002</c:v>
                </c:pt>
                <c:pt idx="1489">
                  <c:v>287.76859999999999</c:v>
                </c:pt>
                <c:pt idx="1490">
                  <c:v>287.3433</c:v>
                </c:pt>
                <c:pt idx="1491">
                  <c:v>286.8974</c:v>
                </c:pt>
                <c:pt idx="1492">
                  <c:v>286.39729999999997</c:v>
                </c:pt>
                <c:pt idx="1493">
                  <c:v>285.90280000000001</c:v>
                </c:pt>
                <c:pt idx="1494">
                  <c:v>285.49349999999998</c:v>
                </c:pt>
                <c:pt idx="1495">
                  <c:v>285.10680000000002</c:v>
                </c:pt>
                <c:pt idx="1496">
                  <c:v>284.6123</c:v>
                </c:pt>
                <c:pt idx="1497">
                  <c:v>284.06729999999999</c:v>
                </c:pt>
                <c:pt idx="1498">
                  <c:v>283.59989999999999</c:v>
                </c:pt>
                <c:pt idx="1499">
                  <c:v>283.15100000000001</c:v>
                </c:pt>
                <c:pt idx="1500">
                  <c:v>282.59899999999999</c:v>
                </c:pt>
                <c:pt idx="1501">
                  <c:v>282.23079999999999</c:v>
                </c:pt>
                <c:pt idx="1502">
                  <c:v>281.84809999999999</c:v>
                </c:pt>
                <c:pt idx="1503">
                  <c:v>281.42129999999997</c:v>
                </c:pt>
                <c:pt idx="1504">
                  <c:v>280.9581</c:v>
                </c:pt>
                <c:pt idx="1505">
                  <c:v>280.47699999999998</c:v>
                </c:pt>
                <c:pt idx="1506">
                  <c:v>279.98500000000001</c:v>
                </c:pt>
                <c:pt idx="1507">
                  <c:v>279.48880000000003</c:v>
                </c:pt>
                <c:pt idx="1508">
                  <c:v>279.06420000000003</c:v>
                </c:pt>
                <c:pt idx="1509">
                  <c:v>278.5992</c:v>
                </c:pt>
                <c:pt idx="1510">
                  <c:v>278.06020000000001</c:v>
                </c:pt>
                <c:pt idx="1511">
                  <c:v>277.5992</c:v>
                </c:pt>
                <c:pt idx="1512">
                  <c:v>277.15660000000003</c:v>
                </c:pt>
                <c:pt idx="1513">
                  <c:v>276.66390000000001</c:v>
                </c:pt>
                <c:pt idx="1514">
                  <c:v>276.21620000000001</c:v>
                </c:pt>
                <c:pt idx="1515">
                  <c:v>275.7851</c:v>
                </c:pt>
                <c:pt idx="1516">
                  <c:v>275.34699999999998</c:v>
                </c:pt>
                <c:pt idx="1517">
                  <c:v>274.97379999999998</c:v>
                </c:pt>
                <c:pt idx="1518">
                  <c:v>274.56490000000002</c:v>
                </c:pt>
                <c:pt idx="1519">
                  <c:v>274.09440000000001</c:v>
                </c:pt>
                <c:pt idx="1520">
                  <c:v>273.61360000000002</c:v>
                </c:pt>
                <c:pt idx="1521">
                  <c:v>273.15499999999997</c:v>
                </c:pt>
                <c:pt idx="1522">
                  <c:v>272.6404</c:v>
                </c:pt>
                <c:pt idx="1523">
                  <c:v>272.14870000000002</c:v>
                </c:pt>
                <c:pt idx="1524">
                  <c:v>271.77929999999998</c:v>
                </c:pt>
                <c:pt idx="1525">
                  <c:v>271.34559999999999</c:v>
                </c:pt>
                <c:pt idx="1526">
                  <c:v>270.90449999999998</c:v>
                </c:pt>
                <c:pt idx="1527">
                  <c:v>270.3759</c:v>
                </c:pt>
                <c:pt idx="1528">
                  <c:v>269.94979999999998</c:v>
                </c:pt>
                <c:pt idx="1529">
                  <c:v>269.51819999999998</c:v>
                </c:pt>
                <c:pt idx="1530">
                  <c:v>269.03699999999998</c:v>
                </c:pt>
                <c:pt idx="1531">
                  <c:v>268.58510000000001</c:v>
                </c:pt>
                <c:pt idx="1532">
                  <c:v>268.16460000000001</c:v>
                </c:pt>
                <c:pt idx="1533">
                  <c:v>267.71949999999998</c:v>
                </c:pt>
                <c:pt idx="1534">
                  <c:v>267.2337</c:v>
                </c:pt>
                <c:pt idx="1535">
                  <c:v>266.75760000000002</c:v>
                </c:pt>
                <c:pt idx="1536">
                  <c:v>266.24939999999998</c:v>
                </c:pt>
                <c:pt idx="1537">
                  <c:v>265.7525</c:v>
                </c:pt>
                <c:pt idx="1538">
                  <c:v>265.2946</c:v>
                </c:pt>
                <c:pt idx="1539">
                  <c:v>264.81939999999997</c:v>
                </c:pt>
                <c:pt idx="1540">
                  <c:v>264.4692</c:v>
                </c:pt>
                <c:pt idx="1541">
                  <c:v>263.96589999999998</c:v>
                </c:pt>
                <c:pt idx="1542">
                  <c:v>263.54860000000002</c:v>
                </c:pt>
                <c:pt idx="1543">
                  <c:v>263.18740000000003</c:v>
                </c:pt>
                <c:pt idx="1544">
                  <c:v>262.7448</c:v>
                </c:pt>
                <c:pt idx="1545">
                  <c:v>262.3689</c:v>
                </c:pt>
                <c:pt idx="1546">
                  <c:v>261.96120000000002</c:v>
                </c:pt>
                <c:pt idx="1547">
                  <c:v>261.50040000000001</c:v>
                </c:pt>
                <c:pt idx="1548">
                  <c:v>261.14</c:v>
                </c:pt>
                <c:pt idx="1549">
                  <c:v>260.64490000000001</c:v>
                </c:pt>
                <c:pt idx="1550">
                  <c:v>260.16969999999998</c:v>
                </c:pt>
                <c:pt idx="1551">
                  <c:v>259.71170000000001</c:v>
                </c:pt>
                <c:pt idx="1552">
                  <c:v>259.26769999999999</c:v>
                </c:pt>
                <c:pt idx="1553">
                  <c:v>258.85250000000002</c:v>
                </c:pt>
                <c:pt idx="1554">
                  <c:v>258.4554</c:v>
                </c:pt>
                <c:pt idx="1555">
                  <c:v>258.08109999999999</c:v>
                </c:pt>
                <c:pt idx="1556">
                  <c:v>257.6737</c:v>
                </c:pt>
                <c:pt idx="1557">
                  <c:v>257.25850000000003</c:v>
                </c:pt>
                <c:pt idx="1558">
                  <c:v>256.83690000000001</c:v>
                </c:pt>
                <c:pt idx="1559">
                  <c:v>256.46460000000002</c:v>
                </c:pt>
                <c:pt idx="1560">
                  <c:v>256.01580000000001</c:v>
                </c:pt>
                <c:pt idx="1561">
                  <c:v>255.66640000000001</c:v>
                </c:pt>
                <c:pt idx="1562">
                  <c:v>255.23050000000001</c:v>
                </c:pt>
                <c:pt idx="1563">
                  <c:v>254.8639</c:v>
                </c:pt>
                <c:pt idx="1564">
                  <c:v>254.42699999999999</c:v>
                </c:pt>
                <c:pt idx="1565">
                  <c:v>253.98949999999999</c:v>
                </c:pt>
                <c:pt idx="1566">
                  <c:v>253.54050000000001</c:v>
                </c:pt>
                <c:pt idx="1567">
                  <c:v>253.202</c:v>
                </c:pt>
                <c:pt idx="1568">
                  <c:v>252.84540000000001</c:v>
                </c:pt>
                <c:pt idx="1569">
                  <c:v>252.4375</c:v>
                </c:pt>
                <c:pt idx="1570">
                  <c:v>252.07249999999999</c:v>
                </c:pt>
                <c:pt idx="1571">
                  <c:v>251.6165</c:v>
                </c:pt>
                <c:pt idx="1572">
                  <c:v>251.2063</c:v>
                </c:pt>
                <c:pt idx="1573">
                  <c:v>250.73480000000001</c:v>
                </c:pt>
                <c:pt idx="1574">
                  <c:v>250.35839999999999</c:v>
                </c:pt>
                <c:pt idx="1575">
                  <c:v>249.8931</c:v>
                </c:pt>
                <c:pt idx="1576">
                  <c:v>249.5351</c:v>
                </c:pt>
                <c:pt idx="1577">
                  <c:v>249.21709999999999</c:v>
                </c:pt>
                <c:pt idx="1578">
                  <c:v>248.79400000000001</c:v>
                </c:pt>
                <c:pt idx="1579">
                  <c:v>248.4659</c:v>
                </c:pt>
                <c:pt idx="1580">
                  <c:v>248.11179999999999</c:v>
                </c:pt>
                <c:pt idx="1581">
                  <c:v>247.65719999999999</c:v>
                </c:pt>
                <c:pt idx="1582">
                  <c:v>247.33529999999999</c:v>
                </c:pt>
                <c:pt idx="1583">
                  <c:v>246.88149999999999</c:v>
                </c:pt>
                <c:pt idx="1584">
                  <c:v>246.43809999999999</c:v>
                </c:pt>
                <c:pt idx="1585">
                  <c:v>246.07079999999999</c:v>
                </c:pt>
                <c:pt idx="1586">
                  <c:v>245.64920000000001</c:v>
                </c:pt>
                <c:pt idx="1587">
                  <c:v>245.31190000000001</c:v>
                </c:pt>
                <c:pt idx="1588">
                  <c:v>244.95400000000001</c:v>
                </c:pt>
                <c:pt idx="1589">
                  <c:v>244.6163</c:v>
                </c:pt>
                <c:pt idx="1590">
                  <c:v>244.2208</c:v>
                </c:pt>
                <c:pt idx="1591">
                  <c:v>243.8493</c:v>
                </c:pt>
                <c:pt idx="1592">
                  <c:v>243.39230000000001</c:v>
                </c:pt>
                <c:pt idx="1593">
                  <c:v>242.941</c:v>
                </c:pt>
                <c:pt idx="1594">
                  <c:v>242.52440000000001</c:v>
                </c:pt>
                <c:pt idx="1595">
                  <c:v>242.0753</c:v>
                </c:pt>
                <c:pt idx="1596">
                  <c:v>241.78049999999999</c:v>
                </c:pt>
                <c:pt idx="1597">
                  <c:v>241.453</c:v>
                </c:pt>
                <c:pt idx="1598">
                  <c:v>241.11859999999999</c:v>
                </c:pt>
                <c:pt idx="1599">
                  <c:v>240.7689</c:v>
                </c:pt>
                <c:pt idx="1600">
                  <c:v>240.43690000000001</c:v>
                </c:pt>
                <c:pt idx="1601">
                  <c:v>240.041</c:v>
                </c:pt>
                <c:pt idx="1602">
                  <c:v>239.64590000000001</c:v>
                </c:pt>
                <c:pt idx="1603">
                  <c:v>239.20089999999999</c:v>
                </c:pt>
                <c:pt idx="1604">
                  <c:v>238.852</c:v>
                </c:pt>
                <c:pt idx="1605">
                  <c:v>238.54230000000001</c:v>
                </c:pt>
                <c:pt idx="1606">
                  <c:v>238.26070000000001</c:v>
                </c:pt>
                <c:pt idx="1607">
                  <c:v>237.81659999999999</c:v>
                </c:pt>
                <c:pt idx="1608">
                  <c:v>237.44479999999999</c:v>
                </c:pt>
                <c:pt idx="1609">
                  <c:v>237.07050000000001</c:v>
                </c:pt>
                <c:pt idx="1610">
                  <c:v>236.745</c:v>
                </c:pt>
                <c:pt idx="1611">
                  <c:v>236.38980000000001</c:v>
                </c:pt>
                <c:pt idx="1612">
                  <c:v>235.98660000000001</c:v>
                </c:pt>
                <c:pt idx="1613">
                  <c:v>235.5137</c:v>
                </c:pt>
                <c:pt idx="1614">
                  <c:v>235.3038</c:v>
                </c:pt>
                <c:pt idx="1615">
                  <c:v>234.87440000000001</c:v>
                </c:pt>
                <c:pt idx="1616">
                  <c:v>234.54660000000001</c:v>
                </c:pt>
                <c:pt idx="1617">
                  <c:v>234.24119999999999</c:v>
                </c:pt>
                <c:pt idx="1618">
                  <c:v>233.88509999999999</c:v>
                </c:pt>
                <c:pt idx="1619">
                  <c:v>233.50559999999999</c:v>
                </c:pt>
                <c:pt idx="1620">
                  <c:v>233.12270000000001</c:v>
                </c:pt>
                <c:pt idx="1621">
                  <c:v>232.69540000000001</c:v>
                </c:pt>
                <c:pt idx="1622">
                  <c:v>232.36199999999999</c:v>
                </c:pt>
                <c:pt idx="1623">
                  <c:v>231.99789999999999</c:v>
                </c:pt>
                <c:pt idx="1624">
                  <c:v>231.6387</c:v>
                </c:pt>
                <c:pt idx="1625">
                  <c:v>231.297</c:v>
                </c:pt>
                <c:pt idx="1626">
                  <c:v>230.93459999999999</c:v>
                </c:pt>
                <c:pt idx="1627">
                  <c:v>230.5308</c:v>
                </c:pt>
                <c:pt idx="1628">
                  <c:v>230.27600000000001</c:v>
                </c:pt>
                <c:pt idx="1629">
                  <c:v>229.89089999999999</c:v>
                </c:pt>
                <c:pt idx="1630">
                  <c:v>229.6328</c:v>
                </c:pt>
                <c:pt idx="1631">
                  <c:v>229.292</c:v>
                </c:pt>
                <c:pt idx="1632">
                  <c:v>228.91550000000001</c:v>
                </c:pt>
                <c:pt idx="1633">
                  <c:v>228.489</c:v>
                </c:pt>
                <c:pt idx="1634">
                  <c:v>228.10910000000001</c:v>
                </c:pt>
                <c:pt idx="1635">
                  <c:v>227.77109999999999</c:v>
                </c:pt>
                <c:pt idx="1636">
                  <c:v>227.3939</c:v>
                </c:pt>
                <c:pt idx="1637">
                  <c:v>227.1251</c:v>
                </c:pt>
                <c:pt idx="1638">
                  <c:v>226.74420000000001</c:v>
                </c:pt>
                <c:pt idx="1639">
                  <c:v>226.43109999999999</c:v>
                </c:pt>
                <c:pt idx="1640">
                  <c:v>226.16229999999999</c:v>
                </c:pt>
                <c:pt idx="1641">
                  <c:v>225.8621</c:v>
                </c:pt>
                <c:pt idx="1642">
                  <c:v>225.5078</c:v>
                </c:pt>
                <c:pt idx="1643">
                  <c:v>225.16980000000001</c:v>
                </c:pt>
                <c:pt idx="1644">
                  <c:v>224.75739999999999</c:v>
                </c:pt>
                <c:pt idx="1645">
                  <c:v>224.36259999999999</c:v>
                </c:pt>
                <c:pt idx="1646">
                  <c:v>224.01859999999999</c:v>
                </c:pt>
                <c:pt idx="1647">
                  <c:v>223.73650000000001</c:v>
                </c:pt>
                <c:pt idx="1648">
                  <c:v>223.45410000000001</c:v>
                </c:pt>
                <c:pt idx="1649">
                  <c:v>223.08539999999999</c:v>
                </c:pt>
                <c:pt idx="1650">
                  <c:v>222.761</c:v>
                </c:pt>
                <c:pt idx="1651">
                  <c:v>222.4341</c:v>
                </c:pt>
                <c:pt idx="1652">
                  <c:v>222.0917</c:v>
                </c:pt>
                <c:pt idx="1653">
                  <c:v>221.79679999999999</c:v>
                </c:pt>
                <c:pt idx="1654">
                  <c:v>221.44980000000001</c:v>
                </c:pt>
                <c:pt idx="1655">
                  <c:v>221.11609999999999</c:v>
                </c:pt>
                <c:pt idx="1656">
                  <c:v>220.827</c:v>
                </c:pt>
                <c:pt idx="1657">
                  <c:v>220.5044</c:v>
                </c:pt>
                <c:pt idx="1658">
                  <c:v>220.20949999999999</c:v>
                </c:pt>
                <c:pt idx="1659">
                  <c:v>219.96039999999999</c:v>
                </c:pt>
                <c:pt idx="1660">
                  <c:v>219.60839999999999</c:v>
                </c:pt>
                <c:pt idx="1661">
                  <c:v>219.30789999999999</c:v>
                </c:pt>
                <c:pt idx="1662">
                  <c:v>218.99459999999999</c:v>
                </c:pt>
                <c:pt idx="1663">
                  <c:v>218.7689</c:v>
                </c:pt>
                <c:pt idx="1664">
                  <c:v>218.47110000000001</c:v>
                </c:pt>
                <c:pt idx="1665">
                  <c:v>218.1653</c:v>
                </c:pt>
                <c:pt idx="1666">
                  <c:v>217.9358</c:v>
                </c:pt>
                <c:pt idx="1667">
                  <c:v>217.53890000000001</c:v>
                </c:pt>
                <c:pt idx="1668">
                  <c:v>217.2448</c:v>
                </c:pt>
                <c:pt idx="1669">
                  <c:v>216.89279999999999</c:v>
                </c:pt>
                <c:pt idx="1670">
                  <c:v>216.6765</c:v>
                </c:pt>
                <c:pt idx="1671">
                  <c:v>216.3443</c:v>
                </c:pt>
                <c:pt idx="1672">
                  <c:v>216.0437</c:v>
                </c:pt>
                <c:pt idx="1673">
                  <c:v>215.7971</c:v>
                </c:pt>
                <c:pt idx="1674">
                  <c:v>215.53550000000001</c:v>
                </c:pt>
                <c:pt idx="1675">
                  <c:v>215.2568</c:v>
                </c:pt>
                <c:pt idx="1676">
                  <c:v>214.98230000000001</c:v>
                </c:pt>
                <c:pt idx="1677">
                  <c:v>214.66909999999999</c:v>
                </c:pt>
                <c:pt idx="1678">
                  <c:v>214.4014</c:v>
                </c:pt>
                <c:pt idx="1679">
                  <c:v>214.0908</c:v>
                </c:pt>
                <c:pt idx="1680">
                  <c:v>213.7381</c:v>
                </c:pt>
                <c:pt idx="1681">
                  <c:v>213.38659999999999</c:v>
                </c:pt>
                <c:pt idx="1682">
                  <c:v>213.13069999999999</c:v>
                </c:pt>
                <c:pt idx="1683">
                  <c:v>212.79349999999999</c:v>
                </c:pt>
                <c:pt idx="1684">
                  <c:v>212.52619999999999</c:v>
                </c:pt>
                <c:pt idx="1685">
                  <c:v>212.20959999999999</c:v>
                </c:pt>
                <c:pt idx="1686">
                  <c:v>211.91569999999999</c:v>
                </c:pt>
                <c:pt idx="1687">
                  <c:v>211.6311</c:v>
                </c:pt>
                <c:pt idx="1688">
                  <c:v>211.31569999999999</c:v>
                </c:pt>
                <c:pt idx="1689">
                  <c:v>211.05350000000001</c:v>
                </c:pt>
                <c:pt idx="1690">
                  <c:v>210.70150000000001</c:v>
                </c:pt>
                <c:pt idx="1691">
                  <c:v>210.4538</c:v>
                </c:pt>
                <c:pt idx="1692">
                  <c:v>210.20859999999999</c:v>
                </c:pt>
                <c:pt idx="1693">
                  <c:v>209.91579999999999</c:v>
                </c:pt>
                <c:pt idx="1694">
                  <c:v>209.67850000000001</c:v>
                </c:pt>
                <c:pt idx="1695">
                  <c:v>209.33920000000001</c:v>
                </c:pt>
                <c:pt idx="1696">
                  <c:v>209.0427</c:v>
                </c:pt>
                <c:pt idx="1697">
                  <c:v>208.7526</c:v>
                </c:pt>
                <c:pt idx="1698">
                  <c:v>208.44929999999999</c:v>
                </c:pt>
                <c:pt idx="1699">
                  <c:v>208.19839999999999</c:v>
                </c:pt>
                <c:pt idx="1700">
                  <c:v>207.88040000000001</c:v>
                </c:pt>
                <c:pt idx="1701">
                  <c:v>207.6002</c:v>
                </c:pt>
                <c:pt idx="1702">
                  <c:v>207.30590000000001</c:v>
                </c:pt>
                <c:pt idx="1703">
                  <c:v>207.0703</c:v>
                </c:pt>
                <c:pt idx="1704">
                  <c:v>206.74119999999999</c:v>
                </c:pt>
                <c:pt idx="1705">
                  <c:v>206.4812</c:v>
                </c:pt>
                <c:pt idx="1706">
                  <c:v>206.18729999999999</c:v>
                </c:pt>
                <c:pt idx="1707">
                  <c:v>205.93340000000001</c:v>
                </c:pt>
                <c:pt idx="1708">
                  <c:v>205.68879999999999</c:v>
                </c:pt>
                <c:pt idx="1709">
                  <c:v>205.36590000000001</c:v>
                </c:pt>
                <c:pt idx="1710">
                  <c:v>205.06110000000001</c:v>
                </c:pt>
                <c:pt idx="1711">
                  <c:v>204.8066</c:v>
                </c:pt>
                <c:pt idx="1712">
                  <c:v>204.51849999999999</c:v>
                </c:pt>
                <c:pt idx="1713">
                  <c:v>204.27250000000001</c:v>
                </c:pt>
                <c:pt idx="1714">
                  <c:v>203.99889999999999</c:v>
                </c:pt>
                <c:pt idx="1715">
                  <c:v>203.6686</c:v>
                </c:pt>
                <c:pt idx="1716">
                  <c:v>203.39619999999999</c:v>
                </c:pt>
                <c:pt idx="1717">
                  <c:v>203.1474</c:v>
                </c:pt>
                <c:pt idx="1718">
                  <c:v>202.86429999999999</c:v>
                </c:pt>
                <c:pt idx="1719">
                  <c:v>202.56720000000001</c:v>
                </c:pt>
                <c:pt idx="1720">
                  <c:v>202.3142</c:v>
                </c:pt>
                <c:pt idx="1721">
                  <c:v>201.98050000000001</c:v>
                </c:pt>
                <c:pt idx="1722">
                  <c:v>201.65360000000001</c:v>
                </c:pt>
                <c:pt idx="1723">
                  <c:v>201.44980000000001</c:v>
                </c:pt>
                <c:pt idx="1724">
                  <c:v>201.11009999999999</c:v>
                </c:pt>
                <c:pt idx="1725">
                  <c:v>200.84350000000001</c:v>
                </c:pt>
                <c:pt idx="1726">
                  <c:v>200.6019</c:v>
                </c:pt>
                <c:pt idx="1727">
                  <c:v>200.26900000000001</c:v>
                </c:pt>
                <c:pt idx="1728">
                  <c:v>200.0598</c:v>
                </c:pt>
                <c:pt idx="1729">
                  <c:v>199.81729999999999</c:v>
                </c:pt>
                <c:pt idx="1730">
                  <c:v>199.45140000000001</c:v>
                </c:pt>
                <c:pt idx="1731">
                  <c:v>199.20840000000001</c:v>
                </c:pt>
                <c:pt idx="1732">
                  <c:v>198.99359999999999</c:v>
                </c:pt>
                <c:pt idx="1733">
                  <c:v>198.72409999999999</c:v>
                </c:pt>
                <c:pt idx="1734">
                  <c:v>198.49889999999999</c:v>
                </c:pt>
                <c:pt idx="1735">
                  <c:v>198.2801</c:v>
                </c:pt>
                <c:pt idx="1736">
                  <c:v>198.0078</c:v>
                </c:pt>
                <c:pt idx="1737">
                  <c:v>197.69749999999999</c:v>
                </c:pt>
                <c:pt idx="1738">
                  <c:v>197.41329999999999</c:v>
                </c:pt>
                <c:pt idx="1739">
                  <c:v>197.1704</c:v>
                </c:pt>
                <c:pt idx="1740">
                  <c:v>196.88939999999999</c:v>
                </c:pt>
                <c:pt idx="1741">
                  <c:v>196.56399999999999</c:v>
                </c:pt>
                <c:pt idx="1742">
                  <c:v>196.35900000000001</c:v>
                </c:pt>
                <c:pt idx="1743">
                  <c:v>196.12649999999999</c:v>
                </c:pt>
                <c:pt idx="1744">
                  <c:v>195.8742</c:v>
                </c:pt>
                <c:pt idx="1745">
                  <c:v>195.5213</c:v>
                </c:pt>
                <c:pt idx="1746">
                  <c:v>195.2894</c:v>
                </c:pt>
                <c:pt idx="1747">
                  <c:v>194.9949</c:v>
                </c:pt>
                <c:pt idx="1748">
                  <c:v>194.7473</c:v>
                </c:pt>
                <c:pt idx="1749">
                  <c:v>194.44669999999999</c:v>
                </c:pt>
                <c:pt idx="1750">
                  <c:v>194.1653</c:v>
                </c:pt>
                <c:pt idx="1751">
                  <c:v>193.9239</c:v>
                </c:pt>
                <c:pt idx="1752">
                  <c:v>193.64429999999999</c:v>
                </c:pt>
                <c:pt idx="1753">
                  <c:v>193.33869999999999</c:v>
                </c:pt>
                <c:pt idx="1754">
                  <c:v>193.1139</c:v>
                </c:pt>
                <c:pt idx="1755">
                  <c:v>192.90260000000001</c:v>
                </c:pt>
                <c:pt idx="1756">
                  <c:v>192.6277</c:v>
                </c:pt>
                <c:pt idx="1757">
                  <c:v>192.33750000000001</c:v>
                </c:pt>
                <c:pt idx="1758">
                  <c:v>192.16720000000001</c:v>
                </c:pt>
                <c:pt idx="1759">
                  <c:v>191.9195</c:v>
                </c:pt>
                <c:pt idx="1760">
                  <c:v>191.62870000000001</c:v>
                </c:pt>
                <c:pt idx="1761">
                  <c:v>191.34289999999999</c:v>
                </c:pt>
                <c:pt idx="1762">
                  <c:v>191.10339999999999</c:v>
                </c:pt>
                <c:pt idx="1763">
                  <c:v>190.7953</c:v>
                </c:pt>
                <c:pt idx="1764">
                  <c:v>190.48679999999999</c:v>
                </c:pt>
                <c:pt idx="1765">
                  <c:v>190.23179999999999</c:v>
                </c:pt>
                <c:pt idx="1766">
                  <c:v>189.93600000000001</c:v>
                </c:pt>
                <c:pt idx="1767">
                  <c:v>189.7585</c:v>
                </c:pt>
                <c:pt idx="1768">
                  <c:v>189.54839999999999</c:v>
                </c:pt>
                <c:pt idx="1769">
                  <c:v>189.25579999999999</c:v>
                </c:pt>
                <c:pt idx="1770">
                  <c:v>189.04329999999999</c:v>
                </c:pt>
                <c:pt idx="1771">
                  <c:v>188.7304</c:v>
                </c:pt>
                <c:pt idx="1772">
                  <c:v>188.4862</c:v>
                </c:pt>
                <c:pt idx="1773">
                  <c:v>188.28700000000001</c:v>
                </c:pt>
                <c:pt idx="1774">
                  <c:v>188.0462</c:v>
                </c:pt>
                <c:pt idx="1775">
                  <c:v>187.77330000000001</c:v>
                </c:pt>
                <c:pt idx="1776">
                  <c:v>187.4682</c:v>
                </c:pt>
                <c:pt idx="1777">
                  <c:v>187.28200000000001</c:v>
                </c:pt>
                <c:pt idx="1778">
                  <c:v>186.99529999999999</c:v>
                </c:pt>
                <c:pt idx="1779">
                  <c:v>186.7714</c:v>
                </c:pt>
                <c:pt idx="1780">
                  <c:v>186.47239999999999</c:v>
                </c:pt>
                <c:pt idx="1781">
                  <c:v>186.2021</c:v>
                </c:pt>
                <c:pt idx="1782">
                  <c:v>185.94640000000001</c:v>
                </c:pt>
                <c:pt idx="1783">
                  <c:v>185.7122</c:v>
                </c:pt>
                <c:pt idx="1784">
                  <c:v>185.39150000000001</c:v>
                </c:pt>
                <c:pt idx="1785">
                  <c:v>185.15539999999999</c:v>
                </c:pt>
                <c:pt idx="1786">
                  <c:v>184.93700000000001</c:v>
                </c:pt>
                <c:pt idx="1787">
                  <c:v>184.68199999999999</c:v>
                </c:pt>
                <c:pt idx="1788">
                  <c:v>184.45230000000001</c:v>
                </c:pt>
                <c:pt idx="1789">
                  <c:v>184.17400000000001</c:v>
                </c:pt>
                <c:pt idx="1790">
                  <c:v>183.95330000000001</c:v>
                </c:pt>
                <c:pt idx="1791">
                  <c:v>183.66149999999999</c:v>
                </c:pt>
                <c:pt idx="1792">
                  <c:v>183.37</c:v>
                </c:pt>
                <c:pt idx="1793">
                  <c:v>183.10820000000001</c:v>
                </c:pt>
                <c:pt idx="1794">
                  <c:v>182.82329999999999</c:v>
                </c:pt>
                <c:pt idx="1795">
                  <c:v>182.66380000000001</c:v>
                </c:pt>
                <c:pt idx="1796">
                  <c:v>182.40199999999999</c:v>
                </c:pt>
                <c:pt idx="1797">
                  <c:v>182.20820000000001</c:v>
                </c:pt>
                <c:pt idx="1798">
                  <c:v>181.94130000000001</c:v>
                </c:pt>
                <c:pt idx="1799">
                  <c:v>181.69309999999999</c:v>
                </c:pt>
                <c:pt idx="1800">
                  <c:v>181.4787</c:v>
                </c:pt>
                <c:pt idx="1801">
                  <c:v>181.17679999999999</c:v>
                </c:pt>
                <c:pt idx="1802">
                  <c:v>180.9307</c:v>
                </c:pt>
                <c:pt idx="1803">
                  <c:v>180.62450000000001</c:v>
                </c:pt>
                <c:pt idx="1804">
                  <c:v>180.4794</c:v>
                </c:pt>
                <c:pt idx="1805">
                  <c:v>180.2</c:v>
                </c:pt>
                <c:pt idx="1806">
                  <c:v>180.01650000000001</c:v>
                </c:pt>
                <c:pt idx="1807">
                  <c:v>179.78899999999999</c:v>
                </c:pt>
                <c:pt idx="1808">
                  <c:v>179.55430000000001</c:v>
                </c:pt>
                <c:pt idx="1809">
                  <c:v>179.26009999999999</c:v>
                </c:pt>
                <c:pt idx="1810">
                  <c:v>179.04089999999999</c:v>
                </c:pt>
                <c:pt idx="1811">
                  <c:v>178.74940000000001</c:v>
                </c:pt>
                <c:pt idx="1812">
                  <c:v>178.5326</c:v>
                </c:pt>
                <c:pt idx="1813">
                  <c:v>178.35810000000001</c:v>
                </c:pt>
                <c:pt idx="1814">
                  <c:v>178.12180000000001</c:v>
                </c:pt>
                <c:pt idx="1815">
                  <c:v>177.8485</c:v>
                </c:pt>
                <c:pt idx="1816">
                  <c:v>177.60980000000001</c:v>
                </c:pt>
                <c:pt idx="1817">
                  <c:v>177.4675</c:v>
                </c:pt>
                <c:pt idx="1818">
                  <c:v>177.21510000000001</c:v>
                </c:pt>
                <c:pt idx="1819">
                  <c:v>176.99010000000001</c:v>
                </c:pt>
                <c:pt idx="1820">
                  <c:v>176.76240000000001</c:v>
                </c:pt>
                <c:pt idx="1821">
                  <c:v>176.54689999999999</c:v>
                </c:pt>
                <c:pt idx="1822">
                  <c:v>176.30950000000001</c:v>
                </c:pt>
                <c:pt idx="1823">
                  <c:v>176.1456</c:v>
                </c:pt>
                <c:pt idx="1824">
                  <c:v>175.89449999999999</c:v>
                </c:pt>
                <c:pt idx="1825">
                  <c:v>175.66319999999999</c:v>
                </c:pt>
                <c:pt idx="1826">
                  <c:v>175.42449999999999</c:v>
                </c:pt>
                <c:pt idx="1827">
                  <c:v>175.20760000000001</c:v>
                </c:pt>
                <c:pt idx="1828">
                  <c:v>174.99029999999999</c:v>
                </c:pt>
                <c:pt idx="1829">
                  <c:v>174.69829999999999</c:v>
                </c:pt>
                <c:pt idx="1830">
                  <c:v>174.50069999999999</c:v>
                </c:pt>
                <c:pt idx="1831">
                  <c:v>174.21420000000001</c:v>
                </c:pt>
                <c:pt idx="1832">
                  <c:v>174.14259999999999</c:v>
                </c:pt>
                <c:pt idx="1833">
                  <c:v>173.92269999999999</c:v>
                </c:pt>
                <c:pt idx="1834">
                  <c:v>173.62049999999999</c:v>
                </c:pt>
                <c:pt idx="1835">
                  <c:v>173.3262</c:v>
                </c:pt>
                <c:pt idx="1836">
                  <c:v>173.0669</c:v>
                </c:pt>
                <c:pt idx="1837">
                  <c:v>172.8768</c:v>
                </c:pt>
                <c:pt idx="1838">
                  <c:v>172.65600000000001</c:v>
                </c:pt>
                <c:pt idx="1839">
                  <c:v>172.41200000000001</c:v>
                </c:pt>
                <c:pt idx="1840">
                  <c:v>172.18879999999999</c:v>
                </c:pt>
                <c:pt idx="1841">
                  <c:v>171.91249999999999</c:v>
                </c:pt>
                <c:pt idx="1842">
                  <c:v>171.67779999999999</c:v>
                </c:pt>
                <c:pt idx="1843">
                  <c:v>171.4622</c:v>
                </c:pt>
                <c:pt idx="1844">
                  <c:v>171.1825</c:v>
                </c:pt>
                <c:pt idx="1845">
                  <c:v>171.0265</c:v>
                </c:pt>
                <c:pt idx="1846">
                  <c:v>170.80109999999999</c:v>
                </c:pt>
                <c:pt idx="1847">
                  <c:v>170.61340000000001</c:v>
                </c:pt>
                <c:pt idx="1848">
                  <c:v>170.3929</c:v>
                </c:pt>
                <c:pt idx="1849">
                  <c:v>170.2516</c:v>
                </c:pt>
                <c:pt idx="1850">
                  <c:v>169.9708</c:v>
                </c:pt>
                <c:pt idx="1851">
                  <c:v>169.73140000000001</c:v>
                </c:pt>
                <c:pt idx="1852">
                  <c:v>169.49889999999999</c:v>
                </c:pt>
                <c:pt idx="1853">
                  <c:v>169.26949999999999</c:v>
                </c:pt>
                <c:pt idx="1854">
                  <c:v>169.08590000000001</c:v>
                </c:pt>
                <c:pt idx="1855">
                  <c:v>168.84450000000001</c:v>
                </c:pt>
                <c:pt idx="1856">
                  <c:v>168.59190000000001</c:v>
                </c:pt>
                <c:pt idx="1857">
                  <c:v>168.3715</c:v>
                </c:pt>
                <c:pt idx="1858">
                  <c:v>168.1831</c:v>
                </c:pt>
                <c:pt idx="1859">
                  <c:v>168.01820000000001</c:v>
                </c:pt>
                <c:pt idx="1860">
                  <c:v>167.7466</c:v>
                </c:pt>
                <c:pt idx="1861">
                  <c:v>167.4913</c:v>
                </c:pt>
                <c:pt idx="1862">
                  <c:v>167.24539999999999</c:v>
                </c:pt>
                <c:pt idx="1863">
                  <c:v>167.09549999999999</c:v>
                </c:pt>
                <c:pt idx="1864">
                  <c:v>166.94290000000001</c:v>
                </c:pt>
                <c:pt idx="1865">
                  <c:v>166.70429999999999</c:v>
                </c:pt>
                <c:pt idx="1866">
                  <c:v>166.46969999999999</c:v>
                </c:pt>
                <c:pt idx="1867">
                  <c:v>166.3075</c:v>
                </c:pt>
                <c:pt idx="1868">
                  <c:v>166.16650000000001</c:v>
                </c:pt>
                <c:pt idx="1869">
                  <c:v>165.90350000000001</c:v>
                </c:pt>
                <c:pt idx="1870">
                  <c:v>165.67590000000001</c:v>
                </c:pt>
                <c:pt idx="1871">
                  <c:v>165.4941</c:v>
                </c:pt>
                <c:pt idx="1872">
                  <c:v>165.2527</c:v>
                </c:pt>
                <c:pt idx="1873">
                  <c:v>164.97</c:v>
                </c:pt>
                <c:pt idx="1874">
                  <c:v>164.85050000000001</c:v>
                </c:pt>
                <c:pt idx="1875">
                  <c:v>164.71690000000001</c:v>
                </c:pt>
                <c:pt idx="1876">
                  <c:v>164.41970000000001</c:v>
                </c:pt>
                <c:pt idx="1877">
                  <c:v>164.21809999999999</c:v>
                </c:pt>
                <c:pt idx="1878">
                  <c:v>164.03200000000001</c:v>
                </c:pt>
                <c:pt idx="1879">
                  <c:v>163.6515</c:v>
                </c:pt>
                <c:pt idx="1880">
                  <c:v>163.58150000000001</c:v>
                </c:pt>
                <c:pt idx="1881">
                  <c:v>163.39670000000001</c:v>
                </c:pt>
                <c:pt idx="1882">
                  <c:v>163.0788</c:v>
                </c:pt>
                <c:pt idx="1883">
                  <c:v>162.8768</c:v>
                </c:pt>
                <c:pt idx="1884">
                  <c:v>162.73830000000001</c:v>
                </c:pt>
                <c:pt idx="1885">
                  <c:v>162.5181</c:v>
                </c:pt>
                <c:pt idx="1886">
                  <c:v>162.29689999999999</c:v>
                </c:pt>
                <c:pt idx="1887">
                  <c:v>162.10550000000001</c:v>
                </c:pt>
                <c:pt idx="1888">
                  <c:v>161.91829999999999</c:v>
                </c:pt>
                <c:pt idx="1889">
                  <c:v>161.67500000000001</c:v>
                </c:pt>
                <c:pt idx="1890">
                  <c:v>161.52680000000001</c:v>
                </c:pt>
                <c:pt idx="1891">
                  <c:v>161.35480000000001</c:v>
                </c:pt>
                <c:pt idx="1892">
                  <c:v>161.1574</c:v>
                </c:pt>
                <c:pt idx="1893">
                  <c:v>160.88399999999999</c:v>
                </c:pt>
                <c:pt idx="1894">
                  <c:v>160.64689999999999</c:v>
                </c:pt>
                <c:pt idx="1895">
                  <c:v>160.50190000000001</c:v>
                </c:pt>
                <c:pt idx="1896">
                  <c:v>160.2337</c:v>
                </c:pt>
                <c:pt idx="1897">
                  <c:v>160.00450000000001</c:v>
                </c:pt>
                <c:pt idx="1898">
                  <c:v>159.79079999999999</c:v>
                </c:pt>
                <c:pt idx="1899">
                  <c:v>159.49870000000001</c:v>
                </c:pt>
                <c:pt idx="1900">
                  <c:v>159.37350000000001</c:v>
                </c:pt>
                <c:pt idx="1901">
                  <c:v>159.14089999999999</c:v>
                </c:pt>
                <c:pt idx="1902">
                  <c:v>158.88149999999999</c:v>
                </c:pt>
                <c:pt idx="1903">
                  <c:v>158.7629</c:v>
                </c:pt>
                <c:pt idx="1904">
                  <c:v>158.58260000000001</c:v>
                </c:pt>
                <c:pt idx="1905">
                  <c:v>158.41480000000001</c:v>
                </c:pt>
                <c:pt idx="1906">
                  <c:v>158.1645</c:v>
                </c:pt>
                <c:pt idx="1907">
                  <c:v>158.00720000000001</c:v>
                </c:pt>
                <c:pt idx="1908">
                  <c:v>157.79040000000001</c:v>
                </c:pt>
                <c:pt idx="1909">
                  <c:v>157.57050000000001</c:v>
                </c:pt>
                <c:pt idx="1910">
                  <c:v>157.3383</c:v>
                </c:pt>
                <c:pt idx="1911">
                  <c:v>157.155</c:v>
                </c:pt>
                <c:pt idx="1912">
                  <c:v>156.9066</c:v>
                </c:pt>
                <c:pt idx="1913">
                  <c:v>156.714</c:v>
                </c:pt>
                <c:pt idx="1914">
                  <c:v>156.51769999999999</c:v>
                </c:pt>
                <c:pt idx="1915">
                  <c:v>156.34719999999999</c:v>
                </c:pt>
                <c:pt idx="1916">
                  <c:v>156.107</c:v>
                </c:pt>
                <c:pt idx="1917">
                  <c:v>155.91489999999999</c:v>
                </c:pt>
                <c:pt idx="1918">
                  <c:v>155.71199999999999</c:v>
                </c:pt>
                <c:pt idx="1919">
                  <c:v>155.47489999999999</c:v>
                </c:pt>
                <c:pt idx="1920">
                  <c:v>155.34889999999999</c:v>
                </c:pt>
                <c:pt idx="1921">
                  <c:v>155.1361</c:v>
                </c:pt>
                <c:pt idx="1922">
                  <c:v>154.88999999999999</c:v>
                </c:pt>
                <c:pt idx="1923">
                  <c:v>154.7054</c:v>
                </c:pt>
                <c:pt idx="1924">
                  <c:v>154.50020000000001</c:v>
                </c:pt>
                <c:pt idx="1925">
                  <c:v>154.29679999999999</c:v>
                </c:pt>
                <c:pt idx="1926">
                  <c:v>154.0806</c:v>
                </c:pt>
                <c:pt idx="1927">
                  <c:v>153.92150000000001</c:v>
                </c:pt>
                <c:pt idx="1928">
                  <c:v>153.7604</c:v>
                </c:pt>
                <c:pt idx="1929">
                  <c:v>153.56569999999999</c:v>
                </c:pt>
                <c:pt idx="1930">
                  <c:v>153.36019999999999</c:v>
                </c:pt>
                <c:pt idx="1931">
                  <c:v>153.1652</c:v>
                </c:pt>
                <c:pt idx="1932">
                  <c:v>152.96969999999999</c:v>
                </c:pt>
                <c:pt idx="1933">
                  <c:v>152.7739</c:v>
                </c:pt>
                <c:pt idx="1934">
                  <c:v>152.61529999999999</c:v>
                </c:pt>
                <c:pt idx="1935">
                  <c:v>152.44479999999999</c:v>
                </c:pt>
                <c:pt idx="1936">
                  <c:v>152.20650000000001</c:v>
                </c:pt>
                <c:pt idx="1937">
                  <c:v>151.98779999999999</c:v>
                </c:pt>
                <c:pt idx="1938">
                  <c:v>151.8066</c:v>
                </c:pt>
                <c:pt idx="1939">
                  <c:v>151.50630000000001</c:v>
                </c:pt>
                <c:pt idx="1940">
                  <c:v>151.43530000000001</c:v>
                </c:pt>
                <c:pt idx="1941">
                  <c:v>151.2654</c:v>
                </c:pt>
                <c:pt idx="1942">
                  <c:v>151.0592</c:v>
                </c:pt>
                <c:pt idx="1943">
                  <c:v>150.82550000000001</c:v>
                </c:pt>
                <c:pt idx="1944">
                  <c:v>150.62370000000001</c:v>
                </c:pt>
                <c:pt idx="1945">
                  <c:v>150.42089999999999</c:v>
                </c:pt>
                <c:pt idx="1946">
                  <c:v>150.30109999999999</c:v>
                </c:pt>
                <c:pt idx="1947">
                  <c:v>150.1711</c:v>
                </c:pt>
                <c:pt idx="1948">
                  <c:v>149.93870000000001</c:v>
                </c:pt>
                <c:pt idx="1949">
                  <c:v>149.79249999999999</c:v>
                </c:pt>
                <c:pt idx="1950">
                  <c:v>149.54169999999999</c:v>
                </c:pt>
                <c:pt idx="1951">
                  <c:v>149.37299999999999</c:v>
                </c:pt>
                <c:pt idx="1952">
                  <c:v>149.19540000000001</c:v>
                </c:pt>
                <c:pt idx="1953">
                  <c:v>149.02080000000001</c:v>
                </c:pt>
                <c:pt idx="1954">
                  <c:v>148.7826</c:v>
                </c:pt>
                <c:pt idx="1955">
                  <c:v>148.64500000000001</c:v>
                </c:pt>
                <c:pt idx="1956">
                  <c:v>148.4607</c:v>
                </c:pt>
                <c:pt idx="1957">
                  <c:v>148.3219</c:v>
                </c:pt>
                <c:pt idx="1958">
                  <c:v>148.166</c:v>
                </c:pt>
                <c:pt idx="1959">
                  <c:v>147.9708</c:v>
                </c:pt>
                <c:pt idx="1960">
                  <c:v>147.78020000000001</c:v>
                </c:pt>
                <c:pt idx="1961">
                  <c:v>147.56739999999999</c:v>
                </c:pt>
                <c:pt idx="1962">
                  <c:v>147.39189999999999</c:v>
                </c:pt>
                <c:pt idx="1963">
                  <c:v>147.25280000000001</c:v>
                </c:pt>
                <c:pt idx="1964">
                  <c:v>147.04409999999999</c:v>
                </c:pt>
                <c:pt idx="1965">
                  <c:v>146.8939</c:v>
                </c:pt>
                <c:pt idx="1966">
                  <c:v>146.715</c:v>
                </c:pt>
                <c:pt idx="1967">
                  <c:v>146.5651</c:v>
                </c:pt>
                <c:pt idx="1968">
                  <c:v>146.42330000000001</c:v>
                </c:pt>
                <c:pt idx="1969">
                  <c:v>146.24029999999999</c:v>
                </c:pt>
                <c:pt idx="1970">
                  <c:v>146.1345</c:v>
                </c:pt>
                <c:pt idx="1971">
                  <c:v>145.9014</c:v>
                </c:pt>
                <c:pt idx="1972">
                  <c:v>145.71430000000001</c:v>
                </c:pt>
                <c:pt idx="1973">
                  <c:v>145.5395</c:v>
                </c:pt>
                <c:pt idx="1974">
                  <c:v>145.37440000000001</c:v>
                </c:pt>
                <c:pt idx="1975">
                  <c:v>145.22620000000001</c:v>
                </c:pt>
                <c:pt idx="1976">
                  <c:v>145.00309999999999</c:v>
                </c:pt>
                <c:pt idx="1977">
                  <c:v>144.82980000000001</c:v>
                </c:pt>
                <c:pt idx="1978">
                  <c:v>144.61670000000001</c:v>
                </c:pt>
                <c:pt idx="1979">
                  <c:v>144.47309999999999</c:v>
                </c:pt>
                <c:pt idx="1980">
                  <c:v>144.3349</c:v>
                </c:pt>
                <c:pt idx="1981">
                  <c:v>144.096</c:v>
                </c:pt>
                <c:pt idx="1982">
                  <c:v>143.97720000000001</c:v>
                </c:pt>
                <c:pt idx="1983">
                  <c:v>143.76079999999999</c:v>
                </c:pt>
                <c:pt idx="1984">
                  <c:v>143.6182</c:v>
                </c:pt>
                <c:pt idx="1985">
                  <c:v>143.28100000000001</c:v>
                </c:pt>
                <c:pt idx="1986">
                  <c:v>143.24770000000001</c:v>
                </c:pt>
                <c:pt idx="1987">
                  <c:v>143.09100000000001</c:v>
                </c:pt>
                <c:pt idx="1988">
                  <c:v>142.84039999999999</c:v>
                </c:pt>
                <c:pt idx="1989">
                  <c:v>142.70089999999999</c:v>
                </c:pt>
                <c:pt idx="1990">
                  <c:v>142.59950000000001</c:v>
                </c:pt>
                <c:pt idx="1991">
                  <c:v>142.34270000000001</c:v>
                </c:pt>
                <c:pt idx="1992">
                  <c:v>142.14959999999999</c:v>
                </c:pt>
                <c:pt idx="1993">
                  <c:v>142.0171</c:v>
                </c:pt>
                <c:pt idx="1994">
                  <c:v>141.8219</c:v>
                </c:pt>
                <c:pt idx="1995">
                  <c:v>141.6892</c:v>
                </c:pt>
                <c:pt idx="1996">
                  <c:v>141.45699999999999</c:v>
                </c:pt>
                <c:pt idx="1997">
                  <c:v>141.28380000000001</c:v>
                </c:pt>
                <c:pt idx="1998">
                  <c:v>141.07230000000001</c:v>
                </c:pt>
                <c:pt idx="1999">
                  <c:v>140.8434</c:v>
                </c:pt>
                <c:pt idx="2000">
                  <c:v>140.6935</c:v>
                </c:pt>
                <c:pt idx="2001">
                  <c:v>140.5436</c:v>
                </c:pt>
                <c:pt idx="2002">
                  <c:v>140.36420000000001</c:v>
                </c:pt>
                <c:pt idx="2003">
                  <c:v>140.19919999999999</c:v>
                </c:pt>
                <c:pt idx="2004">
                  <c:v>140.011</c:v>
                </c:pt>
                <c:pt idx="2005">
                  <c:v>139.90389999999999</c:v>
                </c:pt>
                <c:pt idx="2006">
                  <c:v>139.7636</c:v>
                </c:pt>
                <c:pt idx="2007">
                  <c:v>139.60159999999999</c:v>
                </c:pt>
                <c:pt idx="2008">
                  <c:v>139.40360000000001</c:v>
                </c:pt>
                <c:pt idx="2009">
                  <c:v>139.2764</c:v>
                </c:pt>
                <c:pt idx="2010">
                  <c:v>139.14359999999999</c:v>
                </c:pt>
                <c:pt idx="2011">
                  <c:v>138.93950000000001</c:v>
                </c:pt>
                <c:pt idx="2012">
                  <c:v>138.75389999999999</c:v>
                </c:pt>
                <c:pt idx="2013">
                  <c:v>138.45249999999999</c:v>
                </c:pt>
                <c:pt idx="2014">
                  <c:v>138.47800000000001</c:v>
                </c:pt>
                <c:pt idx="2015">
                  <c:v>138.297</c:v>
                </c:pt>
                <c:pt idx="2016">
                  <c:v>138.0334</c:v>
                </c:pt>
                <c:pt idx="2017">
                  <c:v>137.8768</c:v>
                </c:pt>
                <c:pt idx="2018">
                  <c:v>137.66720000000001</c:v>
                </c:pt>
                <c:pt idx="2019">
                  <c:v>137.64609999999999</c:v>
                </c:pt>
                <c:pt idx="2020">
                  <c:v>137.5266</c:v>
                </c:pt>
                <c:pt idx="2021">
                  <c:v>137.37649999999999</c:v>
                </c:pt>
                <c:pt idx="2022">
                  <c:v>137.22319999999999</c:v>
                </c:pt>
                <c:pt idx="2023">
                  <c:v>137.03110000000001</c:v>
                </c:pt>
                <c:pt idx="2024">
                  <c:v>136.90029999999999</c:v>
                </c:pt>
                <c:pt idx="2025">
                  <c:v>136.7706</c:v>
                </c:pt>
                <c:pt idx="2026">
                  <c:v>136.5641</c:v>
                </c:pt>
                <c:pt idx="2027">
                  <c:v>136.42359999999999</c:v>
                </c:pt>
                <c:pt idx="2028">
                  <c:v>136.2764</c:v>
                </c:pt>
                <c:pt idx="2029">
                  <c:v>136.13140000000001</c:v>
                </c:pt>
                <c:pt idx="2030">
                  <c:v>136.0033</c:v>
                </c:pt>
                <c:pt idx="2031">
                  <c:v>135.88210000000001</c:v>
                </c:pt>
                <c:pt idx="2032">
                  <c:v>135.70230000000001</c:v>
                </c:pt>
                <c:pt idx="2033">
                  <c:v>135.53479999999999</c:v>
                </c:pt>
                <c:pt idx="2034">
                  <c:v>135.2946</c:v>
                </c:pt>
                <c:pt idx="2035">
                  <c:v>135.209</c:v>
                </c:pt>
                <c:pt idx="2036">
                  <c:v>135.0317</c:v>
                </c:pt>
                <c:pt idx="2037">
                  <c:v>134.88579999999999</c:v>
                </c:pt>
                <c:pt idx="2038">
                  <c:v>134.74359999999999</c:v>
                </c:pt>
                <c:pt idx="2039">
                  <c:v>134.63730000000001</c:v>
                </c:pt>
                <c:pt idx="2040">
                  <c:v>134.40960000000001</c:v>
                </c:pt>
                <c:pt idx="2041">
                  <c:v>134.2346</c:v>
                </c:pt>
                <c:pt idx="2042">
                  <c:v>134.09950000000001</c:v>
                </c:pt>
                <c:pt idx="2043">
                  <c:v>133.9263</c:v>
                </c:pt>
                <c:pt idx="2044">
                  <c:v>133.81659999999999</c:v>
                </c:pt>
                <c:pt idx="2045">
                  <c:v>133.6953</c:v>
                </c:pt>
                <c:pt idx="2046">
                  <c:v>133.5421</c:v>
                </c:pt>
                <c:pt idx="2047">
                  <c:v>133.38409999999999</c:v>
                </c:pt>
                <c:pt idx="2048">
                  <c:v>133.2516</c:v>
                </c:pt>
                <c:pt idx="2049">
                  <c:v>133.07259999999999</c:v>
                </c:pt>
                <c:pt idx="2050">
                  <c:v>132.93940000000001</c:v>
                </c:pt>
                <c:pt idx="2051">
                  <c:v>132.77170000000001</c:v>
                </c:pt>
                <c:pt idx="2052">
                  <c:v>132.57929999999999</c:v>
                </c:pt>
                <c:pt idx="2053">
                  <c:v>132.50569999999999</c:v>
                </c:pt>
                <c:pt idx="2054">
                  <c:v>132.39240000000001</c:v>
                </c:pt>
                <c:pt idx="2055">
                  <c:v>132.26130000000001</c:v>
                </c:pt>
                <c:pt idx="2056">
                  <c:v>132.0565</c:v>
                </c:pt>
                <c:pt idx="2057">
                  <c:v>131.88339999999999</c:v>
                </c:pt>
                <c:pt idx="2058">
                  <c:v>131.76609999999999</c:v>
                </c:pt>
                <c:pt idx="2059">
                  <c:v>131.6532</c:v>
                </c:pt>
                <c:pt idx="2060">
                  <c:v>131.41820000000001</c:v>
                </c:pt>
                <c:pt idx="2061">
                  <c:v>131.25389999999999</c:v>
                </c:pt>
                <c:pt idx="2062">
                  <c:v>131.09710000000001</c:v>
                </c:pt>
                <c:pt idx="2063">
                  <c:v>130.85820000000001</c:v>
                </c:pt>
                <c:pt idx="2064">
                  <c:v>130.7559</c:v>
                </c:pt>
                <c:pt idx="2065">
                  <c:v>130.62690000000001</c:v>
                </c:pt>
                <c:pt idx="2066">
                  <c:v>130.4513</c:v>
                </c:pt>
                <c:pt idx="2067">
                  <c:v>130.4</c:v>
                </c:pt>
                <c:pt idx="2068">
                  <c:v>130.17449999999999</c:v>
                </c:pt>
                <c:pt idx="2069">
                  <c:v>130.05330000000001</c:v>
                </c:pt>
                <c:pt idx="2070">
                  <c:v>129.93029999999999</c:v>
                </c:pt>
                <c:pt idx="2071">
                  <c:v>129.70949999999999</c:v>
                </c:pt>
                <c:pt idx="2072">
                  <c:v>129.57599999999999</c:v>
                </c:pt>
                <c:pt idx="2073">
                  <c:v>129.43190000000001</c:v>
                </c:pt>
                <c:pt idx="2074">
                  <c:v>129.24639999999999</c:v>
                </c:pt>
                <c:pt idx="2075">
                  <c:v>129.09729999999999</c:v>
                </c:pt>
                <c:pt idx="2076">
                  <c:v>128.96379999999999</c:v>
                </c:pt>
                <c:pt idx="2077">
                  <c:v>128.77930000000001</c:v>
                </c:pt>
                <c:pt idx="2078">
                  <c:v>128.74940000000001</c:v>
                </c:pt>
                <c:pt idx="2079">
                  <c:v>128.5976</c:v>
                </c:pt>
                <c:pt idx="2080">
                  <c:v>128.42250000000001</c:v>
                </c:pt>
                <c:pt idx="2081">
                  <c:v>128.18889999999999</c:v>
                </c:pt>
                <c:pt idx="2082">
                  <c:v>128.08500000000001</c:v>
                </c:pt>
                <c:pt idx="2083">
                  <c:v>127.8802</c:v>
                </c:pt>
                <c:pt idx="2084">
                  <c:v>127.7718</c:v>
                </c:pt>
                <c:pt idx="2085">
                  <c:v>127.63460000000001</c:v>
                </c:pt>
                <c:pt idx="2086">
                  <c:v>127.5253</c:v>
                </c:pt>
                <c:pt idx="2087">
                  <c:v>127.3702</c:v>
                </c:pt>
                <c:pt idx="2088">
                  <c:v>127.18259999999999</c:v>
                </c:pt>
                <c:pt idx="2089">
                  <c:v>127.09520000000001</c:v>
                </c:pt>
                <c:pt idx="2090">
                  <c:v>126.9659</c:v>
                </c:pt>
                <c:pt idx="2091">
                  <c:v>126.80929999999999</c:v>
                </c:pt>
                <c:pt idx="2092">
                  <c:v>126.66719999999999</c:v>
                </c:pt>
                <c:pt idx="2093">
                  <c:v>126.50190000000001</c:v>
                </c:pt>
                <c:pt idx="2094">
                  <c:v>126.3682</c:v>
                </c:pt>
                <c:pt idx="2095">
                  <c:v>126.2208</c:v>
                </c:pt>
                <c:pt idx="2096">
                  <c:v>126.0856</c:v>
                </c:pt>
                <c:pt idx="2097">
                  <c:v>125.8716</c:v>
                </c:pt>
                <c:pt idx="2098">
                  <c:v>125.7569</c:v>
                </c:pt>
                <c:pt idx="2099">
                  <c:v>125.62090000000001</c:v>
                </c:pt>
                <c:pt idx="2100">
                  <c:v>125.4949</c:v>
                </c:pt>
                <c:pt idx="2101">
                  <c:v>125.3181</c:v>
                </c:pt>
                <c:pt idx="2102">
                  <c:v>125.18600000000001</c:v>
                </c:pt>
                <c:pt idx="2103">
                  <c:v>125.0133</c:v>
                </c:pt>
                <c:pt idx="2104">
                  <c:v>124.8211</c:v>
                </c:pt>
                <c:pt idx="2105">
                  <c:v>124.7137</c:v>
                </c:pt>
                <c:pt idx="2106">
                  <c:v>124.50020000000001</c:v>
                </c:pt>
                <c:pt idx="2107">
                  <c:v>124.3856</c:v>
                </c:pt>
                <c:pt idx="2108">
                  <c:v>124.3069</c:v>
                </c:pt>
                <c:pt idx="2109">
                  <c:v>124.1841</c:v>
                </c:pt>
                <c:pt idx="2110">
                  <c:v>124.0664</c:v>
                </c:pt>
                <c:pt idx="2111">
                  <c:v>123.92400000000001</c:v>
                </c:pt>
                <c:pt idx="2112">
                  <c:v>123.84439999999999</c:v>
                </c:pt>
                <c:pt idx="2113">
                  <c:v>123.6643</c:v>
                </c:pt>
                <c:pt idx="2114">
                  <c:v>123.5442</c:v>
                </c:pt>
                <c:pt idx="2115">
                  <c:v>123.321</c:v>
                </c:pt>
                <c:pt idx="2116">
                  <c:v>123.2364</c:v>
                </c:pt>
                <c:pt idx="2117">
                  <c:v>123.04470000000001</c:v>
                </c:pt>
                <c:pt idx="2118">
                  <c:v>122.95189999999999</c:v>
                </c:pt>
                <c:pt idx="2119">
                  <c:v>122.7714</c:v>
                </c:pt>
                <c:pt idx="2120">
                  <c:v>122.7071</c:v>
                </c:pt>
                <c:pt idx="2121">
                  <c:v>122.56619999999999</c:v>
                </c:pt>
                <c:pt idx="2122">
                  <c:v>122.3794</c:v>
                </c:pt>
                <c:pt idx="2123">
                  <c:v>122.2863</c:v>
                </c:pt>
                <c:pt idx="2124">
                  <c:v>122.1168</c:v>
                </c:pt>
                <c:pt idx="2125">
                  <c:v>121.9825</c:v>
                </c:pt>
                <c:pt idx="2126">
                  <c:v>121.9318</c:v>
                </c:pt>
                <c:pt idx="2127">
                  <c:v>121.7527</c:v>
                </c:pt>
                <c:pt idx="2128">
                  <c:v>121.62860000000001</c:v>
                </c:pt>
                <c:pt idx="2129">
                  <c:v>121.4806</c:v>
                </c:pt>
                <c:pt idx="2130">
                  <c:v>121.32089999999999</c:v>
                </c:pt>
                <c:pt idx="2131">
                  <c:v>121.1905</c:v>
                </c:pt>
                <c:pt idx="2132">
                  <c:v>121.0722</c:v>
                </c:pt>
                <c:pt idx="2133">
                  <c:v>120.9337</c:v>
                </c:pt>
                <c:pt idx="2134">
                  <c:v>120.8165</c:v>
                </c:pt>
                <c:pt idx="2135">
                  <c:v>120.6712</c:v>
                </c:pt>
                <c:pt idx="2136">
                  <c:v>120.53870000000001</c:v>
                </c:pt>
                <c:pt idx="2137">
                  <c:v>120.40170000000001</c:v>
                </c:pt>
                <c:pt idx="2138">
                  <c:v>120.2709</c:v>
                </c:pt>
                <c:pt idx="2139">
                  <c:v>120.13939999999999</c:v>
                </c:pt>
                <c:pt idx="2140">
                  <c:v>119.95910000000001</c:v>
                </c:pt>
                <c:pt idx="2141">
                  <c:v>119.9016</c:v>
                </c:pt>
                <c:pt idx="2142">
                  <c:v>119.7518</c:v>
                </c:pt>
                <c:pt idx="2143">
                  <c:v>119.6641</c:v>
                </c:pt>
                <c:pt idx="2144">
                  <c:v>119.5219</c:v>
                </c:pt>
                <c:pt idx="2145">
                  <c:v>119.3995</c:v>
                </c:pt>
                <c:pt idx="2146">
                  <c:v>119.2132</c:v>
                </c:pt>
                <c:pt idx="2147">
                  <c:v>119.0587</c:v>
                </c:pt>
                <c:pt idx="2148">
                  <c:v>118.93640000000001</c:v>
                </c:pt>
                <c:pt idx="2149">
                  <c:v>118.8647</c:v>
                </c:pt>
                <c:pt idx="2150">
                  <c:v>118.6448</c:v>
                </c:pt>
                <c:pt idx="2151">
                  <c:v>118.5321</c:v>
                </c:pt>
                <c:pt idx="2152">
                  <c:v>118.4781</c:v>
                </c:pt>
                <c:pt idx="2153">
                  <c:v>118.3634</c:v>
                </c:pt>
                <c:pt idx="2154">
                  <c:v>118.2471</c:v>
                </c:pt>
                <c:pt idx="2155">
                  <c:v>118.08920000000001</c:v>
                </c:pt>
                <c:pt idx="2156">
                  <c:v>117.947</c:v>
                </c:pt>
                <c:pt idx="2157">
                  <c:v>117.8382</c:v>
                </c:pt>
                <c:pt idx="2158">
                  <c:v>117.6315</c:v>
                </c:pt>
                <c:pt idx="2159">
                  <c:v>117.514</c:v>
                </c:pt>
                <c:pt idx="2160">
                  <c:v>117.4447</c:v>
                </c:pt>
                <c:pt idx="2161">
                  <c:v>117.268</c:v>
                </c:pt>
                <c:pt idx="2162">
                  <c:v>117.2196</c:v>
                </c:pt>
                <c:pt idx="2163">
                  <c:v>117.0655</c:v>
                </c:pt>
                <c:pt idx="2164">
                  <c:v>116.9632</c:v>
                </c:pt>
                <c:pt idx="2165">
                  <c:v>116.8293</c:v>
                </c:pt>
                <c:pt idx="2166">
                  <c:v>116.7565</c:v>
                </c:pt>
                <c:pt idx="2167">
                  <c:v>116.5926</c:v>
                </c:pt>
                <c:pt idx="2168">
                  <c:v>116.4538</c:v>
                </c:pt>
                <c:pt idx="2169">
                  <c:v>116.29649999999999</c:v>
                </c:pt>
                <c:pt idx="2170">
                  <c:v>116.1207</c:v>
                </c:pt>
                <c:pt idx="2171">
                  <c:v>116.0754</c:v>
                </c:pt>
                <c:pt idx="2172">
                  <c:v>115.92</c:v>
                </c:pt>
                <c:pt idx="2173">
                  <c:v>115.794</c:v>
                </c:pt>
                <c:pt idx="2174">
                  <c:v>115.7236</c:v>
                </c:pt>
                <c:pt idx="2175">
                  <c:v>115.6037</c:v>
                </c:pt>
                <c:pt idx="2176">
                  <c:v>115.4945</c:v>
                </c:pt>
                <c:pt idx="2177">
                  <c:v>115.2908</c:v>
                </c:pt>
                <c:pt idx="2178">
                  <c:v>115.2423</c:v>
                </c:pt>
                <c:pt idx="2179">
                  <c:v>115.0518</c:v>
                </c:pt>
                <c:pt idx="2180">
                  <c:v>114.9777</c:v>
                </c:pt>
                <c:pt idx="2181">
                  <c:v>114.87260000000001</c:v>
                </c:pt>
                <c:pt idx="2182">
                  <c:v>114.71769999999999</c:v>
                </c:pt>
                <c:pt idx="2183">
                  <c:v>114.5729</c:v>
                </c:pt>
                <c:pt idx="2184">
                  <c:v>114.42310000000001</c:v>
                </c:pt>
                <c:pt idx="2185">
                  <c:v>114.3387</c:v>
                </c:pt>
                <c:pt idx="2186">
                  <c:v>114.2002</c:v>
                </c:pt>
                <c:pt idx="2187">
                  <c:v>114.1202</c:v>
                </c:pt>
                <c:pt idx="2188">
                  <c:v>113.8878</c:v>
                </c:pt>
                <c:pt idx="2189">
                  <c:v>113.71250000000001</c:v>
                </c:pt>
                <c:pt idx="2190">
                  <c:v>113.6605</c:v>
                </c:pt>
                <c:pt idx="2191">
                  <c:v>113.5711</c:v>
                </c:pt>
                <c:pt idx="2192">
                  <c:v>113.4851</c:v>
                </c:pt>
                <c:pt idx="2193">
                  <c:v>113.3476</c:v>
                </c:pt>
                <c:pt idx="2194">
                  <c:v>113.2268</c:v>
                </c:pt>
                <c:pt idx="2195">
                  <c:v>113.1266</c:v>
                </c:pt>
                <c:pt idx="2196">
                  <c:v>112.9978</c:v>
                </c:pt>
                <c:pt idx="2197">
                  <c:v>112.8386</c:v>
                </c:pt>
                <c:pt idx="2198">
                  <c:v>112.7915</c:v>
                </c:pt>
                <c:pt idx="2199">
                  <c:v>112.65860000000001</c:v>
                </c:pt>
                <c:pt idx="2200">
                  <c:v>112.5779</c:v>
                </c:pt>
                <c:pt idx="2201">
                  <c:v>112.41370000000001</c:v>
                </c:pt>
                <c:pt idx="2202">
                  <c:v>112.32340000000001</c:v>
                </c:pt>
                <c:pt idx="2203">
                  <c:v>112.1904</c:v>
                </c:pt>
                <c:pt idx="2204">
                  <c:v>112.05549999999999</c:v>
                </c:pt>
                <c:pt idx="2205">
                  <c:v>111.9744</c:v>
                </c:pt>
                <c:pt idx="2206">
                  <c:v>111.89360000000001</c:v>
                </c:pt>
                <c:pt idx="2207">
                  <c:v>111.7685</c:v>
                </c:pt>
                <c:pt idx="2208">
                  <c:v>111.6602</c:v>
                </c:pt>
                <c:pt idx="2209">
                  <c:v>111.5333</c:v>
                </c:pt>
                <c:pt idx="2210">
                  <c:v>111.3704</c:v>
                </c:pt>
                <c:pt idx="2211">
                  <c:v>111.2775</c:v>
                </c:pt>
                <c:pt idx="2212">
                  <c:v>111.09520000000001</c:v>
                </c:pt>
                <c:pt idx="2213">
                  <c:v>110.9187</c:v>
                </c:pt>
                <c:pt idx="2214">
                  <c:v>110.86409999999999</c:v>
                </c:pt>
                <c:pt idx="2215">
                  <c:v>110.7248</c:v>
                </c:pt>
                <c:pt idx="2216">
                  <c:v>110.5476</c:v>
                </c:pt>
                <c:pt idx="2217">
                  <c:v>110.5595</c:v>
                </c:pt>
                <c:pt idx="2218">
                  <c:v>110.44750000000001</c:v>
                </c:pt>
                <c:pt idx="2219">
                  <c:v>110.3159</c:v>
                </c:pt>
                <c:pt idx="2220">
                  <c:v>110.2628</c:v>
                </c:pt>
                <c:pt idx="2221">
                  <c:v>110.14409999999999</c:v>
                </c:pt>
                <c:pt idx="2222">
                  <c:v>110.01609999999999</c:v>
                </c:pt>
                <c:pt idx="2223">
                  <c:v>109.89660000000001</c:v>
                </c:pt>
                <c:pt idx="2224">
                  <c:v>109.7187</c:v>
                </c:pt>
                <c:pt idx="2225">
                  <c:v>109.6694</c:v>
                </c:pt>
                <c:pt idx="2226">
                  <c:v>109.5215</c:v>
                </c:pt>
                <c:pt idx="2227">
                  <c:v>109.39790000000001</c:v>
                </c:pt>
                <c:pt idx="2228">
                  <c:v>109.31959999999999</c:v>
                </c:pt>
                <c:pt idx="2229">
                  <c:v>109.191</c:v>
                </c:pt>
                <c:pt idx="2230">
                  <c:v>109.07640000000001</c:v>
                </c:pt>
                <c:pt idx="2231">
                  <c:v>108.9452</c:v>
                </c:pt>
                <c:pt idx="2232">
                  <c:v>108.7248</c:v>
                </c:pt>
                <c:pt idx="2233">
                  <c:v>108.6305</c:v>
                </c:pt>
                <c:pt idx="2234">
                  <c:v>108.5373</c:v>
                </c:pt>
                <c:pt idx="2235">
                  <c:v>108.4675</c:v>
                </c:pt>
                <c:pt idx="2236">
                  <c:v>108.3964</c:v>
                </c:pt>
                <c:pt idx="2237">
                  <c:v>108.21429999999999</c:v>
                </c:pt>
                <c:pt idx="2238">
                  <c:v>108.1725</c:v>
                </c:pt>
                <c:pt idx="2239">
                  <c:v>108.0254</c:v>
                </c:pt>
                <c:pt idx="2240">
                  <c:v>107.87860000000001</c:v>
                </c:pt>
                <c:pt idx="2241">
                  <c:v>107.75920000000001</c:v>
                </c:pt>
                <c:pt idx="2242">
                  <c:v>107.72799999999999</c:v>
                </c:pt>
                <c:pt idx="2243">
                  <c:v>107.64319999999999</c:v>
                </c:pt>
                <c:pt idx="2244">
                  <c:v>107.4753</c:v>
                </c:pt>
                <c:pt idx="2245">
                  <c:v>107.3608</c:v>
                </c:pt>
                <c:pt idx="2246">
                  <c:v>107.2998</c:v>
                </c:pt>
                <c:pt idx="2247">
                  <c:v>107.2325</c:v>
                </c:pt>
                <c:pt idx="2248">
                  <c:v>107.08629999999999</c:v>
                </c:pt>
                <c:pt idx="2249">
                  <c:v>106.9312</c:v>
                </c:pt>
                <c:pt idx="2250">
                  <c:v>106.9021</c:v>
                </c:pt>
                <c:pt idx="2251">
                  <c:v>106.7152</c:v>
                </c:pt>
                <c:pt idx="2252">
                  <c:v>106.63630000000001</c:v>
                </c:pt>
                <c:pt idx="2253">
                  <c:v>106.601</c:v>
                </c:pt>
                <c:pt idx="2254">
                  <c:v>106.4361</c:v>
                </c:pt>
                <c:pt idx="2255">
                  <c:v>106.3535</c:v>
                </c:pt>
                <c:pt idx="2256">
                  <c:v>106.2514</c:v>
                </c:pt>
                <c:pt idx="2257">
                  <c:v>106.1862</c:v>
                </c:pt>
                <c:pt idx="2258">
                  <c:v>106.0634</c:v>
                </c:pt>
                <c:pt idx="2259">
                  <c:v>105.9358</c:v>
                </c:pt>
                <c:pt idx="2260">
                  <c:v>105.8283</c:v>
                </c:pt>
                <c:pt idx="2261">
                  <c:v>105.71040000000001</c:v>
                </c:pt>
                <c:pt idx="2262">
                  <c:v>105.5282</c:v>
                </c:pt>
                <c:pt idx="2263">
                  <c:v>105.4986</c:v>
                </c:pt>
                <c:pt idx="2264">
                  <c:v>105.4192</c:v>
                </c:pt>
                <c:pt idx="2265">
                  <c:v>105.29859999999999</c:v>
                </c:pt>
                <c:pt idx="2266">
                  <c:v>105.10899999999999</c:v>
                </c:pt>
                <c:pt idx="2267">
                  <c:v>105.01130000000001</c:v>
                </c:pt>
                <c:pt idx="2268">
                  <c:v>104.9624</c:v>
                </c:pt>
                <c:pt idx="2269">
                  <c:v>104.8663</c:v>
                </c:pt>
                <c:pt idx="2270">
                  <c:v>104.7265</c:v>
                </c:pt>
                <c:pt idx="2271">
                  <c:v>104.5778</c:v>
                </c:pt>
                <c:pt idx="2272">
                  <c:v>104.5048</c:v>
                </c:pt>
                <c:pt idx="2273">
                  <c:v>104.4217</c:v>
                </c:pt>
                <c:pt idx="2274">
                  <c:v>104.2894</c:v>
                </c:pt>
                <c:pt idx="2275">
                  <c:v>104.1913</c:v>
                </c:pt>
                <c:pt idx="2276">
                  <c:v>104.0877</c:v>
                </c:pt>
                <c:pt idx="2277">
                  <c:v>103.9729</c:v>
                </c:pt>
                <c:pt idx="2278">
                  <c:v>103.8882</c:v>
                </c:pt>
                <c:pt idx="2279">
                  <c:v>103.6622</c:v>
                </c:pt>
                <c:pt idx="2280">
                  <c:v>103.5331</c:v>
                </c:pt>
                <c:pt idx="2281">
                  <c:v>103.4324</c:v>
                </c:pt>
                <c:pt idx="2282">
                  <c:v>103.3409</c:v>
                </c:pt>
                <c:pt idx="2283">
                  <c:v>103.2136</c:v>
                </c:pt>
                <c:pt idx="2284">
                  <c:v>103.2183</c:v>
                </c:pt>
                <c:pt idx="2285">
                  <c:v>103.11799999999999</c:v>
                </c:pt>
                <c:pt idx="2286">
                  <c:v>103.09050000000001</c:v>
                </c:pt>
                <c:pt idx="2287">
                  <c:v>102.9718</c:v>
                </c:pt>
                <c:pt idx="2288">
                  <c:v>102.79470000000001</c:v>
                </c:pt>
                <c:pt idx="2289">
                  <c:v>102.71080000000001</c:v>
                </c:pt>
                <c:pt idx="2290">
                  <c:v>102.593</c:v>
                </c:pt>
                <c:pt idx="2291">
                  <c:v>102.46429999999999</c:v>
                </c:pt>
                <c:pt idx="2292">
                  <c:v>102.3652</c:v>
                </c:pt>
                <c:pt idx="2293">
                  <c:v>102.2504</c:v>
                </c:pt>
                <c:pt idx="2294">
                  <c:v>102.22499999999999</c:v>
                </c:pt>
                <c:pt idx="2295">
                  <c:v>102.1104</c:v>
                </c:pt>
                <c:pt idx="2296">
                  <c:v>101.94159999999999</c:v>
                </c:pt>
                <c:pt idx="2297">
                  <c:v>101.8467</c:v>
                </c:pt>
                <c:pt idx="2298">
                  <c:v>101.8135</c:v>
                </c:pt>
                <c:pt idx="2299">
                  <c:v>101.6651</c:v>
                </c:pt>
                <c:pt idx="2300">
                  <c:v>101.6275</c:v>
                </c:pt>
                <c:pt idx="2301">
                  <c:v>101.5013</c:v>
                </c:pt>
                <c:pt idx="2302">
                  <c:v>101.42400000000001</c:v>
                </c:pt>
                <c:pt idx="2303">
                  <c:v>101.2931</c:v>
                </c:pt>
                <c:pt idx="2304">
                  <c:v>101.1777</c:v>
                </c:pt>
                <c:pt idx="2305">
                  <c:v>101.0945</c:v>
                </c:pt>
                <c:pt idx="2306">
                  <c:v>101.0012</c:v>
                </c:pt>
                <c:pt idx="2307">
                  <c:v>100.864</c:v>
                </c:pt>
                <c:pt idx="2308">
                  <c:v>100.78789999999999</c:v>
                </c:pt>
                <c:pt idx="2309">
                  <c:v>100.68429999999999</c:v>
                </c:pt>
                <c:pt idx="2310">
                  <c:v>100.68219999999999</c:v>
                </c:pt>
                <c:pt idx="2311">
                  <c:v>100.5205</c:v>
                </c:pt>
                <c:pt idx="2312">
                  <c:v>100.4093</c:v>
                </c:pt>
                <c:pt idx="2313">
                  <c:v>100.3687</c:v>
                </c:pt>
                <c:pt idx="2314">
                  <c:v>100.26</c:v>
                </c:pt>
                <c:pt idx="2315">
                  <c:v>100.1224</c:v>
                </c:pt>
                <c:pt idx="2316">
                  <c:v>99.999260000000007</c:v>
                </c:pt>
                <c:pt idx="2317">
                  <c:v>99.920360000000002</c:v>
                </c:pt>
                <c:pt idx="2318">
                  <c:v>99.858869999999996</c:v>
                </c:pt>
                <c:pt idx="2319">
                  <c:v>99.732010000000002</c:v>
                </c:pt>
                <c:pt idx="2320">
                  <c:v>99.603939999999994</c:v>
                </c:pt>
                <c:pt idx="2321">
                  <c:v>99.522769999999994</c:v>
                </c:pt>
                <c:pt idx="2322">
                  <c:v>99.471440000000001</c:v>
                </c:pt>
                <c:pt idx="2323">
                  <c:v>99.353390000000005</c:v>
                </c:pt>
                <c:pt idx="2324">
                  <c:v>99.280900000000003</c:v>
                </c:pt>
                <c:pt idx="2325">
                  <c:v>99.135930000000002</c:v>
                </c:pt>
                <c:pt idx="2326">
                  <c:v>99.12809</c:v>
                </c:pt>
                <c:pt idx="2327">
                  <c:v>98.958110000000005</c:v>
                </c:pt>
                <c:pt idx="2328">
                  <c:v>98.831299999999999</c:v>
                </c:pt>
                <c:pt idx="2329">
                  <c:v>98.840999999999994</c:v>
                </c:pt>
                <c:pt idx="2330">
                  <c:v>98.762929999999997</c:v>
                </c:pt>
                <c:pt idx="2331">
                  <c:v>98.741699999999994</c:v>
                </c:pt>
                <c:pt idx="2332">
                  <c:v>98.547709999999995</c:v>
                </c:pt>
                <c:pt idx="2333">
                  <c:v>98.442819999999998</c:v>
                </c:pt>
                <c:pt idx="2334">
                  <c:v>98.293800000000005</c:v>
                </c:pt>
                <c:pt idx="2335">
                  <c:v>98.332790000000003</c:v>
                </c:pt>
                <c:pt idx="2336">
                  <c:v>98.249290000000002</c:v>
                </c:pt>
                <c:pt idx="2337">
                  <c:v>98.155820000000006</c:v>
                </c:pt>
                <c:pt idx="2338">
                  <c:v>98.091650000000001</c:v>
                </c:pt>
                <c:pt idx="2339">
                  <c:v>97.980890000000002</c:v>
                </c:pt>
                <c:pt idx="2340">
                  <c:v>97.866820000000004</c:v>
                </c:pt>
                <c:pt idx="2341">
                  <c:v>97.784180000000006</c:v>
                </c:pt>
                <c:pt idx="2342">
                  <c:v>97.716220000000007</c:v>
                </c:pt>
                <c:pt idx="2343">
                  <c:v>97.48639</c:v>
                </c:pt>
                <c:pt idx="2344">
                  <c:v>97.341449999999995</c:v>
                </c:pt>
                <c:pt idx="2345">
                  <c:v>97.269390000000001</c:v>
                </c:pt>
                <c:pt idx="2346">
                  <c:v>97.106120000000004</c:v>
                </c:pt>
                <c:pt idx="2347">
                  <c:v>97.067279999999997</c:v>
                </c:pt>
                <c:pt idx="2348">
                  <c:v>97.053600000000003</c:v>
                </c:pt>
                <c:pt idx="2349">
                  <c:v>96.942409999999995</c:v>
                </c:pt>
                <c:pt idx="2350">
                  <c:v>96.888810000000007</c:v>
                </c:pt>
                <c:pt idx="2351">
                  <c:v>96.81026</c:v>
                </c:pt>
                <c:pt idx="2352">
                  <c:v>96.686520000000002</c:v>
                </c:pt>
                <c:pt idx="2353">
                  <c:v>96.624470000000002</c:v>
                </c:pt>
                <c:pt idx="2354">
                  <c:v>96.504260000000002</c:v>
                </c:pt>
                <c:pt idx="2355">
                  <c:v>96.323040000000006</c:v>
                </c:pt>
                <c:pt idx="2356">
                  <c:v>96.285960000000003</c:v>
                </c:pt>
                <c:pt idx="2357">
                  <c:v>96.246679999999998</c:v>
                </c:pt>
                <c:pt idx="2358">
                  <c:v>96.094220000000007</c:v>
                </c:pt>
                <c:pt idx="2359">
                  <c:v>95.974739999999997</c:v>
                </c:pt>
                <c:pt idx="2360">
                  <c:v>95.895809999999997</c:v>
                </c:pt>
                <c:pt idx="2361">
                  <c:v>95.83784</c:v>
                </c:pt>
                <c:pt idx="2362">
                  <c:v>95.774519999999995</c:v>
                </c:pt>
                <c:pt idx="2363">
                  <c:v>95.652680000000004</c:v>
                </c:pt>
                <c:pt idx="2364">
                  <c:v>95.551739999999995</c:v>
                </c:pt>
                <c:pt idx="2365">
                  <c:v>95.482579999999999</c:v>
                </c:pt>
                <c:pt idx="2366">
                  <c:v>95.423159999999996</c:v>
                </c:pt>
                <c:pt idx="2367">
                  <c:v>95.345839999999995</c:v>
                </c:pt>
                <c:pt idx="2368">
                  <c:v>95.238079999999997</c:v>
                </c:pt>
                <c:pt idx="2369">
                  <c:v>95.124619999999993</c:v>
                </c:pt>
                <c:pt idx="2370">
                  <c:v>95.075670000000002</c:v>
                </c:pt>
                <c:pt idx="2371">
                  <c:v>94.984279999999998</c:v>
                </c:pt>
                <c:pt idx="2372">
                  <c:v>94.889219999999995</c:v>
                </c:pt>
                <c:pt idx="2373">
                  <c:v>94.797489999999996</c:v>
                </c:pt>
                <c:pt idx="2374">
                  <c:v>94.699770000000001</c:v>
                </c:pt>
                <c:pt idx="2375">
                  <c:v>94.648799999999994</c:v>
                </c:pt>
                <c:pt idx="2376">
                  <c:v>94.552279999999996</c:v>
                </c:pt>
                <c:pt idx="2377">
                  <c:v>94.485150000000004</c:v>
                </c:pt>
                <c:pt idx="2378">
                  <c:v>94.370289999999997</c:v>
                </c:pt>
                <c:pt idx="2379">
                  <c:v>94.230069999999998</c:v>
                </c:pt>
                <c:pt idx="2380">
                  <c:v>94.124160000000003</c:v>
                </c:pt>
                <c:pt idx="2381">
                  <c:v>94.066220000000001</c:v>
                </c:pt>
                <c:pt idx="2382">
                  <c:v>94.021119999999996</c:v>
                </c:pt>
                <c:pt idx="2383">
                  <c:v>93.932199999999995</c:v>
                </c:pt>
                <c:pt idx="2384">
                  <c:v>93.874020000000002</c:v>
                </c:pt>
                <c:pt idx="2385">
                  <c:v>93.74915</c:v>
                </c:pt>
                <c:pt idx="2386">
                  <c:v>93.711479999999995</c:v>
                </c:pt>
                <c:pt idx="2387">
                  <c:v>93.560720000000003</c:v>
                </c:pt>
                <c:pt idx="2388">
                  <c:v>93.496319999999997</c:v>
                </c:pt>
                <c:pt idx="2389">
                  <c:v>93.410510000000002</c:v>
                </c:pt>
                <c:pt idx="2390">
                  <c:v>93.352469999999997</c:v>
                </c:pt>
                <c:pt idx="2391">
                  <c:v>93.27167</c:v>
                </c:pt>
                <c:pt idx="2392">
                  <c:v>93.191379999999995</c:v>
                </c:pt>
                <c:pt idx="2393">
                  <c:v>93.073139999999995</c:v>
                </c:pt>
                <c:pt idx="2394">
                  <c:v>92.986789999999999</c:v>
                </c:pt>
                <c:pt idx="2395">
                  <c:v>92.916039999999995</c:v>
                </c:pt>
                <c:pt idx="2396">
                  <c:v>92.835570000000004</c:v>
                </c:pt>
                <c:pt idx="2397">
                  <c:v>92.734849999999994</c:v>
                </c:pt>
                <c:pt idx="2398">
                  <c:v>92.661739999999995</c:v>
                </c:pt>
                <c:pt idx="2399">
                  <c:v>92.58484</c:v>
                </c:pt>
                <c:pt idx="2400">
                  <c:v>92.439080000000004</c:v>
                </c:pt>
                <c:pt idx="2401">
                  <c:v>92.374600000000001</c:v>
                </c:pt>
                <c:pt idx="2402">
                  <c:v>92.223789999999994</c:v>
                </c:pt>
                <c:pt idx="2403">
                  <c:v>92.191569999999999</c:v>
                </c:pt>
                <c:pt idx="2404">
                  <c:v>92.096670000000003</c:v>
                </c:pt>
                <c:pt idx="2405">
                  <c:v>92.052260000000004</c:v>
                </c:pt>
                <c:pt idx="2406">
                  <c:v>91.974140000000006</c:v>
                </c:pt>
                <c:pt idx="2407">
                  <c:v>91.844549999999998</c:v>
                </c:pt>
                <c:pt idx="2408">
                  <c:v>91.820660000000004</c:v>
                </c:pt>
                <c:pt idx="2409">
                  <c:v>91.687920000000005</c:v>
                </c:pt>
                <c:pt idx="2410">
                  <c:v>91.550579999999997</c:v>
                </c:pt>
                <c:pt idx="2411">
                  <c:v>91.388930000000002</c:v>
                </c:pt>
                <c:pt idx="2412">
                  <c:v>91.271550000000005</c:v>
                </c:pt>
                <c:pt idx="2413">
                  <c:v>91.275220000000004</c:v>
                </c:pt>
                <c:pt idx="2414">
                  <c:v>91.184100000000001</c:v>
                </c:pt>
                <c:pt idx="2415">
                  <c:v>91.083389999999994</c:v>
                </c:pt>
                <c:pt idx="2416">
                  <c:v>91.07741</c:v>
                </c:pt>
                <c:pt idx="2417">
                  <c:v>90.98263</c:v>
                </c:pt>
                <c:pt idx="2418">
                  <c:v>90.905529999999999</c:v>
                </c:pt>
                <c:pt idx="2419">
                  <c:v>90.853489999999994</c:v>
                </c:pt>
                <c:pt idx="2420">
                  <c:v>90.711399999999998</c:v>
                </c:pt>
                <c:pt idx="2421">
                  <c:v>90.664959999999994</c:v>
                </c:pt>
                <c:pt idx="2422">
                  <c:v>90.551640000000006</c:v>
                </c:pt>
                <c:pt idx="2423">
                  <c:v>90.503680000000003</c:v>
                </c:pt>
                <c:pt idx="2424">
                  <c:v>90.340590000000006</c:v>
                </c:pt>
                <c:pt idx="2425">
                  <c:v>90.333150000000003</c:v>
                </c:pt>
                <c:pt idx="2426">
                  <c:v>90.303309999999996</c:v>
                </c:pt>
                <c:pt idx="2427">
                  <c:v>90.14058</c:v>
                </c:pt>
                <c:pt idx="2428">
                  <c:v>90.137110000000007</c:v>
                </c:pt>
                <c:pt idx="2429">
                  <c:v>90.067859999999996</c:v>
                </c:pt>
                <c:pt idx="2430">
                  <c:v>89.987819999999999</c:v>
                </c:pt>
                <c:pt idx="2431">
                  <c:v>89.901949999999999</c:v>
                </c:pt>
                <c:pt idx="2432">
                  <c:v>89.85772</c:v>
                </c:pt>
                <c:pt idx="2433">
                  <c:v>89.702190000000002</c:v>
                </c:pt>
                <c:pt idx="2434">
                  <c:v>89.606059999999999</c:v>
                </c:pt>
                <c:pt idx="2435">
                  <c:v>89.566959999999995</c:v>
                </c:pt>
                <c:pt idx="2436">
                  <c:v>89.433229999999995</c:v>
                </c:pt>
                <c:pt idx="2437">
                  <c:v>89.316360000000003</c:v>
                </c:pt>
                <c:pt idx="2438">
                  <c:v>89.246679999999998</c:v>
                </c:pt>
                <c:pt idx="2439">
                  <c:v>89.215559999999996</c:v>
                </c:pt>
                <c:pt idx="2440">
                  <c:v>89.100070000000002</c:v>
                </c:pt>
                <c:pt idx="2441">
                  <c:v>89.028689999999997</c:v>
                </c:pt>
                <c:pt idx="2442">
                  <c:v>88.973219999999998</c:v>
                </c:pt>
                <c:pt idx="2443">
                  <c:v>88.864509999999996</c:v>
                </c:pt>
                <c:pt idx="2444">
                  <c:v>88.76952</c:v>
                </c:pt>
                <c:pt idx="2445">
                  <c:v>88.702839999999995</c:v>
                </c:pt>
                <c:pt idx="2446">
                  <c:v>88.513480000000001</c:v>
                </c:pt>
                <c:pt idx="2447">
                  <c:v>88.435159999999996</c:v>
                </c:pt>
                <c:pt idx="2448">
                  <c:v>88.361530000000002</c:v>
                </c:pt>
                <c:pt idx="2449">
                  <c:v>88.29701</c:v>
                </c:pt>
                <c:pt idx="2450">
                  <c:v>88.172650000000004</c:v>
                </c:pt>
                <c:pt idx="2451">
                  <c:v>88.115359999999995</c:v>
                </c:pt>
                <c:pt idx="2452">
                  <c:v>88.006479999999996</c:v>
                </c:pt>
                <c:pt idx="2453">
                  <c:v>88.022779999999997</c:v>
                </c:pt>
                <c:pt idx="2454">
                  <c:v>88.000479999999996</c:v>
                </c:pt>
                <c:pt idx="2455">
                  <c:v>87.919169999999994</c:v>
                </c:pt>
                <c:pt idx="2456">
                  <c:v>87.815280000000001</c:v>
                </c:pt>
                <c:pt idx="2457">
                  <c:v>87.79522</c:v>
                </c:pt>
                <c:pt idx="2458">
                  <c:v>87.66422</c:v>
                </c:pt>
                <c:pt idx="2459">
                  <c:v>87.554829999999995</c:v>
                </c:pt>
                <c:pt idx="2460">
                  <c:v>87.433629999999994</c:v>
                </c:pt>
                <c:pt idx="2461">
                  <c:v>87.417829999999995</c:v>
                </c:pt>
                <c:pt idx="2462">
                  <c:v>87.326809999999995</c:v>
                </c:pt>
                <c:pt idx="2463">
                  <c:v>87.25694</c:v>
                </c:pt>
                <c:pt idx="2464">
                  <c:v>87.206829999999997</c:v>
                </c:pt>
                <c:pt idx="2465">
                  <c:v>87.120450000000005</c:v>
                </c:pt>
                <c:pt idx="2466">
                  <c:v>86.970150000000004</c:v>
                </c:pt>
                <c:pt idx="2467">
                  <c:v>86.928759999999997</c:v>
                </c:pt>
                <c:pt idx="2468">
                  <c:v>86.748329999999996</c:v>
                </c:pt>
                <c:pt idx="2469">
                  <c:v>86.724090000000004</c:v>
                </c:pt>
                <c:pt idx="2470">
                  <c:v>86.751480000000001</c:v>
                </c:pt>
                <c:pt idx="2471">
                  <c:v>86.709410000000005</c:v>
                </c:pt>
                <c:pt idx="2472">
                  <c:v>86.555480000000003</c:v>
                </c:pt>
                <c:pt idx="2473">
                  <c:v>86.515559999999994</c:v>
                </c:pt>
                <c:pt idx="2474">
                  <c:v>86.484229999999997</c:v>
                </c:pt>
                <c:pt idx="2475">
                  <c:v>86.420850000000002</c:v>
                </c:pt>
                <c:pt idx="2476">
                  <c:v>86.374110000000002</c:v>
                </c:pt>
                <c:pt idx="2477">
                  <c:v>86.236459999999994</c:v>
                </c:pt>
                <c:pt idx="2478">
                  <c:v>86.125309999999999</c:v>
                </c:pt>
                <c:pt idx="2479">
                  <c:v>86.015709999999999</c:v>
                </c:pt>
                <c:pt idx="2480">
                  <c:v>86.004329999999996</c:v>
                </c:pt>
                <c:pt idx="2481">
                  <c:v>85.94238</c:v>
                </c:pt>
                <c:pt idx="2482">
                  <c:v>85.822590000000005</c:v>
                </c:pt>
                <c:pt idx="2483">
                  <c:v>85.692440000000005</c:v>
                </c:pt>
                <c:pt idx="2484">
                  <c:v>85.719220000000007</c:v>
                </c:pt>
                <c:pt idx="2485">
                  <c:v>85.644130000000004</c:v>
                </c:pt>
                <c:pt idx="2486">
                  <c:v>85.581639999999993</c:v>
                </c:pt>
                <c:pt idx="2487">
                  <c:v>85.511170000000007</c:v>
                </c:pt>
                <c:pt idx="2488">
                  <c:v>85.38879</c:v>
                </c:pt>
                <c:pt idx="2489">
                  <c:v>85.333709999999996</c:v>
                </c:pt>
                <c:pt idx="2490">
                  <c:v>85.260599999999997</c:v>
                </c:pt>
                <c:pt idx="2491">
                  <c:v>85.188370000000006</c:v>
                </c:pt>
                <c:pt idx="2492">
                  <c:v>85.040009999999995</c:v>
                </c:pt>
                <c:pt idx="2493">
                  <c:v>85.039079999999998</c:v>
                </c:pt>
                <c:pt idx="2494">
                  <c:v>84.961699999999993</c:v>
                </c:pt>
                <c:pt idx="2495">
                  <c:v>84.781490000000005</c:v>
                </c:pt>
                <c:pt idx="2496">
                  <c:v>84.805179999999993</c:v>
                </c:pt>
                <c:pt idx="2497">
                  <c:v>84.74239</c:v>
                </c:pt>
                <c:pt idx="2498">
                  <c:v>84.700149999999994</c:v>
                </c:pt>
                <c:pt idx="2499">
                  <c:v>84.530150000000006</c:v>
                </c:pt>
                <c:pt idx="2500">
                  <c:v>84.37012</c:v>
                </c:pt>
                <c:pt idx="2501">
                  <c:v>84.344520000000003</c:v>
                </c:pt>
                <c:pt idx="2502">
                  <c:v>84.322720000000004</c:v>
                </c:pt>
                <c:pt idx="2503">
                  <c:v>84.209509999999995</c:v>
                </c:pt>
                <c:pt idx="2504">
                  <c:v>84.121399999999994</c:v>
                </c:pt>
                <c:pt idx="2505">
                  <c:v>84.088419999999999</c:v>
                </c:pt>
                <c:pt idx="2506">
                  <c:v>83.999210000000005</c:v>
                </c:pt>
                <c:pt idx="2507">
                  <c:v>83.920280000000005</c:v>
                </c:pt>
                <c:pt idx="2508">
                  <c:v>83.842110000000005</c:v>
                </c:pt>
                <c:pt idx="2509">
                  <c:v>83.780649999999994</c:v>
                </c:pt>
                <c:pt idx="2510">
                  <c:v>83.720249999999993</c:v>
                </c:pt>
                <c:pt idx="2511">
                  <c:v>83.62997</c:v>
                </c:pt>
                <c:pt idx="2512">
                  <c:v>83.576629999999994</c:v>
                </c:pt>
                <c:pt idx="2513">
                  <c:v>83.4983</c:v>
                </c:pt>
                <c:pt idx="2514">
                  <c:v>83.386960000000002</c:v>
                </c:pt>
                <c:pt idx="2515">
                  <c:v>83.373570000000001</c:v>
                </c:pt>
                <c:pt idx="2516">
                  <c:v>83.294589999999999</c:v>
                </c:pt>
                <c:pt idx="2517">
                  <c:v>83.185130000000001</c:v>
                </c:pt>
                <c:pt idx="2518">
                  <c:v>83.116720000000001</c:v>
                </c:pt>
                <c:pt idx="2519">
                  <c:v>83.070679999999996</c:v>
                </c:pt>
                <c:pt idx="2520">
                  <c:v>83.031360000000006</c:v>
                </c:pt>
                <c:pt idx="2521">
                  <c:v>82.910679999999999</c:v>
                </c:pt>
                <c:pt idx="2522">
                  <c:v>82.825400000000002</c:v>
                </c:pt>
                <c:pt idx="2523">
                  <c:v>82.772940000000006</c:v>
                </c:pt>
                <c:pt idx="2524">
                  <c:v>82.751459999999994</c:v>
                </c:pt>
                <c:pt idx="2525">
                  <c:v>82.584119999999999</c:v>
                </c:pt>
                <c:pt idx="2526">
                  <c:v>82.538359999999997</c:v>
                </c:pt>
                <c:pt idx="2527">
                  <c:v>82.452659999999995</c:v>
                </c:pt>
                <c:pt idx="2528">
                  <c:v>82.378110000000007</c:v>
                </c:pt>
                <c:pt idx="2529">
                  <c:v>82.339150000000004</c:v>
                </c:pt>
                <c:pt idx="2530">
                  <c:v>82.273690000000002</c:v>
                </c:pt>
                <c:pt idx="2531">
                  <c:v>82.193790000000007</c:v>
                </c:pt>
                <c:pt idx="2532">
                  <c:v>82.144450000000006</c:v>
                </c:pt>
                <c:pt idx="2533">
                  <c:v>82.076369999999997</c:v>
                </c:pt>
                <c:pt idx="2534">
                  <c:v>82.010829999999999</c:v>
                </c:pt>
                <c:pt idx="2535">
                  <c:v>81.910510000000002</c:v>
                </c:pt>
                <c:pt idx="2536">
                  <c:v>81.902259999999998</c:v>
                </c:pt>
                <c:pt idx="2537">
                  <c:v>81.750579999999999</c:v>
                </c:pt>
                <c:pt idx="2538">
                  <c:v>81.73254</c:v>
                </c:pt>
                <c:pt idx="2539">
                  <c:v>81.710080000000005</c:v>
                </c:pt>
                <c:pt idx="2540">
                  <c:v>81.575159999999997</c:v>
                </c:pt>
                <c:pt idx="2541">
                  <c:v>81.501189999999994</c:v>
                </c:pt>
                <c:pt idx="2542">
                  <c:v>81.396090000000001</c:v>
                </c:pt>
                <c:pt idx="2543">
                  <c:v>81.296130000000005</c:v>
                </c:pt>
                <c:pt idx="2544">
                  <c:v>81.344589999999997</c:v>
                </c:pt>
                <c:pt idx="2545">
                  <c:v>81.249030000000005</c:v>
                </c:pt>
                <c:pt idx="2546">
                  <c:v>81.203909999999993</c:v>
                </c:pt>
                <c:pt idx="2547">
                  <c:v>81.099810000000005</c:v>
                </c:pt>
                <c:pt idx="2548">
                  <c:v>81.07141</c:v>
                </c:pt>
                <c:pt idx="2549">
                  <c:v>81.019030000000001</c:v>
                </c:pt>
                <c:pt idx="2550">
                  <c:v>80.945149999999998</c:v>
                </c:pt>
                <c:pt idx="2551">
                  <c:v>80.888720000000006</c:v>
                </c:pt>
                <c:pt idx="2552">
                  <c:v>80.798810000000003</c:v>
                </c:pt>
                <c:pt idx="2553">
                  <c:v>80.694649999999996</c:v>
                </c:pt>
                <c:pt idx="2554">
                  <c:v>80.633290000000002</c:v>
                </c:pt>
                <c:pt idx="2555">
                  <c:v>80.572370000000006</c:v>
                </c:pt>
                <c:pt idx="2556">
                  <c:v>80.464410000000001</c:v>
                </c:pt>
                <c:pt idx="2557">
                  <c:v>80.375640000000004</c:v>
                </c:pt>
                <c:pt idx="2558">
                  <c:v>80.360259999999997</c:v>
                </c:pt>
                <c:pt idx="2559">
                  <c:v>80.295460000000006</c:v>
                </c:pt>
                <c:pt idx="2560">
                  <c:v>80.234250000000003</c:v>
                </c:pt>
                <c:pt idx="2561">
                  <c:v>80.214939999999999</c:v>
                </c:pt>
                <c:pt idx="2562">
                  <c:v>80.088579999999993</c:v>
                </c:pt>
                <c:pt idx="2563">
                  <c:v>79.953890000000001</c:v>
                </c:pt>
                <c:pt idx="2564">
                  <c:v>79.925910000000002</c:v>
                </c:pt>
                <c:pt idx="2565">
                  <c:v>79.854709999999997</c:v>
                </c:pt>
                <c:pt idx="2566">
                  <c:v>79.805149999999998</c:v>
                </c:pt>
                <c:pt idx="2567">
                  <c:v>79.780590000000004</c:v>
                </c:pt>
                <c:pt idx="2568">
                  <c:v>79.747860000000003</c:v>
                </c:pt>
                <c:pt idx="2569">
                  <c:v>79.677199999999999</c:v>
                </c:pt>
                <c:pt idx="2570">
                  <c:v>79.549549999999996</c:v>
                </c:pt>
                <c:pt idx="2571">
                  <c:v>79.463030000000003</c:v>
                </c:pt>
                <c:pt idx="2572">
                  <c:v>79.453770000000006</c:v>
                </c:pt>
                <c:pt idx="2573">
                  <c:v>79.415819999999997</c:v>
                </c:pt>
                <c:pt idx="2574">
                  <c:v>79.376109999999997</c:v>
                </c:pt>
                <c:pt idx="2575">
                  <c:v>79.303889999999996</c:v>
                </c:pt>
                <c:pt idx="2576">
                  <c:v>79.235470000000007</c:v>
                </c:pt>
                <c:pt idx="2577">
                  <c:v>79.169250000000005</c:v>
                </c:pt>
                <c:pt idx="2578">
                  <c:v>79.081819999999993</c:v>
                </c:pt>
                <c:pt idx="2579">
                  <c:v>79.056430000000006</c:v>
                </c:pt>
                <c:pt idx="2580">
                  <c:v>78.963009999999997</c:v>
                </c:pt>
                <c:pt idx="2581">
                  <c:v>78.879630000000006</c:v>
                </c:pt>
                <c:pt idx="2582">
                  <c:v>78.782550000000001</c:v>
                </c:pt>
                <c:pt idx="2583">
                  <c:v>78.738489999999999</c:v>
                </c:pt>
                <c:pt idx="2584">
                  <c:v>78.660579999999996</c:v>
                </c:pt>
                <c:pt idx="2585">
                  <c:v>78.586669999999998</c:v>
                </c:pt>
                <c:pt idx="2586">
                  <c:v>78.488740000000007</c:v>
                </c:pt>
                <c:pt idx="2587">
                  <c:v>78.430000000000007</c:v>
                </c:pt>
                <c:pt idx="2588">
                  <c:v>78.355770000000007</c:v>
                </c:pt>
                <c:pt idx="2589">
                  <c:v>78.306049999999999</c:v>
                </c:pt>
                <c:pt idx="2590">
                  <c:v>78.228039999999993</c:v>
                </c:pt>
                <c:pt idx="2591">
                  <c:v>78.234840000000005</c:v>
                </c:pt>
                <c:pt idx="2592">
                  <c:v>78.149240000000006</c:v>
                </c:pt>
                <c:pt idx="2593">
                  <c:v>78.059039999999996</c:v>
                </c:pt>
                <c:pt idx="2594">
                  <c:v>78.061689999999999</c:v>
                </c:pt>
                <c:pt idx="2595">
                  <c:v>78.013900000000007</c:v>
                </c:pt>
                <c:pt idx="2596">
                  <c:v>77.842280000000002</c:v>
                </c:pt>
                <c:pt idx="2597">
                  <c:v>77.821430000000007</c:v>
                </c:pt>
                <c:pt idx="2598">
                  <c:v>77.771029999999996</c:v>
                </c:pt>
                <c:pt idx="2599">
                  <c:v>77.650480000000002</c:v>
                </c:pt>
                <c:pt idx="2600">
                  <c:v>77.595439999999996</c:v>
                </c:pt>
                <c:pt idx="2601">
                  <c:v>77.583100000000002</c:v>
                </c:pt>
                <c:pt idx="2602">
                  <c:v>77.405590000000004</c:v>
                </c:pt>
                <c:pt idx="2603">
                  <c:v>77.455680000000001</c:v>
                </c:pt>
                <c:pt idx="2604">
                  <c:v>77.351119999999995</c:v>
                </c:pt>
                <c:pt idx="2605">
                  <c:v>77.332530000000006</c:v>
                </c:pt>
                <c:pt idx="2606">
                  <c:v>77.229439999999997</c:v>
                </c:pt>
                <c:pt idx="2607">
                  <c:v>77.193209999999993</c:v>
                </c:pt>
                <c:pt idx="2608">
                  <c:v>77.089839999999995</c:v>
                </c:pt>
                <c:pt idx="2609">
                  <c:v>77.05189</c:v>
                </c:pt>
                <c:pt idx="2610">
                  <c:v>76.945160000000001</c:v>
                </c:pt>
                <c:pt idx="2611">
                  <c:v>76.894329999999997</c:v>
                </c:pt>
                <c:pt idx="2612">
                  <c:v>76.793059999999997</c:v>
                </c:pt>
                <c:pt idx="2613">
                  <c:v>76.712360000000004</c:v>
                </c:pt>
                <c:pt idx="2614">
                  <c:v>76.660529999999994</c:v>
                </c:pt>
                <c:pt idx="2615">
                  <c:v>76.499849999999995</c:v>
                </c:pt>
                <c:pt idx="2616">
                  <c:v>76.580870000000004</c:v>
                </c:pt>
                <c:pt idx="2617">
                  <c:v>76.546610000000001</c:v>
                </c:pt>
                <c:pt idx="2618">
                  <c:v>76.45505</c:v>
                </c:pt>
                <c:pt idx="2619">
                  <c:v>76.380719999999997</c:v>
                </c:pt>
                <c:pt idx="2620">
                  <c:v>76.329480000000004</c:v>
                </c:pt>
                <c:pt idx="2621">
                  <c:v>76.295500000000004</c:v>
                </c:pt>
                <c:pt idx="2622">
                  <c:v>76.233509999999995</c:v>
                </c:pt>
                <c:pt idx="2623">
                  <c:v>76.212180000000004</c:v>
                </c:pt>
                <c:pt idx="2624">
                  <c:v>76.113280000000003</c:v>
                </c:pt>
                <c:pt idx="2625">
                  <c:v>76.035060000000001</c:v>
                </c:pt>
                <c:pt idx="2626">
                  <c:v>75.992419999999996</c:v>
                </c:pt>
                <c:pt idx="2627">
                  <c:v>75.907489999999996</c:v>
                </c:pt>
                <c:pt idx="2628">
                  <c:v>75.820049999999995</c:v>
                </c:pt>
                <c:pt idx="2629">
                  <c:v>75.756739999999994</c:v>
                </c:pt>
                <c:pt idx="2630">
                  <c:v>75.695989999999995</c:v>
                </c:pt>
                <c:pt idx="2631">
                  <c:v>75.608969999999999</c:v>
                </c:pt>
                <c:pt idx="2632">
                  <c:v>75.555009999999996</c:v>
                </c:pt>
                <c:pt idx="2633">
                  <c:v>75.582729999999998</c:v>
                </c:pt>
                <c:pt idx="2634">
                  <c:v>75.456630000000004</c:v>
                </c:pt>
                <c:pt idx="2635">
                  <c:v>75.428190000000001</c:v>
                </c:pt>
                <c:pt idx="2636">
                  <c:v>75.458359999999999</c:v>
                </c:pt>
                <c:pt idx="2637">
                  <c:v>75.336709999999997</c:v>
                </c:pt>
                <c:pt idx="2638">
                  <c:v>75.336910000000003</c:v>
                </c:pt>
                <c:pt idx="2639">
                  <c:v>75.25752</c:v>
                </c:pt>
                <c:pt idx="2640">
                  <c:v>75.179540000000003</c:v>
                </c:pt>
                <c:pt idx="2641">
                  <c:v>75.07253</c:v>
                </c:pt>
                <c:pt idx="2642">
                  <c:v>75.056610000000006</c:v>
                </c:pt>
                <c:pt idx="2643">
                  <c:v>74.956969999999998</c:v>
                </c:pt>
                <c:pt idx="2644">
                  <c:v>74.86833</c:v>
                </c:pt>
                <c:pt idx="2645">
                  <c:v>74.862129999999993</c:v>
                </c:pt>
                <c:pt idx="2646">
                  <c:v>74.784099999999995</c:v>
                </c:pt>
                <c:pt idx="2647">
                  <c:v>74.731120000000004</c:v>
                </c:pt>
                <c:pt idx="2648">
                  <c:v>74.646690000000007</c:v>
                </c:pt>
                <c:pt idx="2649">
                  <c:v>74.619389999999996</c:v>
                </c:pt>
                <c:pt idx="2650">
                  <c:v>74.560770000000005</c:v>
                </c:pt>
                <c:pt idx="2651">
                  <c:v>74.501000000000005</c:v>
                </c:pt>
                <c:pt idx="2652">
                  <c:v>74.415440000000004</c:v>
                </c:pt>
                <c:pt idx="2653">
                  <c:v>74.364109999999997</c:v>
                </c:pt>
                <c:pt idx="2654">
                  <c:v>74.269360000000006</c:v>
                </c:pt>
                <c:pt idx="2655">
                  <c:v>74.24906</c:v>
                </c:pt>
                <c:pt idx="2656">
                  <c:v>74.172989999999999</c:v>
                </c:pt>
                <c:pt idx="2657">
                  <c:v>74.136759999999995</c:v>
                </c:pt>
                <c:pt idx="2658">
                  <c:v>74.031949999999995</c:v>
                </c:pt>
                <c:pt idx="2659">
                  <c:v>74.037620000000004</c:v>
                </c:pt>
                <c:pt idx="2660">
                  <c:v>74.009829999999994</c:v>
                </c:pt>
                <c:pt idx="2661">
                  <c:v>73.905240000000006</c:v>
                </c:pt>
                <c:pt idx="2662">
                  <c:v>73.764300000000006</c:v>
                </c:pt>
                <c:pt idx="2663">
                  <c:v>73.799250000000001</c:v>
                </c:pt>
                <c:pt idx="2664">
                  <c:v>73.709969999999998</c:v>
                </c:pt>
                <c:pt idx="2665">
                  <c:v>73.649810000000002</c:v>
                </c:pt>
                <c:pt idx="2666">
                  <c:v>73.589320000000001</c:v>
                </c:pt>
                <c:pt idx="2667">
                  <c:v>73.571830000000006</c:v>
                </c:pt>
                <c:pt idx="2668">
                  <c:v>73.446330000000003</c:v>
                </c:pt>
                <c:pt idx="2669">
                  <c:v>73.478859999999997</c:v>
                </c:pt>
                <c:pt idx="2670">
                  <c:v>73.386449999999996</c:v>
                </c:pt>
                <c:pt idx="2671">
                  <c:v>73.215360000000004</c:v>
                </c:pt>
                <c:pt idx="2672">
                  <c:v>73.270129999999995</c:v>
                </c:pt>
                <c:pt idx="2673">
                  <c:v>73.248080000000002</c:v>
                </c:pt>
                <c:pt idx="2674">
                  <c:v>73.107990000000001</c:v>
                </c:pt>
                <c:pt idx="2675">
                  <c:v>73.060820000000007</c:v>
                </c:pt>
                <c:pt idx="2676">
                  <c:v>73.010090000000005</c:v>
                </c:pt>
                <c:pt idx="2677">
                  <c:v>72.978200000000001</c:v>
                </c:pt>
                <c:pt idx="2678">
                  <c:v>72.960139999999996</c:v>
                </c:pt>
                <c:pt idx="2679">
                  <c:v>72.864199999999997</c:v>
                </c:pt>
                <c:pt idx="2680">
                  <c:v>72.769739999999999</c:v>
                </c:pt>
                <c:pt idx="2681">
                  <c:v>72.723489999999998</c:v>
                </c:pt>
                <c:pt idx="2682">
                  <c:v>72.705569999999994</c:v>
                </c:pt>
                <c:pt idx="2683">
                  <c:v>72.565110000000004</c:v>
                </c:pt>
                <c:pt idx="2684">
                  <c:v>72.536299999999997</c:v>
                </c:pt>
                <c:pt idx="2685">
                  <c:v>72.546750000000003</c:v>
                </c:pt>
                <c:pt idx="2686">
                  <c:v>72.460830000000001</c:v>
                </c:pt>
                <c:pt idx="2687">
                  <c:v>72.334860000000006</c:v>
                </c:pt>
                <c:pt idx="2688">
                  <c:v>72.385930000000002</c:v>
                </c:pt>
                <c:pt idx="2689">
                  <c:v>72.261870000000002</c:v>
                </c:pt>
                <c:pt idx="2690">
                  <c:v>72.253270000000001</c:v>
                </c:pt>
                <c:pt idx="2691">
                  <c:v>72.169439999999994</c:v>
                </c:pt>
                <c:pt idx="2692">
                  <c:v>72.138409999999993</c:v>
                </c:pt>
                <c:pt idx="2693">
                  <c:v>72.075000000000003</c:v>
                </c:pt>
                <c:pt idx="2694">
                  <c:v>72.087590000000006</c:v>
                </c:pt>
                <c:pt idx="2695">
                  <c:v>71.922060000000002</c:v>
                </c:pt>
                <c:pt idx="2696">
                  <c:v>71.930530000000005</c:v>
                </c:pt>
                <c:pt idx="2697">
                  <c:v>71.865260000000006</c:v>
                </c:pt>
                <c:pt idx="2698">
                  <c:v>71.801990000000004</c:v>
                </c:pt>
                <c:pt idx="2699">
                  <c:v>71.698499999999996</c:v>
                </c:pt>
                <c:pt idx="2700">
                  <c:v>71.680279999999996</c:v>
                </c:pt>
                <c:pt idx="2701">
                  <c:v>71.565749999999994</c:v>
                </c:pt>
                <c:pt idx="2702">
                  <c:v>71.589330000000004</c:v>
                </c:pt>
                <c:pt idx="2703">
                  <c:v>71.586110000000005</c:v>
                </c:pt>
                <c:pt idx="2704">
                  <c:v>71.455699999999993</c:v>
                </c:pt>
                <c:pt idx="2705">
                  <c:v>71.404899999999998</c:v>
                </c:pt>
                <c:pt idx="2706">
                  <c:v>71.33887</c:v>
                </c:pt>
                <c:pt idx="2707">
                  <c:v>71.293289999999999</c:v>
                </c:pt>
                <c:pt idx="2708">
                  <c:v>71.300839999999994</c:v>
                </c:pt>
                <c:pt idx="2709">
                  <c:v>71.218040000000002</c:v>
                </c:pt>
                <c:pt idx="2710">
                  <c:v>71.140299999999996</c:v>
                </c:pt>
                <c:pt idx="2711">
                  <c:v>71.053030000000007</c:v>
                </c:pt>
                <c:pt idx="2712">
                  <c:v>71.020709999999994</c:v>
                </c:pt>
                <c:pt idx="2713">
                  <c:v>70.990129999999994</c:v>
                </c:pt>
                <c:pt idx="2714">
                  <c:v>70.915819999999997</c:v>
                </c:pt>
                <c:pt idx="2715">
                  <c:v>70.830470000000005</c:v>
                </c:pt>
                <c:pt idx="2716">
                  <c:v>70.834199999999996</c:v>
                </c:pt>
                <c:pt idx="2717">
                  <c:v>70.753730000000004</c:v>
                </c:pt>
                <c:pt idx="2718">
                  <c:v>70.731899999999996</c:v>
                </c:pt>
                <c:pt idx="2719">
                  <c:v>70.716830000000002</c:v>
                </c:pt>
                <c:pt idx="2720">
                  <c:v>70.563890000000001</c:v>
                </c:pt>
                <c:pt idx="2721">
                  <c:v>70.520849999999996</c:v>
                </c:pt>
                <c:pt idx="2722">
                  <c:v>70.524789999999996</c:v>
                </c:pt>
                <c:pt idx="2723">
                  <c:v>70.416219999999996</c:v>
                </c:pt>
                <c:pt idx="2724">
                  <c:v>70.347809999999996</c:v>
                </c:pt>
                <c:pt idx="2725">
                  <c:v>70.314930000000004</c:v>
                </c:pt>
                <c:pt idx="2726">
                  <c:v>70.248249999999999</c:v>
                </c:pt>
                <c:pt idx="2727">
                  <c:v>70.217479999999995</c:v>
                </c:pt>
                <c:pt idx="2728">
                  <c:v>70.144779999999997</c:v>
                </c:pt>
                <c:pt idx="2729">
                  <c:v>70.128590000000003</c:v>
                </c:pt>
                <c:pt idx="2730">
                  <c:v>69.997370000000004</c:v>
                </c:pt>
                <c:pt idx="2731">
                  <c:v>70.012289999999993</c:v>
                </c:pt>
                <c:pt idx="2732">
                  <c:v>69.972819999999999</c:v>
                </c:pt>
                <c:pt idx="2733">
                  <c:v>69.923739999999995</c:v>
                </c:pt>
                <c:pt idx="2734">
                  <c:v>69.833359999999999</c:v>
                </c:pt>
                <c:pt idx="2735">
                  <c:v>69.757990000000007</c:v>
                </c:pt>
                <c:pt idx="2736">
                  <c:v>69.611789999999999</c:v>
                </c:pt>
                <c:pt idx="2737">
                  <c:v>69.662819999999996</c:v>
                </c:pt>
                <c:pt idx="2738">
                  <c:v>69.620760000000004</c:v>
                </c:pt>
                <c:pt idx="2739">
                  <c:v>69.593670000000003</c:v>
                </c:pt>
                <c:pt idx="2740">
                  <c:v>69.525440000000003</c:v>
                </c:pt>
                <c:pt idx="2741">
                  <c:v>69.368769999999998</c:v>
                </c:pt>
                <c:pt idx="2742">
                  <c:v>69.319389999999999</c:v>
                </c:pt>
                <c:pt idx="2743">
                  <c:v>69.233339999999998</c:v>
                </c:pt>
                <c:pt idx="2744">
                  <c:v>69.197040000000001</c:v>
                </c:pt>
                <c:pt idx="2745">
                  <c:v>69.101399999999998</c:v>
                </c:pt>
                <c:pt idx="2746">
                  <c:v>69.20814</c:v>
                </c:pt>
                <c:pt idx="2747">
                  <c:v>69.13203</c:v>
                </c:pt>
                <c:pt idx="2748">
                  <c:v>69.036820000000006</c:v>
                </c:pt>
                <c:pt idx="2749">
                  <c:v>68.899820000000005</c:v>
                </c:pt>
                <c:pt idx="2750">
                  <c:v>68.891779999999997</c:v>
                </c:pt>
                <c:pt idx="2751">
                  <c:v>68.798419999999993</c:v>
                </c:pt>
                <c:pt idx="2752">
                  <c:v>68.787319999999994</c:v>
                </c:pt>
                <c:pt idx="2753">
                  <c:v>68.700729999999993</c:v>
                </c:pt>
                <c:pt idx="2754">
                  <c:v>68.652230000000003</c:v>
                </c:pt>
                <c:pt idx="2755">
                  <c:v>68.621279999999999</c:v>
                </c:pt>
                <c:pt idx="2756">
                  <c:v>68.617919999999998</c:v>
                </c:pt>
                <c:pt idx="2757">
                  <c:v>68.614879999999999</c:v>
                </c:pt>
                <c:pt idx="2758">
                  <c:v>68.646320000000003</c:v>
                </c:pt>
                <c:pt idx="2759">
                  <c:v>68.575069999999997</c:v>
                </c:pt>
                <c:pt idx="2760">
                  <c:v>68.51858</c:v>
                </c:pt>
                <c:pt idx="2761">
                  <c:v>68.479650000000007</c:v>
                </c:pt>
                <c:pt idx="2762">
                  <c:v>68.42868</c:v>
                </c:pt>
                <c:pt idx="2763">
                  <c:v>68.407030000000006</c:v>
                </c:pt>
                <c:pt idx="2764">
                  <c:v>68.320009999999996</c:v>
                </c:pt>
                <c:pt idx="2765">
                  <c:v>68.287000000000006</c:v>
                </c:pt>
                <c:pt idx="2766">
                  <c:v>68.234049999999996</c:v>
                </c:pt>
                <c:pt idx="2767">
                  <c:v>68.139719999999997</c:v>
                </c:pt>
                <c:pt idx="2768">
                  <c:v>68.056139999999999</c:v>
                </c:pt>
                <c:pt idx="2769">
                  <c:v>68.039670000000001</c:v>
                </c:pt>
                <c:pt idx="2770">
                  <c:v>67.939930000000004</c:v>
                </c:pt>
                <c:pt idx="2771">
                  <c:v>67.86063</c:v>
                </c:pt>
                <c:pt idx="2772">
                  <c:v>67.871480000000005</c:v>
                </c:pt>
                <c:pt idx="2773">
                  <c:v>67.787430000000001</c:v>
                </c:pt>
                <c:pt idx="2774">
                  <c:v>67.746880000000004</c:v>
                </c:pt>
                <c:pt idx="2775">
                  <c:v>67.684790000000007</c:v>
                </c:pt>
                <c:pt idx="2776">
                  <c:v>67.676879999999997</c:v>
                </c:pt>
                <c:pt idx="2777">
                  <c:v>67.641819999999996</c:v>
                </c:pt>
                <c:pt idx="2778">
                  <c:v>67.566789999999997</c:v>
                </c:pt>
                <c:pt idx="2779">
                  <c:v>67.479730000000004</c:v>
                </c:pt>
                <c:pt idx="2780">
                  <c:v>67.465270000000004</c:v>
                </c:pt>
                <c:pt idx="2781">
                  <c:v>67.450620000000001</c:v>
                </c:pt>
                <c:pt idx="2782">
                  <c:v>67.386899999999997</c:v>
                </c:pt>
                <c:pt idx="2783">
                  <c:v>67.375879999999995</c:v>
                </c:pt>
                <c:pt idx="2784">
                  <c:v>67.307879999999997</c:v>
                </c:pt>
                <c:pt idx="2785">
                  <c:v>67.207499999999996</c:v>
                </c:pt>
                <c:pt idx="2786">
                  <c:v>67.192670000000007</c:v>
                </c:pt>
                <c:pt idx="2787">
                  <c:v>67.116630000000001</c:v>
                </c:pt>
                <c:pt idx="2788">
                  <c:v>67.169979999999995</c:v>
                </c:pt>
                <c:pt idx="2789">
                  <c:v>67.080650000000006</c:v>
                </c:pt>
                <c:pt idx="2790">
                  <c:v>66.915400000000005</c:v>
                </c:pt>
                <c:pt idx="2791">
                  <c:v>66.884799999999998</c:v>
                </c:pt>
                <c:pt idx="2792">
                  <c:v>66.826139999999995</c:v>
                </c:pt>
                <c:pt idx="2793">
                  <c:v>66.767799999999994</c:v>
                </c:pt>
                <c:pt idx="2794">
                  <c:v>66.839749999999995</c:v>
                </c:pt>
                <c:pt idx="2795">
                  <c:v>66.757589999999993</c:v>
                </c:pt>
                <c:pt idx="2796">
                  <c:v>66.728849999999994</c:v>
                </c:pt>
                <c:pt idx="2797">
                  <c:v>66.6614</c:v>
                </c:pt>
                <c:pt idx="2798">
                  <c:v>66.630709999999993</c:v>
                </c:pt>
                <c:pt idx="2799">
                  <c:v>66.547619999999995</c:v>
                </c:pt>
                <c:pt idx="2800">
                  <c:v>66.487139999999997</c:v>
                </c:pt>
                <c:pt idx="2801">
                  <c:v>66.425479999999993</c:v>
                </c:pt>
                <c:pt idx="2802">
                  <c:v>66.351429999999993</c:v>
                </c:pt>
                <c:pt idx="2803">
                  <c:v>66.361599999999996</c:v>
                </c:pt>
                <c:pt idx="2804">
                  <c:v>66.251429999999999</c:v>
                </c:pt>
                <c:pt idx="2805">
                  <c:v>66.225809999999996</c:v>
                </c:pt>
                <c:pt idx="2806">
                  <c:v>66.120850000000004</c:v>
                </c:pt>
                <c:pt idx="2807">
                  <c:v>66.044210000000007</c:v>
                </c:pt>
                <c:pt idx="2808">
                  <c:v>65.976089999999999</c:v>
                </c:pt>
                <c:pt idx="2809">
                  <c:v>65.972239999999999</c:v>
                </c:pt>
                <c:pt idx="2810">
                  <c:v>66.053179999999998</c:v>
                </c:pt>
                <c:pt idx="2811">
                  <c:v>66.013310000000004</c:v>
                </c:pt>
                <c:pt idx="2812">
                  <c:v>65.971350000000001</c:v>
                </c:pt>
                <c:pt idx="2813">
                  <c:v>65.889499999999998</c:v>
                </c:pt>
                <c:pt idx="2814">
                  <c:v>65.833749999999995</c:v>
                </c:pt>
                <c:pt idx="2815">
                  <c:v>65.841819999999998</c:v>
                </c:pt>
                <c:pt idx="2816">
                  <c:v>65.654820000000001</c:v>
                </c:pt>
                <c:pt idx="2817">
                  <c:v>65.595259999999996</c:v>
                </c:pt>
                <c:pt idx="2818">
                  <c:v>65.545749999999998</c:v>
                </c:pt>
                <c:pt idx="2819">
                  <c:v>65.443849999999998</c:v>
                </c:pt>
                <c:pt idx="2820">
                  <c:v>65.511269999999996</c:v>
                </c:pt>
                <c:pt idx="2821">
                  <c:v>65.475059999999999</c:v>
                </c:pt>
                <c:pt idx="2822">
                  <c:v>65.325270000000003</c:v>
                </c:pt>
                <c:pt idx="2823">
                  <c:v>65.265469999999993</c:v>
                </c:pt>
                <c:pt idx="2824">
                  <c:v>65.261120000000005</c:v>
                </c:pt>
                <c:pt idx="2825">
                  <c:v>65.239069999999998</c:v>
                </c:pt>
                <c:pt idx="2826">
                  <c:v>65.225210000000004</c:v>
                </c:pt>
                <c:pt idx="2827">
                  <c:v>65.248009999999994</c:v>
                </c:pt>
                <c:pt idx="2828">
                  <c:v>65.215170000000001</c:v>
                </c:pt>
                <c:pt idx="2829">
                  <c:v>65.193389999999994</c:v>
                </c:pt>
                <c:pt idx="2830">
                  <c:v>65.102010000000007</c:v>
                </c:pt>
                <c:pt idx="2831">
                  <c:v>65.04092</c:v>
                </c:pt>
                <c:pt idx="2832">
                  <c:v>65.004069999999999</c:v>
                </c:pt>
                <c:pt idx="2833">
                  <c:v>64.953339999999997</c:v>
                </c:pt>
                <c:pt idx="2834">
                  <c:v>64.872320000000002</c:v>
                </c:pt>
                <c:pt idx="2835">
                  <c:v>64.840320000000006</c:v>
                </c:pt>
                <c:pt idx="2836">
                  <c:v>64.807980000000001</c:v>
                </c:pt>
                <c:pt idx="2837">
                  <c:v>64.765979999999999</c:v>
                </c:pt>
                <c:pt idx="2838">
                  <c:v>64.759240000000005</c:v>
                </c:pt>
                <c:pt idx="2839">
                  <c:v>64.722099999999998</c:v>
                </c:pt>
                <c:pt idx="2840">
                  <c:v>64.633629999999997</c:v>
                </c:pt>
                <c:pt idx="2841">
                  <c:v>64.619540000000001</c:v>
                </c:pt>
                <c:pt idx="2842">
                  <c:v>64.579220000000007</c:v>
                </c:pt>
                <c:pt idx="2843">
                  <c:v>64.534610000000001</c:v>
                </c:pt>
                <c:pt idx="2844">
                  <c:v>64.540229999999994</c:v>
                </c:pt>
                <c:pt idx="2845">
                  <c:v>64.443179999999998</c:v>
                </c:pt>
                <c:pt idx="2846">
                  <c:v>64.367810000000006</c:v>
                </c:pt>
                <c:pt idx="2847">
                  <c:v>64.311350000000004</c:v>
                </c:pt>
                <c:pt idx="2848">
                  <c:v>64.272829999999999</c:v>
                </c:pt>
                <c:pt idx="2849">
                  <c:v>64.199920000000006</c:v>
                </c:pt>
                <c:pt idx="2850">
                  <c:v>64.18723</c:v>
                </c:pt>
                <c:pt idx="2851">
                  <c:v>64.142349999999993</c:v>
                </c:pt>
                <c:pt idx="2852">
                  <c:v>64.105199999999996</c:v>
                </c:pt>
                <c:pt idx="2853">
                  <c:v>64.054090000000002</c:v>
                </c:pt>
                <c:pt idx="2854">
                  <c:v>64.049629999999993</c:v>
                </c:pt>
                <c:pt idx="2855">
                  <c:v>63.997990000000001</c:v>
                </c:pt>
                <c:pt idx="2856">
                  <c:v>63.947969999999998</c:v>
                </c:pt>
                <c:pt idx="2857">
                  <c:v>63.889830000000003</c:v>
                </c:pt>
                <c:pt idx="2858">
                  <c:v>63.820070000000001</c:v>
                </c:pt>
                <c:pt idx="2859">
                  <c:v>63.780209999999997</c:v>
                </c:pt>
                <c:pt idx="2860">
                  <c:v>63.794870000000003</c:v>
                </c:pt>
                <c:pt idx="2861">
                  <c:v>63.714530000000003</c:v>
                </c:pt>
                <c:pt idx="2862">
                  <c:v>63.750030000000002</c:v>
                </c:pt>
                <c:pt idx="2863">
                  <c:v>63.65399</c:v>
                </c:pt>
                <c:pt idx="2864">
                  <c:v>63.723059999999997</c:v>
                </c:pt>
                <c:pt idx="2865">
                  <c:v>63.592309999999998</c:v>
                </c:pt>
                <c:pt idx="2866">
                  <c:v>63.526029999999999</c:v>
                </c:pt>
                <c:pt idx="2867">
                  <c:v>63.462260000000001</c:v>
                </c:pt>
                <c:pt idx="2868">
                  <c:v>63.462820000000001</c:v>
                </c:pt>
                <c:pt idx="2869">
                  <c:v>63.388680000000001</c:v>
                </c:pt>
                <c:pt idx="2870">
                  <c:v>63.338940000000001</c:v>
                </c:pt>
                <c:pt idx="2871">
                  <c:v>63.313780000000001</c:v>
                </c:pt>
                <c:pt idx="2872">
                  <c:v>63.26099</c:v>
                </c:pt>
                <c:pt idx="2873">
                  <c:v>63.266919999999999</c:v>
                </c:pt>
                <c:pt idx="2874">
                  <c:v>63.173690000000001</c:v>
                </c:pt>
                <c:pt idx="2875">
                  <c:v>63.130760000000002</c:v>
                </c:pt>
                <c:pt idx="2876">
                  <c:v>63.026060000000001</c:v>
                </c:pt>
                <c:pt idx="2877">
                  <c:v>63.067149999999998</c:v>
                </c:pt>
                <c:pt idx="2878">
                  <c:v>62.960389999999997</c:v>
                </c:pt>
                <c:pt idx="2879">
                  <c:v>62.964530000000003</c:v>
                </c:pt>
                <c:pt idx="2880">
                  <c:v>62.919620000000002</c:v>
                </c:pt>
                <c:pt idx="2881">
                  <c:v>62.874429999999997</c:v>
                </c:pt>
                <c:pt idx="2882">
                  <c:v>62.794139999999999</c:v>
                </c:pt>
                <c:pt idx="2883">
                  <c:v>62.726509999999998</c:v>
                </c:pt>
                <c:pt idx="2884">
                  <c:v>62.702030000000001</c:v>
                </c:pt>
                <c:pt idx="2885">
                  <c:v>62.70823</c:v>
                </c:pt>
                <c:pt idx="2886">
                  <c:v>62.642710000000001</c:v>
                </c:pt>
                <c:pt idx="2887">
                  <c:v>62.603700000000003</c:v>
                </c:pt>
                <c:pt idx="2888">
                  <c:v>62.563470000000002</c:v>
                </c:pt>
                <c:pt idx="2889">
                  <c:v>62.545209999999997</c:v>
                </c:pt>
                <c:pt idx="2890">
                  <c:v>62.500149999999998</c:v>
                </c:pt>
                <c:pt idx="2891">
                  <c:v>62.421999999999997</c:v>
                </c:pt>
                <c:pt idx="2892">
                  <c:v>62.37961</c:v>
                </c:pt>
                <c:pt idx="2893">
                  <c:v>62.370950000000001</c:v>
                </c:pt>
                <c:pt idx="2894">
                  <c:v>62.296210000000002</c:v>
                </c:pt>
                <c:pt idx="2895">
                  <c:v>62.288049999999998</c:v>
                </c:pt>
                <c:pt idx="2896">
                  <c:v>62.219889999999999</c:v>
                </c:pt>
                <c:pt idx="2897">
                  <c:v>62.116059999999997</c:v>
                </c:pt>
                <c:pt idx="2898">
                  <c:v>62.10519</c:v>
                </c:pt>
                <c:pt idx="2899">
                  <c:v>62.067540000000001</c:v>
                </c:pt>
                <c:pt idx="2900">
                  <c:v>61.982860000000002</c:v>
                </c:pt>
                <c:pt idx="2901">
                  <c:v>61.919379999999997</c:v>
                </c:pt>
                <c:pt idx="2902">
                  <c:v>61.88794</c:v>
                </c:pt>
                <c:pt idx="2903">
                  <c:v>61.85877</c:v>
                </c:pt>
                <c:pt idx="2904">
                  <c:v>61.815460000000002</c:v>
                </c:pt>
                <c:pt idx="2905">
                  <c:v>61.801920000000003</c:v>
                </c:pt>
                <c:pt idx="2906">
                  <c:v>61.804960000000001</c:v>
                </c:pt>
                <c:pt idx="2907">
                  <c:v>61.751820000000002</c:v>
                </c:pt>
                <c:pt idx="2908">
                  <c:v>61.709209999999999</c:v>
                </c:pt>
                <c:pt idx="2909">
                  <c:v>61.629460000000002</c:v>
                </c:pt>
                <c:pt idx="2910">
                  <c:v>61.601509999999998</c:v>
                </c:pt>
                <c:pt idx="2911">
                  <c:v>61.529449999999997</c:v>
                </c:pt>
                <c:pt idx="2912">
                  <c:v>61.532020000000003</c:v>
                </c:pt>
                <c:pt idx="2913">
                  <c:v>61.471089999999997</c:v>
                </c:pt>
                <c:pt idx="2914">
                  <c:v>61.483600000000003</c:v>
                </c:pt>
                <c:pt idx="2915">
                  <c:v>61.386479999999999</c:v>
                </c:pt>
                <c:pt idx="2916">
                  <c:v>61.397080000000003</c:v>
                </c:pt>
                <c:pt idx="2917">
                  <c:v>61.380029999999998</c:v>
                </c:pt>
                <c:pt idx="2918">
                  <c:v>61.278799999999997</c:v>
                </c:pt>
                <c:pt idx="2919">
                  <c:v>61.191510000000001</c:v>
                </c:pt>
                <c:pt idx="2920">
                  <c:v>61.158250000000002</c:v>
                </c:pt>
                <c:pt idx="2921">
                  <c:v>61.053049999999999</c:v>
                </c:pt>
                <c:pt idx="2922">
                  <c:v>61.045780000000001</c:v>
                </c:pt>
                <c:pt idx="2923">
                  <c:v>61.056130000000003</c:v>
                </c:pt>
                <c:pt idx="2924">
                  <c:v>61.00658</c:v>
                </c:pt>
                <c:pt idx="2925">
                  <c:v>60.976939999999999</c:v>
                </c:pt>
                <c:pt idx="2926">
                  <c:v>60.977519999999998</c:v>
                </c:pt>
                <c:pt idx="2927">
                  <c:v>60.886189999999999</c:v>
                </c:pt>
                <c:pt idx="2928">
                  <c:v>60.836190000000002</c:v>
                </c:pt>
                <c:pt idx="2929">
                  <c:v>60.850679999999997</c:v>
                </c:pt>
                <c:pt idx="2930">
                  <c:v>60.803260000000002</c:v>
                </c:pt>
                <c:pt idx="2931">
                  <c:v>60.770510000000002</c:v>
                </c:pt>
                <c:pt idx="2932">
                  <c:v>60.75956</c:v>
                </c:pt>
                <c:pt idx="2933">
                  <c:v>60.654060000000001</c:v>
                </c:pt>
                <c:pt idx="2934">
                  <c:v>60.511789999999998</c:v>
                </c:pt>
                <c:pt idx="2935">
                  <c:v>60.44547</c:v>
                </c:pt>
                <c:pt idx="2936">
                  <c:v>60.527070000000002</c:v>
                </c:pt>
                <c:pt idx="2937">
                  <c:v>60.46049</c:v>
                </c:pt>
                <c:pt idx="2938">
                  <c:v>60.421039999999998</c:v>
                </c:pt>
                <c:pt idx="2939">
                  <c:v>60.379069999999999</c:v>
                </c:pt>
                <c:pt idx="2940">
                  <c:v>60.402430000000003</c:v>
                </c:pt>
                <c:pt idx="2941">
                  <c:v>60.319209999999998</c:v>
                </c:pt>
                <c:pt idx="2942">
                  <c:v>60.223610000000001</c:v>
                </c:pt>
                <c:pt idx="2943">
                  <c:v>60.195149999999998</c:v>
                </c:pt>
                <c:pt idx="2944">
                  <c:v>60.167679999999997</c:v>
                </c:pt>
                <c:pt idx="2945">
                  <c:v>60.125210000000003</c:v>
                </c:pt>
                <c:pt idx="2946">
                  <c:v>60.157719999999998</c:v>
                </c:pt>
                <c:pt idx="2947">
                  <c:v>60.059530000000002</c:v>
                </c:pt>
                <c:pt idx="2948">
                  <c:v>60.07367</c:v>
                </c:pt>
                <c:pt idx="2949">
                  <c:v>60.026490000000003</c:v>
                </c:pt>
                <c:pt idx="2950">
                  <c:v>59.896129999999999</c:v>
                </c:pt>
                <c:pt idx="2951">
                  <c:v>59.903469999999999</c:v>
                </c:pt>
                <c:pt idx="2952">
                  <c:v>59.894109999999998</c:v>
                </c:pt>
                <c:pt idx="2953">
                  <c:v>59.857729999999997</c:v>
                </c:pt>
                <c:pt idx="2954">
                  <c:v>59.804879999999997</c:v>
                </c:pt>
                <c:pt idx="2955">
                  <c:v>59.755159999999997</c:v>
                </c:pt>
                <c:pt idx="2956">
                  <c:v>59.768090000000001</c:v>
                </c:pt>
                <c:pt idx="2957">
                  <c:v>59.691029999999998</c:v>
                </c:pt>
                <c:pt idx="2958">
                  <c:v>59.667580000000001</c:v>
                </c:pt>
                <c:pt idx="2959">
                  <c:v>59.665930000000003</c:v>
                </c:pt>
                <c:pt idx="2960">
                  <c:v>59.583179999999999</c:v>
                </c:pt>
                <c:pt idx="2961">
                  <c:v>59.621380000000002</c:v>
                </c:pt>
                <c:pt idx="2962">
                  <c:v>59.524760000000001</c:v>
                </c:pt>
                <c:pt idx="2963">
                  <c:v>59.414529999999999</c:v>
                </c:pt>
                <c:pt idx="2964">
                  <c:v>59.368839999999999</c:v>
                </c:pt>
                <c:pt idx="2965">
                  <c:v>59.35033</c:v>
                </c:pt>
                <c:pt idx="2966">
                  <c:v>59.29251</c:v>
                </c:pt>
                <c:pt idx="2967">
                  <c:v>59.318109999999997</c:v>
                </c:pt>
                <c:pt idx="2968">
                  <c:v>59.183140000000002</c:v>
                </c:pt>
                <c:pt idx="2969">
                  <c:v>59.191040000000001</c:v>
                </c:pt>
                <c:pt idx="2970">
                  <c:v>59.165370000000003</c:v>
                </c:pt>
                <c:pt idx="2971">
                  <c:v>59.125959999999999</c:v>
                </c:pt>
                <c:pt idx="2972">
                  <c:v>59.1128</c:v>
                </c:pt>
                <c:pt idx="2973">
                  <c:v>59.117840000000001</c:v>
                </c:pt>
                <c:pt idx="2974">
                  <c:v>59.045070000000003</c:v>
                </c:pt>
                <c:pt idx="2975">
                  <c:v>59.012390000000003</c:v>
                </c:pt>
                <c:pt idx="2976">
                  <c:v>58.939869999999999</c:v>
                </c:pt>
                <c:pt idx="2977">
                  <c:v>58.957979999999999</c:v>
                </c:pt>
                <c:pt idx="2978">
                  <c:v>58.92465</c:v>
                </c:pt>
                <c:pt idx="2979">
                  <c:v>58.872059999999998</c:v>
                </c:pt>
                <c:pt idx="2980">
                  <c:v>58.834060000000001</c:v>
                </c:pt>
                <c:pt idx="2981">
                  <c:v>58.769620000000003</c:v>
                </c:pt>
                <c:pt idx="2982">
                  <c:v>58.809469999999997</c:v>
                </c:pt>
                <c:pt idx="2983">
                  <c:v>58.70926</c:v>
                </c:pt>
                <c:pt idx="2984">
                  <c:v>58.681570000000001</c:v>
                </c:pt>
                <c:pt idx="2985">
                  <c:v>58.680790000000002</c:v>
                </c:pt>
                <c:pt idx="2986">
                  <c:v>58.658110000000001</c:v>
                </c:pt>
                <c:pt idx="2987">
                  <c:v>58.566549999999999</c:v>
                </c:pt>
                <c:pt idx="2988">
                  <c:v>58.484630000000003</c:v>
                </c:pt>
                <c:pt idx="2989">
                  <c:v>58.402920000000002</c:v>
                </c:pt>
                <c:pt idx="2990">
                  <c:v>58.405589999999997</c:v>
                </c:pt>
                <c:pt idx="2991">
                  <c:v>58.33661</c:v>
                </c:pt>
                <c:pt idx="2992">
                  <c:v>58.362990000000003</c:v>
                </c:pt>
                <c:pt idx="2993">
                  <c:v>58.330539999999999</c:v>
                </c:pt>
                <c:pt idx="2994">
                  <c:v>58.310119999999998</c:v>
                </c:pt>
                <c:pt idx="2995">
                  <c:v>58.209710000000001</c:v>
                </c:pt>
                <c:pt idx="2996">
                  <c:v>58.217120000000001</c:v>
                </c:pt>
                <c:pt idx="2997">
                  <c:v>58.163209999999999</c:v>
                </c:pt>
                <c:pt idx="2998">
                  <c:v>58.208930000000002</c:v>
                </c:pt>
                <c:pt idx="2999">
                  <c:v>58.149880000000003</c:v>
                </c:pt>
                <c:pt idx="3000">
                  <c:v>58.105960000000003</c:v>
                </c:pt>
                <c:pt idx="3001">
                  <c:v>58.067149999999998</c:v>
                </c:pt>
                <c:pt idx="3002">
                  <c:v>57.962539999999997</c:v>
                </c:pt>
                <c:pt idx="3003">
                  <c:v>57.891010000000001</c:v>
                </c:pt>
                <c:pt idx="3004">
                  <c:v>57.915010000000002</c:v>
                </c:pt>
                <c:pt idx="3005">
                  <c:v>57.864150000000002</c:v>
                </c:pt>
                <c:pt idx="3006">
                  <c:v>57.803289999999997</c:v>
                </c:pt>
                <c:pt idx="3007">
                  <c:v>57.797730000000001</c:v>
                </c:pt>
                <c:pt idx="3008">
                  <c:v>57.687730000000002</c:v>
                </c:pt>
                <c:pt idx="3009">
                  <c:v>57.638289999999998</c:v>
                </c:pt>
                <c:pt idx="3010">
                  <c:v>57.647689999999997</c:v>
                </c:pt>
                <c:pt idx="3011">
                  <c:v>57.620849999999997</c:v>
                </c:pt>
                <c:pt idx="3012">
                  <c:v>57.64772</c:v>
                </c:pt>
                <c:pt idx="3013">
                  <c:v>57.606099999999998</c:v>
                </c:pt>
                <c:pt idx="3014">
                  <c:v>57.550130000000003</c:v>
                </c:pt>
                <c:pt idx="3015">
                  <c:v>57.52093</c:v>
                </c:pt>
                <c:pt idx="3016">
                  <c:v>57.41686</c:v>
                </c:pt>
                <c:pt idx="3017">
                  <c:v>57.37368</c:v>
                </c:pt>
                <c:pt idx="3018">
                  <c:v>57.357089999999999</c:v>
                </c:pt>
                <c:pt idx="3019">
                  <c:v>57.335369999999998</c:v>
                </c:pt>
                <c:pt idx="3020">
                  <c:v>57.363729999999997</c:v>
                </c:pt>
                <c:pt idx="3021">
                  <c:v>57.228360000000002</c:v>
                </c:pt>
                <c:pt idx="3022">
                  <c:v>57.25385</c:v>
                </c:pt>
                <c:pt idx="3023">
                  <c:v>57.173589999999997</c:v>
                </c:pt>
                <c:pt idx="3024">
                  <c:v>57.149729999999998</c:v>
                </c:pt>
                <c:pt idx="3025">
                  <c:v>57.193840000000002</c:v>
                </c:pt>
                <c:pt idx="3026">
                  <c:v>57.130940000000002</c:v>
                </c:pt>
                <c:pt idx="3027">
                  <c:v>57.170650000000002</c:v>
                </c:pt>
                <c:pt idx="3028">
                  <c:v>57.031770000000002</c:v>
                </c:pt>
                <c:pt idx="3029">
                  <c:v>57.030920000000002</c:v>
                </c:pt>
                <c:pt idx="3030">
                  <c:v>56.993459999999999</c:v>
                </c:pt>
                <c:pt idx="3031">
                  <c:v>56.953220000000002</c:v>
                </c:pt>
                <c:pt idx="3032">
                  <c:v>56.890740000000001</c:v>
                </c:pt>
                <c:pt idx="3033">
                  <c:v>56.83878</c:v>
                </c:pt>
                <c:pt idx="3034">
                  <c:v>56.818579999999997</c:v>
                </c:pt>
                <c:pt idx="3035">
                  <c:v>56.807180000000002</c:v>
                </c:pt>
                <c:pt idx="3036">
                  <c:v>56.76352</c:v>
                </c:pt>
                <c:pt idx="3037">
                  <c:v>56.750399999999999</c:v>
                </c:pt>
                <c:pt idx="3038">
                  <c:v>56.716050000000003</c:v>
                </c:pt>
                <c:pt idx="3039">
                  <c:v>56.645589999999999</c:v>
                </c:pt>
                <c:pt idx="3040">
                  <c:v>56.633960000000002</c:v>
                </c:pt>
                <c:pt idx="3041">
                  <c:v>56.577489999999997</c:v>
                </c:pt>
                <c:pt idx="3042">
                  <c:v>56.554430000000004</c:v>
                </c:pt>
                <c:pt idx="3043">
                  <c:v>56.539810000000003</c:v>
                </c:pt>
                <c:pt idx="3044">
                  <c:v>56.447699999999998</c:v>
                </c:pt>
                <c:pt idx="3045">
                  <c:v>56.405589999999997</c:v>
                </c:pt>
                <c:pt idx="3046">
                  <c:v>56.376480000000001</c:v>
                </c:pt>
                <c:pt idx="3047">
                  <c:v>56.365740000000002</c:v>
                </c:pt>
                <c:pt idx="3048">
                  <c:v>56.346960000000003</c:v>
                </c:pt>
                <c:pt idx="3049">
                  <c:v>56.323039999999999</c:v>
                </c:pt>
                <c:pt idx="3050">
                  <c:v>56.275149999999996</c:v>
                </c:pt>
                <c:pt idx="3051">
                  <c:v>56.23516</c:v>
                </c:pt>
                <c:pt idx="3052">
                  <c:v>56.13279</c:v>
                </c:pt>
                <c:pt idx="3053">
                  <c:v>56.126350000000002</c:v>
                </c:pt>
                <c:pt idx="3054">
                  <c:v>56.119579999999999</c:v>
                </c:pt>
                <c:pt idx="3055">
                  <c:v>56.147889999999997</c:v>
                </c:pt>
                <c:pt idx="3056">
                  <c:v>56.031550000000003</c:v>
                </c:pt>
                <c:pt idx="3057">
                  <c:v>55.99371</c:v>
                </c:pt>
                <c:pt idx="3058">
                  <c:v>55.965490000000003</c:v>
                </c:pt>
                <c:pt idx="3059">
                  <c:v>55.930289999999999</c:v>
                </c:pt>
                <c:pt idx="3060">
                  <c:v>55.94708</c:v>
                </c:pt>
                <c:pt idx="3061">
                  <c:v>55.845039999999997</c:v>
                </c:pt>
                <c:pt idx="3062">
                  <c:v>55.900939999999999</c:v>
                </c:pt>
                <c:pt idx="3063">
                  <c:v>55.799500000000002</c:v>
                </c:pt>
                <c:pt idx="3064">
                  <c:v>55.804389999999998</c:v>
                </c:pt>
                <c:pt idx="3065">
                  <c:v>55.746650000000002</c:v>
                </c:pt>
                <c:pt idx="3066">
                  <c:v>55.75291</c:v>
                </c:pt>
                <c:pt idx="3067">
                  <c:v>55.677</c:v>
                </c:pt>
                <c:pt idx="3068">
                  <c:v>55.59657</c:v>
                </c:pt>
                <c:pt idx="3069">
                  <c:v>55.69173</c:v>
                </c:pt>
                <c:pt idx="3070">
                  <c:v>55.604570000000002</c:v>
                </c:pt>
                <c:pt idx="3071">
                  <c:v>55.568739999999998</c:v>
                </c:pt>
                <c:pt idx="3072">
                  <c:v>55.546410000000002</c:v>
                </c:pt>
                <c:pt idx="3073">
                  <c:v>55.527509999999999</c:v>
                </c:pt>
                <c:pt idx="3074">
                  <c:v>55.507269999999998</c:v>
                </c:pt>
                <c:pt idx="3075">
                  <c:v>55.409309999999998</c:v>
                </c:pt>
                <c:pt idx="3076">
                  <c:v>55.415399999999998</c:v>
                </c:pt>
                <c:pt idx="3077">
                  <c:v>55.390270000000001</c:v>
                </c:pt>
                <c:pt idx="3078">
                  <c:v>55.299880000000002</c:v>
                </c:pt>
                <c:pt idx="3079">
                  <c:v>55.323950000000004</c:v>
                </c:pt>
                <c:pt idx="3080">
                  <c:v>55.289079999999998</c:v>
                </c:pt>
                <c:pt idx="3081">
                  <c:v>55.229030000000002</c:v>
                </c:pt>
                <c:pt idx="3082">
                  <c:v>55.166530000000002</c:v>
                </c:pt>
                <c:pt idx="3083">
                  <c:v>55.193480000000001</c:v>
                </c:pt>
                <c:pt idx="3084">
                  <c:v>55.191879999999998</c:v>
                </c:pt>
                <c:pt idx="3085">
                  <c:v>55.11589</c:v>
                </c:pt>
                <c:pt idx="3086">
                  <c:v>55.067459999999997</c:v>
                </c:pt>
                <c:pt idx="3087">
                  <c:v>55.029960000000003</c:v>
                </c:pt>
                <c:pt idx="3088">
                  <c:v>54.95787</c:v>
                </c:pt>
                <c:pt idx="3089">
                  <c:v>54.9876</c:v>
                </c:pt>
                <c:pt idx="3090">
                  <c:v>54.9758</c:v>
                </c:pt>
                <c:pt idx="3091">
                  <c:v>54.846069999999997</c:v>
                </c:pt>
                <c:pt idx="3092">
                  <c:v>54.826219999999999</c:v>
                </c:pt>
                <c:pt idx="3093">
                  <c:v>54.81127</c:v>
                </c:pt>
                <c:pt idx="3094">
                  <c:v>54.774679999999996</c:v>
                </c:pt>
                <c:pt idx="3095">
                  <c:v>54.759979999999999</c:v>
                </c:pt>
                <c:pt idx="3096">
                  <c:v>54.737810000000003</c:v>
                </c:pt>
                <c:pt idx="3097">
                  <c:v>54.759689999999999</c:v>
                </c:pt>
                <c:pt idx="3098">
                  <c:v>54.69256</c:v>
                </c:pt>
                <c:pt idx="3099">
                  <c:v>54.628579999999999</c:v>
                </c:pt>
                <c:pt idx="3100">
                  <c:v>54.631100000000004</c:v>
                </c:pt>
                <c:pt idx="3101">
                  <c:v>54.52111</c:v>
                </c:pt>
                <c:pt idx="3102">
                  <c:v>54.556049999999999</c:v>
                </c:pt>
                <c:pt idx="3103">
                  <c:v>54.471829999999997</c:v>
                </c:pt>
                <c:pt idx="3104">
                  <c:v>54.444009999999999</c:v>
                </c:pt>
                <c:pt idx="3105">
                  <c:v>54.467860000000002</c:v>
                </c:pt>
                <c:pt idx="3106">
                  <c:v>54.45355</c:v>
                </c:pt>
                <c:pt idx="3107">
                  <c:v>54.413350000000001</c:v>
                </c:pt>
                <c:pt idx="3108">
                  <c:v>54.325470000000003</c:v>
                </c:pt>
                <c:pt idx="3109">
                  <c:v>54.340260000000001</c:v>
                </c:pt>
                <c:pt idx="3110">
                  <c:v>54.295450000000002</c:v>
                </c:pt>
                <c:pt idx="3111">
                  <c:v>54.234520000000003</c:v>
                </c:pt>
                <c:pt idx="3112">
                  <c:v>54.267240000000001</c:v>
                </c:pt>
                <c:pt idx="3113">
                  <c:v>54.270470000000003</c:v>
                </c:pt>
                <c:pt idx="3114">
                  <c:v>54.190109999999997</c:v>
                </c:pt>
                <c:pt idx="3115">
                  <c:v>54.20046</c:v>
                </c:pt>
                <c:pt idx="3116">
                  <c:v>54.182810000000003</c:v>
                </c:pt>
                <c:pt idx="3117">
                  <c:v>54.127859999999998</c:v>
                </c:pt>
                <c:pt idx="3118">
                  <c:v>54.023650000000004</c:v>
                </c:pt>
                <c:pt idx="3119">
                  <c:v>53.98704</c:v>
                </c:pt>
                <c:pt idx="3120">
                  <c:v>53.997880000000002</c:v>
                </c:pt>
                <c:pt idx="3121">
                  <c:v>53.864190000000001</c:v>
                </c:pt>
                <c:pt idx="3122">
                  <c:v>53.889339999999997</c:v>
                </c:pt>
                <c:pt idx="3123">
                  <c:v>53.864220000000003</c:v>
                </c:pt>
                <c:pt idx="3124">
                  <c:v>53.781419999999997</c:v>
                </c:pt>
                <c:pt idx="3125">
                  <c:v>53.788620000000002</c:v>
                </c:pt>
                <c:pt idx="3126">
                  <c:v>53.823059999999998</c:v>
                </c:pt>
                <c:pt idx="3127">
                  <c:v>53.747459999999997</c:v>
                </c:pt>
                <c:pt idx="3128">
                  <c:v>53.710590000000003</c:v>
                </c:pt>
                <c:pt idx="3129">
                  <c:v>53.559780000000003</c:v>
                </c:pt>
                <c:pt idx="3130">
                  <c:v>53.594149999999999</c:v>
                </c:pt>
                <c:pt idx="3131">
                  <c:v>53.589730000000003</c:v>
                </c:pt>
                <c:pt idx="3132">
                  <c:v>53.539099999999998</c:v>
                </c:pt>
                <c:pt idx="3133">
                  <c:v>53.530560000000001</c:v>
                </c:pt>
                <c:pt idx="3134">
                  <c:v>53.521410000000003</c:v>
                </c:pt>
                <c:pt idx="3135">
                  <c:v>53.476329999999997</c:v>
                </c:pt>
                <c:pt idx="3136">
                  <c:v>53.457439999999998</c:v>
                </c:pt>
                <c:pt idx="3137">
                  <c:v>53.400410000000001</c:v>
                </c:pt>
                <c:pt idx="3138">
                  <c:v>53.422899999999998</c:v>
                </c:pt>
                <c:pt idx="3139">
                  <c:v>53.370919999999998</c:v>
                </c:pt>
                <c:pt idx="3140">
                  <c:v>53.351799999999997</c:v>
                </c:pt>
                <c:pt idx="3141">
                  <c:v>53.305630000000001</c:v>
                </c:pt>
                <c:pt idx="3142">
                  <c:v>53.268790000000003</c:v>
                </c:pt>
                <c:pt idx="3143">
                  <c:v>53.235759999999999</c:v>
                </c:pt>
                <c:pt idx="3144">
                  <c:v>53.228569999999998</c:v>
                </c:pt>
                <c:pt idx="3145">
                  <c:v>53.129449999999999</c:v>
                </c:pt>
                <c:pt idx="3146">
                  <c:v>53.182270000000003</c:v>
                </c:pt>
                <c:pt idx="3147">
                  <c:v>53.095680000000002</c:v>
                </c:pt>
                <c:pt idx="3148">
                  <c:v>52.99962</c:v>
                </c:pt>
                <c:pt idx="3149">
                  <c:v>52.996279999999999</c:v>
                </c:pt>
                <c:pt idx="3150">
                  <c:v>52.978140000000003</c:v>
                </c:pt>
                <c:pt idx="3151">
                  <c:v>52.94014</c:v>
                </c:pt>
                <c:pt idx="3152">
                  <c:v>52.968449999999997</c:v>
                </c:pt>
                <c:pt idx="3153">
                  <c:v>52.93038</c:v>
                </c:pt>
                <c:pt idx="3154">
                  <c:v>52.897170000000003</c:v>
                </c:pt>
                <c:pt idx="3155">
                  <c:v>52.893909999999998</c:v>
                </c:pt>
                <c:pt idx="3156">
                  <c:v>52.817279999999997</c:v>
                </c:pt>
                <c:pt idx="3157">
                  <c:v>52.817909999999998</c:v>
                </c:pt>
                <c:pt idx="3158">
                  <c:v>52.813630000000003</c:v>
                </c:pt>
                <c:pt idx="3159">
                  <c:v>52.706200000000003</c:v>
                </c:pt>
                <c:pt idx="3160">
                  <c:v>52.697040000000001</c:v>
                </c:pt>
                <c:pt idx="3161">
                  <c:v>52.711550000000003</c:v>
                </c:pt>
                <c:pt idx="3162">
                  <c:v>52.651179999999997</c:v>
                </c:pt>
                <c:pt idx="3163">
                  <c:v>52.647460000000002</c:v>
                </c:pt>
                <c:pt idx="3164">
                  <c:v>52.654299999999999</c:v>
                </c:pt>
                <c:pt idx="3165">
                  <c:v>52.569519999999997</c:v>
                </c:pt>
                <c:pt idx="3166">
                  <c:v>52.558140000000002</c:v>
                </c:pt>
                <c:pt idx="3167">
                  <c:v>52.520980000000002</c:v>
                </c:pt>
                <c:pt idx="3168">
                  <c:v>52.502940000000002</c:v>
                </c:pt>
                <c:pt idx="3169">
                  <c:v>52.408239999999999</c:v>
                </c:pt>
                <c:pt idx="3170">
                  <c:v>52.454599999999999</c:v>
                </c:pt>
                <c:pt idx="3171">
                  <c:v>52.363509999999998</c:v>
                </c:pt>
                <c:pt idx="3172">
                  <c:v>52.327460000000002</c:v>
                </c:pt>
                <c:pt idx="3173">
                  <c:v>52.305160000000001</c:v>
                </c:pt>
                <c:pt idx="3174">
                  <c:v>52.28087</c:v>
                </c:pt>
                <c:pt idx="3175">
                  <c:v>52.257939999999998</c:v>
                </c:pt>
                <c:pt idx="3176">
                  <c:v>52.209699999999998</c:v>
                </c:pt>
                <c:pt idx="3177">
                  <c:v>52.240079999999999</c:v>
                </c:pt>
                <c:pt idx="3178">
                  <c:v>52.25394</c:v>
                </c:pt>
                <c:pt idx="3179">
                  <c:v>52.175559999999997</c:v>
                </c:pt>
                <c:pt idx="3180">
                  <c:v>52.152920000000002</c:v>
                </c:pt>
                <c:pt idx="3181">
                  <c:v>52.094329999999999</c:v>
                </c:pt>
                <c:pt idx="3182">
                  <c:v>52.133949999999999</c:v>
                </c:pt>
                <c:pt idx="3183">
                  <c:v>52.106200000000001</c:v>
                </c:pt>
                <c:pt idx="3184">
                  <c:v>52.05639</c:v>
                </c:pt>
                <c:pt idx="3185">
                  <c:v>51.973199999999999</c:v>
                </c:pt>
                <c:pt idx="3186">
                  <c:v>51.895609999999998</c:v>
                </c:pt>
                <c:pt idx="3187">
                  <c:v>51.983649999999997</c:v>
                </c:pt>
                <c:pt idx="3188">
                  <c:v>51.892809999999997</c:v>
                </c:pt>
                <c:pt idx="3189">
                  <c:v>51.858179999999997</c:v>
                </c:pt>
                <c:pt idx="3190">
                  <c:v>51.843429999999998</c:v>
                </c:pt>
                <c:pt idx="3191">
                  <c:v>51.778179999999999</c:v>
                </c:pt>
                <c:pt idx="3192">
                  <c:v>51.777720000000002</c:v>
                </c:pt>
                <c:pt idx="3193">
                  <c:v>51.680280000000003</c:v>
                </c:pt>
                <c:pt idx="3194">
                  <c:v>51.746139999999997</c:v>
                </c:pt>
                <c:pt idx="3195">
                  <c:v>51.680810000000001</c:v>
                </c:pt>
                <c:pt idx="3196">
                  <c:v>51.59496</c:v>
                </c:pt>
                <c:pt idx="3197">
                  <c:v>51.624580000000002</c:v>
                </c:pt>
                <c:pt idx="3198">
                  <c:v>51.643909999999998</c:v>
                </c:pt>
                <c:pt idx="3199">
                  <c:v>51.528640000000003</c:v>
                </c:pt>
                <c:pt idx="3200">
                  <c:v>51.541370000000001</c:v>
                </c:pt>
                <c:pt idx="3201">
                  <c:v>51.531410000000001</c:v>
                </c:pt>
                <c:pt idx="3202">
                  <c:v>51.421869999999998</c:v>
                </c:pt>
                <c:pt idx="3203">
                  <c:v>51.403689999999997</c:v>
                </c:pt>
                <c:pt idx="3204">
                  <c:v>51.439349999999997</c:v>
                </c:pt>
                <c:pt idx="3205">
                  <c:v>51.389220000000002</c:v>
                </c:pt>
                <c:pt idx="3206">
                  <c:v>51.378059999999998</c:v>
                </c:pt>
                <c:pt idx="3207">
                  <c:v>51.248890000000003</c:v>
                </c:pt>
                <c:pt idx="3208">
                  <c:v>51.205269999999999</c:v>
                </c:pt>
                <c:pt idx="3209">
                  <c:v>51.199300000000001</c:v>
                </c:pt>
                <c:pt idx="3210">
                  <c:v>51.250320000000002</c:v>
                </c:pt>
                <c:pt idx="3211">
                  <c:v>51.198250000000002</c:v>
                </c:pt>
                <c:pt idx="3212">
                  <c:v>51.160640000000001</c:v>
                </c:pt>
                <c:pt idx="3213">
                  <c:v>51.130719999999997</c:v>
                </c:pt>
                <c:pt idx="3214">
                  <c:v>51.078009999999999</c:v>
                </c:pt>
                <c:pt idx="3215">
                  <c:v>51.098640000000003</c:v>
                </c:pt>
                <c:pt idx="3216">
                  <c:v>51.064929999999997</c:v>
                </c:pt>
                <c:pt idx="3217">
                  <c:v>51.069470000000003</c:v>
                </c:pt>
                <c:pt idx="3218">
                  <c:v>51.015450000000001</c:v>
                </c:pt>
                <c:pt idx="3219">
                  <c:v>50.956099999999999</c:v>
                </c:pt>
                <c:pt idx="3220">
                  <c:v>50.957279999999997</c:v>
                </c:pt>
                <c:pt idx="3221">
                  <c:v>50.967419999999997</c:v>
                </c:pt>
                <c:pt idx="3222">
                  <c:v>50.885750000000002</c:v>
                </c:pt>
                <c:pt idx="3223">
                  <c:v>50.811109999999999</c:v>
                </c:pt>
                <c:pt idx="3224">
                  <c:v>50.748539999999998</c:v>
                </c:pt>
                <c:pt idx="3225">
                  <c:v>50.798900000000003</c:v>
                </c:pt>
                <c:pt idx="3226">
                  <c:v>50.74474</c:v>
                </c:pt>
                <c:pt idx="3227">
                  <c:v>50.739829999999998</c:v>
                </c:pt>
                <c:pt idx="3228">
                  <c:v>50.695340000000002</c:v>
                </c:pt>
                <c:pt idx="3229">
                  <c:v>50.728940000000001</c:v>
                </c:pt>
                <c:pt idx="3230">
                  <c:v>50.68488</c:v>
                </c:pt>
                <c:pt idx="3231">
                  <c:v>50.56223</c:v>
                </c:pt>
                <c:pt idx="3232">
                  <c:v>50.554369999999999</c:v>
                </c:pt>
                <c:pt idx="3233">
                  <c:v>50.547870000000003</c:v>
                </c:pt>
                <c:pt idx="3234">
                  <c:v>50.452950000000001</c:v>
                </c:pt>
                <c:pt idx="3235">
                  <c:v>50.531329999999997</c:v>
                </c:pt>
                <c:pt idx="3236">
                  <c:v>50.500019999999999</c:v>
                </c:pt>
                <c:pt idx="3237">
                  <c:v>50.473939999999999</c:v>
                </c:pt>
                <c:pt idx="3238">
                  <c:v>50.423819999999999</c:v>
                </c:pt>
                <c:pt idx="3239">
                  <c:v>50.428289999999997</c:v>
                </c:pt>
                <c:pt idx="3240">
                  <c:v>50.404789999999998</c:v>
                </c:pt>
                <c:pt idx="3241">
                  <c:v>50.364649999999997</c:v>
                </c:pt>
                <c:pt idx="3242">
                  <c:v>50.334589999999999</c:v>
                </c:pt>
                <c:pt idx="3243">
                  <c:v>50.351149999999997</c:v>
                </c:pt>
                <c:pt idx="3244">
                  <c:v>50.279879999999999</c:v>
                </c:pt>
                <c:pt idx="3245">
                  <c:v>50.21707</c:v>
                </c:pt>
                <c:pt idx="3246">
                  <c:v>50.183959999999999</c:v>
                </c:pt>
                <c:pt idx="3247">
                  <c:v>50.145029999999998</c:v>
                </c:pt>
                <c:pt idx="3248">
                  <c:v>50.105229999999999</c:v>
                </c:pt>
                <c:pt idx="3249">
                  <c:v>50.099879999999999</c:v>
                </c:pt>
                <c:pt idx="3250">
                  <c:v>50.074539999999999</c:v>
                </c:pt>
                <c:pt idx="3251">
                  <c:v>50.035040000000002</c:v>
                </c:pt>
                <c:pt idx="3252">
                  <c:v>50.035080000000001</c:v>
                </c:pt>
                <c:pt idx="3253">
                  <c:v>50.047899999999998</c:v>
                </c:pt>
                <c:pt idx="3254">
                  <c:v>50.095790000000001</c:v>
                </c:pt>
                <c:pt idx="3255">
                  <c:v>50.048520000000003</c:v>
                </c:pt>
                <c:pt idx="3256">
                  <c:v>50.013249999999999</c:v>
                </c:pt>
                <c:pt idx="3257">
                  <c:v>49.980710000000002</c:v>
                </c:pt>
                <c:pt idx="3258">
                  <c:v>49.92651</c:v>
                </c:pt>
                <c:pt idx="3259">
                  <c:v>49.932279999999999</c:v>
                </c:pt>
                <c:pt idx="3260">
                  <c:v>49.868549999999999</c:v>
                </c:pt>
                <c:pt idx="3261">
                  <c:v>49.850659999999998</c:v>
                </c:pt>
                <c:pt idx="3262">
                  <c:v>49.807090000000002</c:v>
                </c:pt>
                <c:pt idx="3263">
                  <c:v>49.754809999999999</c:v>
                </c:pt>
                <c:pt idx="3264">
                  <c:v>49.745559999999998</c:v>
                </c:pt>
                <c:pt idx="3265">
                  <c:v>49.729930000000003</c:v>
                </c:pt>
                <c:pt idx="3266">
                  <c:v>49.69303</c:v>
                </c:pt>
                <c:pt idx="3267">
                  <c:v>49.692599999999999</c:v>
                </c:pt>
                <c:pt idx="3268">
                  <c:v>49.643230000000003</c:v>
                </c:pt>
                <c:pt idx="3269">
                  <c:v>49.690150000000003</c:v>
                </c:pt>
                <c:pt idx="3270">
                  <c:v>49.563929999999999</c:v>
                </c:pt>
                <c:pt idx="3271">
                  <c:v>49.639789999999998</c:v>
                </c:pt>
                <c:pt idx="3272">
                  <c:v>49.588610000000003</c:v>
                </c:pt>
                <c:pt idx="3273">
                  <c:v>49.568080000000002</c:v>
                </c:pt>
                <c:pt idx="3274">
                  <c:v>49.566339999999997</c:v>
                </c:pt>
                <c:pt idx="3275">
                  <c:v>49.46564</c:v>
                </c:pt>
                <c:pt idx="3276">
                  <c:v>49.427419999999998</c:v>
                </c:pt>
                <c:pt idx="3277">
                  <c:v>49.27317</c:v>
                </c:pt>
                <c:pt idx="3278">
                  <c:v>49.363059999999997</c:v>
                </c:pt>
                <c:pt idx="3279">
                  <c:v>49.40549</c:v>
                </c:pt>
                <c:pt idx="3280">
                  <c:v>49.306170000000002</c:v>
                </c:pt>
                <c:pt idx="3281">
                  <c:v>49.324179999999998</c:v>
                </c:pt>
                <c:pt idx="3282">
                  <c:v>49.293869999999998</c:v>
                </c:pt>
                <c:pt idx="3283">
                  <c:v>49.321910000000003</c:v>
                </c:pt>
                <c:pt idx="3284">
                  <c:v>49.277999999999999</c:v>
                </c:pt>
                <c:pt idx="3285">
                  <c:v>49.254199999999997</c:v>
                </c:pt>
                <c:pt idx="3286">
                  <c:v>49.260159999999999</c:v>
                </c:pt>
                <c:pt idx="3287">
                  <c:v>49.243009999999998</c:v>
                </c:pt>
                <c:pt idx="3288">
                  <c:v>49.138860000000001</c:v>
                </c:pt>
                <c:pt idx="3289">
                  <c:v>49.128509999999999</c:v>
                </c:pt>
                <c:pt idx="3290">
                  <c:v>49.102290000000004</c:v>
                </c:pt>
                <c:pt idx="3291">
                  <c:v>49.07141</c:v>
                </c:pt>
                <c:pt idx="3292">
                  <c:v>49.061880000000002</c:v>
                </c:pt>
                <c:pt idx="3293">
                  <c:v>49.067619999999998</c:v>
                </c:pt>
                <c:pt idx="3294">
                  <c:v>49.005049999999997</c:v>
                </c:pt>
                <c:pt idx="3295">
                  <c:v>48.943210000000001</c:v>
                </c:pt>
                <c:pt idx="3296">
                  <c:v>48.892940000000003</c:v>
                </c:pt>
                <c:pt idx="3297">
                  <c:v>48.934199999999997</c:v>
                </c:pt>
                <c:pt idx="3298">
                  <c:v>48.913460000000001</c:v>
                </c:pt>
                <c:pt idx="3299">
                  <c:v>48.830019999999998</c:v>
                </c:pt>
                <c:pt idx="3300">
                  <c:v>48.79092</c:v>
                </c:pt>
                <c:pt idx="3301">
                  <c:v>48.769410000000001</c:v>
                </c:pt>
                <c:pt idx="3302">
                  <c:v>48.753599999999999</c:v>
                </c:pt>
                <c:pt idx="3303">
                  <c:v>48.756860000000003</c:v>
                </c:pt>
                <c:pt idx="3304">
                  <c:v>48.733280000000001</c:v>
                </c:pt>
                <c:pt idx="3305">
                  <c:v>48.73057</c:v>
                </c:pt>
                <c:pt idx="3306">
                  <c:v>48.649610000000003</c:v>
                </c:pt>
                <c:pt idx="3307">
                  <c:v>48.630609999999997</c:v>
                </c:pt>
                <c:pt idx="3308">
                  <c:v>48.596789999999999</c:v>
                </c:pt>
                <c:pt idx="3309">
                  <c:v>48.502859999999998</c:v>
                </c:pt>
                <c:pt idx="3310">
                  <c:v>48.462519999999998</c:v>
                </c:pt>
                <c:pt idx="3311">
                  <c:v>48.463120000000004</c:v>
                </c:pt>
                <c:pt idx="3312">
                  <c:v>48.52955</c:v>
                </c:pt>
                <c:pt idx="3313">
                  <c:v>48.453299999999999</c:v>
                </c:pt>
                <c:pt idx="3314">
                  <c:v>48.43197</c:v>
                </c:pt>
                <c:pt idx="3315">
                  <c:v>48.414529999999999</c:v>
                </c:pt>
                <c:pt idx="3316">
                  <c:v>48.3917</c:v>
                </c:pt>
                <c:pt idx="3317">
                  <c:v>48.419240000000002</c:v>
                </c:pt>
                <c:pt idx="3318">
                  <c:v>48.327080000000002</c:v>
                </c:pt>
                <c:pt idx="3319">
                  <c:v>48.365720000000003</c:v>
                </c:pt>
                <c:pt idx="3320">
                  <c:v>48.289459999999998</c:v>
                </c:pt>
                <c:pt idx="3321">
                  <c:v>48.248649999999998</c:v>
                </c:pt>
                <c:pt idx="3322">
                  <c:v>48.241379999999999</c:v>
                </c:pt>
                <c:pt idx="3323">
                  <c:v>48.173070000000003</c:v>
                </c:pt>
                <c:pt idx="3324">
                  <c:v>48.163960000000003</c:v>
                </c:pt>
                <c:pt idx="3325">
                  <c:v>48.160409999999999</c:v>
                </c:pt>
                <c:pt idx="3326">
                  <c:v>48.06053</c:v>
                </c:pt>
                <c:pt idx="3327">
                  <c:v>48.15099</c:v>
                </c:pt>
                <c:pt idx="3328">
                  <c:v>48.163350000000001</c:v>
                </c:pt>
                <c:pt idx="3329">
                  <c:v>48.112870000000001</c:v>
                </c:pt>
                <c:pt idx="3330">
                  <c:v>48.080190000000002</c:v>
                </c:pt>
                <c:pt idx="3331">
                  <c:v>48.094349999999999</c:v>
                </c:pt>
                <c:pt idx="3332">
                  <c:v>47.992579999999997</c:v>
                </c:pt>
                <c:pt idx="3333">
                  <c:v>47.981200000000001</c:v>
                </c:pt>
                <c:pt idx="3334">
                  <c:v>48.003529999999998</c:v>
                </c:pt>
                <c:pt idx="3335">
                  <c:v>47.941070000000003</c:v>
                </c:pt>
                <c:pt idx="3336">
                  <c:v>47.921790000000001</c:v>
                </c:pt>
                <c:pt idx="3337">
                  <c:v>47.940930000000002</c:v>
                </c:pt>
                <c:pt idx="3338">
                  <c:v>47.858649999999997</c:v>
                </c:pt>
                <c:pt idx="3339">
                  <c:v>47.836289999999998</c:v>
                </c:pt>
                <c:pt idx="3340">
                  <c:v>47.881689999999999</c:v>
                </c:pt>
                <c:pt idx="3341">
                  <c:v>47.835009999999997</c:v>
                </c:pt>
                <c:pt idx="3342">
                  <c:v>47.824339999999999</c:v>
                </c:pt>
                <c:pt idx="3343">
                  <c:v>47.861739999999998</c:v>
                </c:pt>
                <c:pt idx="3344">
                  <c:v>47.80453</c:v>
                </c:pt>
                <c:pt idx="3345">
                  <c:v>47.765149999999998</c:v>
                </c:pt>
                <c:pt idx="3346">
                  <c:v>47.67239</c:v>
                </c:pt>
                <c:pt idx="3347">
                  <c:v>47.724040000000002</c:v>
                </c:pt>
                <c:pt idx="3348">
                  <c:v>47.69</c:v>
                </c:pt>
                <c:pt idx="3349">
                  <c:v>47.68121</c:v>
                </c:pt>
                <c:pt idx="3350">
                  <c:v>47.653289999999998</c:v>
                </c:pt>
                <c:pt idx="3351">
                  <c:v>47.600279999999998</c:v>
                </c:pt>
                <c:pt idx="3352">
                  <c:v>47.517569999999999</c:v>
                </c:pt>
                <c:pt idx="3353">
                  <c:v>47.541600000000003</c:v>
                </c:pt>
                <c:pt idx="3354">
                  <c:v>47.479990000000001</c:v>
                </c:pt>
                <c:pt idx="3355">
                  <c:v>47.557160000000003</c:v>
                </c:pt>
                <c:pt idx="3356">
                  <c:v>47.499740000000003</c:v>
                </c:pt>
                <c:pt idx="3357">
                  <c:v>47.517910000000001</c:v>
                </c:pt>
                <c:pt idx="3358">
                  <c:v>47.529539999999997</c:v>
                </c:pt>
                <c:pt idx="3359">
                  <c:v>47.414760000000001</c:v>
                </c:pt>
                <c:pt idx="3360">
                  <c:v>47.438940000000002</c:v>
                </c:pt>
                <c:pt idx="3361">
                  <c:v>47.460799999999999</c:v>
                </c:pt>
                <c:pt idx="3362">
                  <c:v>47.325859999999999</c:v>
                </c:pt>
                <c:pt idx="3363">
                  <c:v>47.303919999999998</c:v>
                </c:pt>
                <c:pt idx="3364">
                  <c:v>47.27702</c:v>
                </c:pt>
                <c:pt idx="3365">
                  <c:v>47.31561</c:v>
                </c:pt>
                <c:pt idx="3366">
                  <c:v>47.171790000000001</c:v>
                </c:pt>
                <c:pt idx="3367">
                  <c:v>47.169930000000001</c:v>
                </c:pt>
                <c:pt idx="3368">
                  <c:v>47.165410000000001</c:v>
                </c:pt>
                <c:pt idx="3369">
                  <c:v>47.2012</c:v>
                </c:pt>
                <c:pt idx="3370">
                  <c:v>47.173909999999999</c:v>
                </c:pt>
                <c:pt idx="3371">
                  <c:v>47.21772</c:v>
                </c:pt>
                <c:pt idx="3372">
                  <c:v>47.157600000000002</c:v>
                </c:pt>
                <c:pt idx="3373">
                  <c:v>47.10933</c:v>
                </c:pt>
                <c:pt idx="3374">
                  <c:v>46.967410000000001</c:v>
                </c:pt>
                <c:pt idx="3375">
                  <c:v>47.10266</c:v>
                </c:pt>
                <c:pt idx="3376">
                  <c:v>46.999490000000002</c:v>
                </c:pt>
                <c:pt idx="3377">
                  <c:v>46.988460000000003</c:v>
                </c:pt>
                <c:pt idx="3378">
                  <c:v>46.987540000000003</c:v>
                </c:pt>
                <c:pt idx="3379">
                  <c:v>47.00759</c:v>
                </c:pt>
                <c:pt idx="3380">
                  <c:v>46.933590000000002</c:v>
                </c:pt>
                <c:pt idx="3381">
                  <c:v>46.965989999999998</c:v>
                </c:pt>
                <c:pt idx="3382">
                  <c:v>46.936599999999999</c:v>
                </c:pt>
                <c:pt idx="3383">
                  <c:v>46.831150000000001</c:v>
                </c:pt>
                <c:pt idx="3384">
                  <c:v>46.769390000000001</c:v>
                </c:pt>
                <c:pt idx="3385">
                  <c:v>46.734070000000003</c:v>
                </c:pt>
                <c:pt idx="3386">
                  <c:v>46.732570000000003</c:v>
                </c:pt>
                <c:pt idx="3387">
                  <c:v>46.721690000000002</c:v>
                </c:pt>
                <c:pt idx="3388">
                  <c:v>46.697270000000003</c:v>
                </c:pt>
                <c:pt idx="3389">
                  <c:v>46.681719999999999</c:v>
                </c:pt>
                <c:pt idx="3390">
                  <c:v>46.66292</c:v>
                </c:pt>
                <c:pt idx="3391">
                  <c:v>46.602780000000003</c:v>
                </c:pt>
                <c:pt idx="3392">
                  <c:v>46.556330000000003</c:v>
                </c:pt>
                <c:pt idx="3393">
                  <c:v>46.585619999999999</c:v>
                </c:pt>
                <c:pt idx="3394">
                  <c:v>46.577120000000001</c:v>
                </c:pt>
                <c:pt idx="3395">
                  <c:v>46.550660000000001</c:v>
                </c:pt>
                <c:pt idx="3396">
                  <c:v>46.546700000000001</c:v>
                </c:pt>
                <c:pt idx="3397">
                  <c:v>46.499510000000001</c:v>
                </c:pt>
                <c:pt idx="3398">
                  <c:v>46.47099</c:v>
                </c:pt>
                <c:pt idx="3399">
                  <c:v>46.424019999999999</c:v>
                </c:pt>
                <c:pt idx="3400">
                  <c:v>46.415689999999998</c:v>
                </c:pt>
                <c:pt idx="3401">
                  <c:v>46.398530000000001</c:v>
                </c:pt>
                <c:pt idx="3402">
                  <c:v>46.314520000000002</c:v>
                </c:pt>
                <c:pt idx="3403">
                  <c:v>46.383749999999999</c:v>
                </c:pt>
                <c:pt idx="3404">
                  <c:v>46.336399999999998</c:v>
                </c:pt>
                <c:pt idx="3405">
                  <c:v>46.341639999999998</c:v>
                </c:pt>
                <c:pt idx="3406">
                  <c:v>46.245040000000003</c:v>
                </c:pt>
                <c:pt idx="3407">
                  <c:v>46.243850000000002</c:v>
                </c:pt>
                <c:pt idx="3408">
                  <c:v>46.18412</c:v>
                </c:pt>
                <c:pt idx="3409">
                  <c:v>46.21011</c:v>
                </c:pt>
                <c:pt idx="3410">
                  <c:v>46.148470000000003</c:v>
                </c:pt>
                <c:pt idx="3411">
                  <c:v>46.234059999999999</c:v>
                </c:pt>
                <c:pt idx="3412">
                  <c:v>46.15992</c:v>
                </c:pt>
                <c:pt idx="3413">
                  <c:v>46.206029999999998</c:v>
                </c:pt>
                <c:pt idx="3414">
                  <c:v>46.178060000000002</c:v>
                </c:pt>
                <c:pt idx="3415">
                  <c:v>46.16995</c:v>
                </c:pt>
                <c:pt idx="3416">
                  <c:v>46.12744</c:v>
                </c:pt>
                <c:pt idx="3417">
                  <c:v>46.086829999999999</c:v>
                </c:pt>
                <c:pt idx="3418">
                  <c:v>45.979810000000001</c:v>
                </c:pt>
                <c:pt idx="3419">
                  <c:v>46.03857</c:v>
                </c:pt>
                <c:pt idx="3420">
                  <c:v>45.986190000000001</c:v>
                </c:pt>
                <c:pt idx="3421">
                  <c:v>45.947139999999997</c:v>
                </c:pt>
                <c:pt idx="3422">
                  <c:v>45.947589999999998</c:v>
                </c:pt>
                <c:pt idx="3423">
                  <c:v>45.868090000000002</c:v>
                </c:pt>
                <c:pt idx="3424">
                  <c:v>45.870249999999999</c:v>
                </c:pt>
                <c:pt idx="3425">
                  <c:v>45.907440000000001</c:v>
                </c:pt>
                <c:pt idx="3426">
                  <c:v>45.879300000000001</c:v>
                </c:pt>
                <c:pt idx="3427">
                  <c:v>45.85501</c:v>
                </c:pt>
                <c:pt idx="3428">
                  <c:v>45.781179999999999</c:v>
                </c:pt>
                <c:pt idx="3429">
                  <c:v>45.788089999999997</c:v>
                </c:pt>
                <c:pt idx="3430">
                  <c:v>45.733460000000001</c:v>
                </c:pt>
                <c:pt idx="3431">
                  <c:v>45.666519999999998</c:v>
                </c:pt>
                <c:pt idx="3432">
                  <c:v>45.663080000000001</c:v>
                </c:pt>
                <c:pt idx="3433">
                  <c:v>45.726990000000001</c:v>
                </c:pt>
                <c:pt idx="3434">
                  <c:v>45.663029999999999</c:v>
                </c:pt>
                <c:pt idx="3435">
                  <c:v>45.626669999999997</c:v>
                </c:pt>
                <c:pt idx="3436">
                  <c:v>45.53848</c:v>
                </c:pt>
                <c:pt idx="3437">
                  <c:v>45.593609999999998</c:v>
                </c:pt>
                <c:pt idx="3438">
                  <c:v>45.575629999999997</c:v>
                </c:pt>
                <c:pt idx="3439">
                  <c:v>45.583599999999997</c:v>
                </c:pt>
                <c:pt idx="3440">
                  <c:v>45.560920000000003</c:v>
                </c:pt>
                <c:pt idx="3441">
                  <c:v>45.49821</c:v>
                </c:pt>
                <c:pt idx="3442">
                  <c:v>45.526440000000001</c:v>
                </c:pt>
                <c:pt idx="3443">
                  <c:v>45.442100000000003</c:v>
                </c:pt>
                <c:pt idx="3444">
                  <c:v>45.446530000000003</c:v>
                </c:pt>
                <c:pt idx="3445">
                  <c:v>45.42456</c:v>
                </c:pt>
                <c:pt idx="3446">
                  <c:v>45.395960000000002</c:v>
                </c:pt>
                <c:pt idx="3447">
                  <c:v>45.374110000000002</c:v>
                </c:pt>
                <c:pt idx="3448">
                  <c:v>45.313270000000003</c:v>
                </c:pt>
                <c:pt idx="3449">
                  <c:v>45.30227</c:v>
                </c:pt>
                <c:pt idx="3450">
                  <c:v>45.28051</c:v>
                </c:pt>
                <c:pt idx="3451">
                  <c:v>45.269759999999998</c:v>
                </c:pt>
                <c:pt idx="3452">
                  <c:v>45.233110000000003</c:v>
                </c:pt>
                <c:pt idx="3453">
                  <c:v>45.252020000000002</c:v>
                </c:pt>
                <c:pt idx="3454">
                  <c:v>45.262749999999997</c:v>
                </c:pt>
                <c:pt idx="3455">
                  <c:v>45.261789999999998</c:v>
                </c:pt>
                <c:pt idx="3456">
                  <c:v>45.237340000000003</c:v>
                </c:pt>
                <c:pt idx="3457">
                  <c:v>45.231529999999999</c:v>
                </c:pt>
                <c:pt idx="3458">
                  <c:v>45.159579999999998</c:v>
                </c:pt>
                <c:pt idx="3459">
                  <c:v>45.190649999999998</c:v>
                </c:pt>
                <c:pt idx="3460">
                  <c:v>45.182029999999997</c:v>
                </c:pt>
                <c:pt idx="3461">
                  <c:v>45.136670000000002</c:v>
                </c:pt>
                <c:pt idx="3462">
                  <c:v>45.093389999999999</c:v>
                </c:pt>
                <c:pt idx="3463">
                  <c:v>45.050190000000001</c:v>
                </c:pt>
                <c:pt idx="3464">
                  <c:v>45.064079999999997</c:v>
                </c:pt>
                <c:pt idx="3465">
                  <c:v>45.065359999999998</c:v>
                </c:pt>
                <c:pt idx="3466">
                  <c:v>45.021079999999998</c:v>
                </c:pt>
                <c:pt idx="3467">
                  <c:v>44.999290000000002</c:v>
                </c:pt>
                <c:pt idx="3468">
                  <c:v>44.945480000000003</c:v>
                </c:pt>
                <c:pt idx="3469">
                  <c:v>44.986280000000001</c:v>
                </c:pt>
                <c:pt idx="3470">
                  <c:v>44.805540000000001</c:v>
                </c:pt>
                <c:pt idx="3471">
                  <c:v>44.812890000000003</c:v>
                </c:pt>
                <c:pt idx="3472">
                  <c:v>44.811880000000002</c:v>
                </c:pt>
                <c:pt idx="3473">
                  <c:v>44.773440000000001</c:v>
                </c:pt>
                <c:pt idx="3474">
                  <c:v>44.758650000000003</c:v>
                </c:pt>
                <c:pt idx="3475">
                  <c:v>44.773290000000003</c:v>
                </c:pt>
                <c:pt idx="3476">
                  <c:v>44.686160000000001</c:v>
                </c:pt>
                <c:pt idx="3477">
                  <c:v>44.686369999999997</c:v>
                </c:pt>
                <c:pt idx="3478">
                  <c:v>44.812420000000003</c:v>
                </c:pt>
                <c:pt idx="3479">
                  <c:v>44.764389999999999</c:v>
                </c:pt>
                <c:pt idx="3480">
                  <c:v>44.767009999999999</c:v>
                </c:pt>
                <c:pt idx="3481">
                  <c:v>44.734259999999999</c:v>
                </c:pt>
                <c:pt idx="3482">
                  <c:v>44.769820000000003</c:v>
                </c:pt>
                <c:pt idx="3483">
                  <c:v>44.712809999999998</c:v>
                </c:pt>
                <c:pt idx="3484">
                  <c:v>44.662529999999997</c:v>
                </c:pt>
                <c:pt idx="3485">
                  <c:v>44.654260000000001</c:v>
                </c:pt>
                <c:pt idx="3486">
                  <c:v>44.578200000000002</c:v>
                </c:pt>
                <c:pt idx="3487">
                  <c:v>44.588650000000001</c:v>
                </c:pt>
                <c:pt idx="3488">
                  <c:v>44.54768</c:v>
                </c:pt>
                <c:pt idx="3489">
                  <c:v>44.491630000000001</c:v>
                </c:pt>
                <c:pt idx="3490">
                  <c:v>44.518160000000002</c:v>
                </c:pt>
                <c:pt idx="3491">
                  <c:v>44.521160000000002</c:v>
                </c:pt>
                <c:pt idx="3492">
                  <c:v>44.436129999999999</c:v>
                </c:pt>
                <c:pt idx="3493">
                  <c:v>44.41093</c:v>
                </c:pt>
                <c:pt idx="3494">
                  <c:v>44.41677</c:v>
                </c:pt>
                <c:pt idx="3495">
                  <c:v>44.346429999999998</c:v>
                </c:pt>
                <c:pt idx="3496">
                  <c:v>44.375830000000001</c:v>
                </c:pt>
                <c:pt idx="3497">
                  <c:v>44.294490000000003</c:v>
                </c:pt>
                <c:pt idx="3498">
                  <c:v>44.274459999999998</c:v>
                </c:pt>
                <c:pt idx="3499">
                  <c:v>44.327460000000002</c:v>
                </c:pt>
                <c:pt idx="3500">
                  <c:v>44.309310000000004</c:v>
                </c:pt>
                <c:pt idx="3501">
                  <c:v>44.268360000000001</c:v>
                </c:pt>
                <c:pt idx="3502">
                  <c:v>44.243270000000003</c:v>
                </c:pt>
                <c:pt idx="3503">
                  <c:v>44.26164</c:v>
                </c:pt>
                <c:pt idx="3504">
                  <c:v>44.222140000000003</c:v>
                </c:pt>
                <c:pt idx="3505">
                  <c:v>44.225409999999997</c:v>
                </c:pt>
                <c:pt idx="3506">
                  <c:v>44.139099999999999</c:v>
                </c:pt>
                <c:pt idx="3507">
                  <c:v>44.163510000000002</c:v>
                </c:pt>
                <c:pt idx="3508">
                  <c:v>44.128720000000001</c:v>
                </c:pt>
                <c:pt idx="3509">
                  <c:v>44.063110000000002</c:v>
                </c:pt>
                <c:pt idx="3510">
                  <c:v>44.074649999999998</c:v>
                </c:pt>
                <c:pt idx="3511">
                  <c:v>44.039499999999997</c:v>
                </c:pt>
                <c:pt idx="3512">
                  <c:v>44.036949999999997</c:v>
                </c:pt>
                <c:pt idx="3513">
                  <c:v>44.04524</c:v>
                </c:pt>
                <c:pt idx="3514">
                  <c:v>44.076160000000002</c:v>
                </c:pt>
                <c:pt idx="3515">
                  <c:v>43.99991</c:v>
                </c:pt>
                <c:pt idx="3516">
                  <c:v>43.915370000000003</c:v>
                </c:pt>
                <c:pt idx="3517">
                  <c:v>43.90842</c:v>
                </c:pt>
                <c:pt idx="3518">
                  <c:v>43.938009999999998</c:v>
                </c:pt>
                <c:pt idx="3519">
                  <c:v>43.8703</c:v>
                </c:pt>
                <c:pt idx="3520">
                  <c:v>43.887889999999999</c:v>
                </c:pt>
                <c:pt idx="3521">
                  <c:v>43.86495</c:v>
                </c:pt>
                <c:pt idx="3522">
                  <c:v>43.884569999999997</c:v>
                </c:pt>
                <c:pt idx="3523">
                  <c:v>43.89264</c:v>
                </c:pt>
                <c:pt idx="3524">
                  <c:v>43.806229999999999</c:v>
                </c:pt>
                <c:pt idx="3525">
                  <c:v>43.793329999999997</c:v>
                </c:pt>
                <c:pt idx="3526">
                  <c:v>43.799019999999999</c:v>
                </c:pt>
                <c:pt idx="3527">
                  <c:v>43.7438</c:v>
                </c:pt>
                <c:pt idx="3528">
                  <c:v>43.77496</c:v>
                </c:pt>
                <c:pt idx="3529">
                  <c:v>43.697159999999997</c:v>
                </c:pt>
                <c:pt idx="3530">
                  <c:v>43.704509999999999</c:v>
                </c:pt>
                <c:pt idx="3531">
                  <c:v>43.731369999999998</c:v>
                </c:pt>
                <c:pt idx="3532">
                  <c:v>43.737259999999999</c:v>
                </c:pt>
                <c:pt idx="3533">
                  <c:v>43.65043</c:v>
                </c:pt>
                <c:pt idx="3534">
                  <c:v>43.631210000000003</c:v>
                </c:pt>
                <c:pt idx="3535">
                  <c:v>43.625279999999997</c:v>
                </c:pt>
                <c:pt idx="3536">
                  <c:v>43.566200000000002</c:v>
                </c:pt>
                <c:pt idx="3537">
                  <c:v>43.560899999999997</c:v>
                </c:pt>
                <c:pt idx="3538">
                  <c:v>43.553339999999999</c:v>
                </c:pt>
                <c:pt idx="3539">
                  <c:v>43.47054</c:v>
                </c:pt>
                <c:pt idx="3540">
                  <c:v>43.479889999999997</c:v>
                </c:pt>
                <c:pt idx="3541">
                  <c:v>43.445169999999997</c:v>
                </c:pt>
                <c:pt idx="3542">
                  <c:v>43.444560000000003</c:v>
                </c:pt>
                <c:pt idx="3543">
                  <c:v>43.388620000000003</c:v>
                </c:pt>
                <c:pt idx="3544">
                  <c:v>43.444339999999997</c:v>
                </c:pt>
                <c:pt idx="3545">
                  <c:v>43.420400000000001</c:v>
                </c:pt>
                <c:pt idx="3546">
                  <c:v>43.42022</c:v>
                </c:pt>
                <c:pt idx="3547">
                  <c:v>43.388809999999999</c:v>
                </c:pt>
                <c:pt idx="3548">
                  <c:v>43.384909999999998</c:v>
                </c:pt>
                <c:pt idx="3549">
                  <c:v>43.391779999999997</c:v>
                </c:pt>
                <c:pt idx="3550">
                  <c:v>43.361870000000003</c:v>
                </c:pt>
                <c:pt idx="3551">
                  <c:v>43.318730000000002</c:v>
                </c:pt>
                <c:pt idx="3552">
                  <c:v>43.311770000000003</c:v>
                </c:pt>
                <c:pt idx="3553">
                  <c:v>43.300730000000001</c:v>
                </c:pt>
                <c:pt idx="3554">
                  <c:v>43.332859999999997</c:v>
                </c:pt>
                <c:pt idx="3555">
                  <c:v>43.268880000000003</c:v>
                </c:pt>
                <c:pt idx="3556">
                  <c:v>43.195</c:v>
                </c:pt>
                <c:pt idx="3557">
                  <c:v>43.176189999999998</c:v>
                </c:pt>
                <c:pt idx="3558">
                  <c:v>43.192010000000003</c:v>
                </c:pt>
                <c:pt idx="3559">
                  <c:v>43.124870000000001</c:v>
                </c:pt>
                <c:pt idx="3560">
                  <c:v>43.118720000000003</c:v>
                </c:pt>
                <c:pt idx="3561">
                  <c:v>43.118389999999998</c:v>
                </c:pt>
                <c:pt idx="3562">
                  <c:v>43.073749999999997</c:v>
                </c:pt>
                <c:pt idx="3563">
                  <c:v>43.074829999999999</c:v>
                </c:pt>
                <c:pt idx="3564">
                  <c:v>42.988869999999999</c:v>
                </c:pt>
                <c:pt idx="3565">
                  <c:v>43.009189999999997</c:v>
                </c:pt>
                <c:pt idx="3566">
                  <c:v>43.04233</c:v>
                </c:pt>
                <c:pt idx="3567">
                  <c:v>42.909599999999998</c:v>
                </c:pt>
                <c:pt idx="3568">
                  <c:v>42.939410000000002</c:v>
                </c:pt>
                <c:pt idx="3569">
                  <c:v>42.979550000000003</c:v>
                </c:pt>
                <c:pt idx="3570">
                  <c:v>42.928660000000001</c:v>
                </c:pt>
                <c:pt idx="3571">
                  <c:v>42.958530000000003</c:v>
                </c:pt>
                <c:pt idx="3572">
                  <c:v>42.913879999999999</c:v>
                </c:pt>
                <c:pt idx="3573">
                  <c:v>42.92971</c:v>
                </c:pt>
                <c:pt idx="3574">
                  <c:v>42.869990000000001</c:v>
                </c:pt>
                <c:pt idx="3575">
                  <c:v>42.889209999999999</c:v>
                </c:pt>
                <c:pt idx="3576">
                  <c:v>42.889539999999997</c:v>
                </c:pt>
                <c:pt idx="3577">
                  <c:v>42.855960000000003</c:v>
                </c:pt>
                <c:pt idx="3578">
                  <c:v>42.811199999999999</c:v>
                </c:pt>
                <c:pt idx="3579">
                  <c:v>42.834940000000003</c:v>
                </c:pt>
                <c:pt idx="3580">
                  <c:v>42.729219999999998</c:v>
                </c:pt>
                <c:pt idx="3581">
                  <c:v>42.788130000000002</c:v>
                </c:pt>
                <c:pt idx="3582">
                  <c:v>42.729559999999999</c:v>
                </c:pt>
                <c:pt idx="3583">
                  <c:v>42.712850000000003</c:v>
                </c:pt>
                <c:pt idx="3584">
                  <c:v>42.650440000000003</c:v>
                </c:pt>
                <c:pt idx="3585">
                  <c:v>42.655589999999997</c:v>
                </c:pt>
                <c:pt idx="3586">
                  <c:v>42.655799999999999</c:v>
                </c:pt>
                <c:pt idx="3587">
                  <c:v>42.674860000000002</c:v>
                </c:pt>
                <c:pt idx="3588">
                  <c:v>42.638039999999997</c:v>
                </c:pt>
                <c:pt idx="3589">
                  <c:v>42.63711</c:v>
                </c:pt>
                <c:pt idx="3590">
                  <c:v>42.618490000000001</c:v>
                </c:pt>
                <c:pt idx="3591">
                  <c:v>42.538969999999999</c:v>
                </c:pt>
                <c:pt idx="3592">
                  <c:v>42.587060000000001</c:v>
                </c:pt>
                <c:pt idx="3593">
                  <c:v>42.550510000000003</c:v>
                </c:pt>
                <c:pt idx="3594">
                  <c:v>42.534610000000001</c:v>
                </c:pt>
                <c:pt idx="3595">
                  <c:v>42.514740000000003</c:v>
                </c:pt>
                <c:pt idx="3596">
                  <c:v>42.496160000000003</c:v>
                </c:pt>
                <c:pt idx="3597">
                  <c:v>42.465319999999998</c:v>
                </c:pt>
                <c:pt idx="3598">
                  <c:v>42.469940000000001</c:v>
                </c:pt>
                <c:pt idx="3599">
                  <c:v>42.426490000000001</c:v>
                </c:pt>
                <c:pt idx="3600">
                  <c:v>42.434939999999997</c:v>
                </c:pt>
                <c:pt idx="3601">
                  <c:v>42.42015</c:v>
                </c:pt>
                <c:pt idx="3602">
                  <c:v>42.371400000000001</c:v>
                </c:pt>
                <c:pt idx="3603">
                  <c:v>42.341000000000001</c:v>
                </c:pt>
                <c:pt idx="3604">
                  <c:v>42.30433</c:v>
                </c:pt>
                <c:pt idx="3605">
                  <c:v>42.232709999999997</c:v>
                </c:pt>
                <c:pt idx="3606">
                  <c:v>42.246519999999997</c:v>
                </c:pt>
                <c:pt idx="3607">
                  <c:v>42.292369999999998</c:v>
                </c:pt>
                <c:pt idx="3608">
                  <c:v>42.228839999999998</c:v>
                </c:pt>
                <c:pt idx="3609">
                  <c:v>42.201700000000002</c:v>
                </c:pt>
                <c:pt idx="3610">
                  <c:v>42.193350000000002</c:v>
                </c:pt>
                <c:pt idx="3611">
                  <c:v>42.109909999999999</c:v>
                </c:pt>
                <c:pt idx="3612">
                  <c:v>42.172440000000002</c:v>
                </c:pt>
                <c:pt idx="3613">
                  <c:v>42.157400000000003</c:v>
                </c:pt>
                <c:pt idx="3614">
                  <c:v>42.168660000000003</c:v>
                </c:pt>
                <c:pt idx="3615">
                  <c:v>42.120910000000002</c:v>
                </c:pt>
                <c:pt idx="3616">
                  <c:v>42.152769999999997</c:v>
                </c:pt>
                <c:pt idx="3617">
                  <c:v>42.146940000000001</c:v>
                </c:pt>
                <c:pt idx="3618">
                  <c:v>42.067039999999999</c:v>
                </c:pt>
                <c:pt idx="3619">
                  <c:v>42.112360000000002</c:v>
                </c:pt>
                <c:pt idx="3620">
                  <c:v>42.074069999999999</c:v>
                </c:pt>
                <c:pt idx="3621">
                  <c:v>41.952860000000001</c:v>
                </c:pt>
                <c:pt idx="3622">
                  <c:v>41.945489999999999</c:v>
                </c:pt>
                <c:pt idx="3623">
                  <c:v>41.931080000000001</c:v>
                </c:pt>
                <c:pt idx="3624">
                  <c:v>41.906379999999999</c:v>
                </c:pt>
                <c:pt idx="3625">
                  <c:v>41.892220000000002</c:v>
                </c:pt>
                <c:pt idx="3626">
                  <c:v>41.842460000000003</c:v>
                </c:pt>
                <c:pt idx="3627">
                  <c:v>41.918349999999997</c:v>
                </c:pt>
                <c:pt idx="3628">
                  <c:v>41.875950000000003</c:v>
                </c:pt>
                <c:pt idx="3629">
                  <c:v>41.854239999999997</c:v>
                </c:pt>
                <c:pt idx="3630">
                  <c:v>41.844650000000001</c:v>
                </c:pt>
                <c:pt idx="3631">
                  <c:v>41.894649999999999</c:v>
                </c:pt>
                <c:pt idx="3632">
                  <c:v>41.866579999999999</c:v>
                </c:pt>
                <c:pt idx="3633">
                  <c:v>41.816009999999999</c:v>
                </c:pt>
                <c:pt idx="3634">
                  <c:v>41.818260000000002</c:v>
                </c:pt>
                <c:pt idx="3635">
                  <c:v>41.76146</c:v>
                </c:pt>
                <c:pt idx="3636">
                  <c:v>41.697659999999999</c:v>
                </c:pt>
                <c:pt idx="3637">
                  <c:v>41.71161</c:v>
                </c:pt>
                <c:pt idx="3638">
                  <c:v>41.673999999999999</c:v>
                </c:pt>
                <c:pt idx="3639">
                  <c:v>41.693309999999997</c:v>
                </c:pt>
                <c:pt idx="3640">
                  <c:v>41.65175</c:v>
                </c:pt>
                <c:pt idx="3641">
                  <c:v>41.599989999999998</c:v>
                </c:pt>
                <c:pt idx="3642">
                  <c:v>41.583840000000002</c:v>
                </c:pt>
                <c:pt idx="3643">
                  <c:v>41.58229</c:v>
                </c:pt>
                <c:pt idx="3644">
                  <c:v>41.624070000000003</c:v>
                </c:pt>
                <c:pt idx="3645">
                  <c:v>41.608220000000003</c:v>
                </c:pt>
                <c:pt idx="3646">
                  <c:v>41.546810000000001</c:v>
                </c:pt>
                <c:pt idx="3647">
                  <c:v>41.525779999999997</c:v>
                </c:pt>
                <c:pt idx="3648">
                  <c:v>41.53978</c:v>
                </c:pt>
                <c:pt idx="3649">
                  <c:v>41.488460000000003</c:v>
                </c:pt>
                <c:pt idx="3650">
                  <c:v>41.516030000000001</c:v>
                </c:pt>
                <c:pt idx="3651">
                  <c:v>41.520760000000003</c:v>
                </c:pt>
                <c:pt idx="3652">
                  <c:v>41.525860000000002</c:v>
                </c:pt>
                <c:pt idx="3653">
                  <c:v>41.491599999999998</c:v>
                </c:pt>
                <c:pt idx="3654">
                  <c:v>41.464840000000002</c:v>
                </c:pt>
                <c:pt idx="3655">
                  <c:v>41.40981</c:v>
                </c:pt>
                <c:pt idx="3656">
                  <c:v>41.433970000000002</c:v>
                </c:pt>
                <c:pt idx="3657">
                  <c:v>41.402619999999999</c:v>
                </c:pt>
                <c:pt idx="3658">
                  <c:v>41.386409999999998</c:v>
                </c:pt>
                <c:pt idx="3659">
                  <c:v>41.25009</c:v>
                </c:pt>
                <c:pt idx="3660">
                  <c:v>41.344410000000003</c:v>
                </c:pt>
                <c:pt idx="3661">
                  <c:v>41.33867</c:v>
                </c:pt>
                <c:pt idx="3662">
                  <c:v>41.34975</c:v>
                </c:pt>
                <c:pt idx="3663">
                  <c:v>41.306420000000003</c:v>
                </c:pt>
                <c:pt idx="3664">
                  <c:v>41.30059</c:v>
                </c:pt>
                <c:pt idx="3665">
                  <c:v>41.253720000000001</c:v>
                </c:pt>
                <c:pt idx="3666">
                  <c:v>41.221829999999997</c:v>
                </c:pt>
                <c:pt idx="3667">
                  <c:v>41.203710000000001</c:v>
                </c:pt>
                <c:pt idx="3668">
                  <c:v>41.258249999999997</c:v>
                </c:pt>
                <c:pt idx="3669">
                  <c:v>41.242789999999999</c:v>
                </c:pt>
                <c:pt idx="3670">
                  <c:v>41.224780000000003</c:v>
                </c:pt>
                <c:pt idx="3671">
                  <c:v>41.23189</c:v>
                </c:pt>
                <c:pt idx="3672">
                  <c:v>41.192210000000003</c:v>
                </c:pt>
                <c:pt idx="3673">
                  <c:v>41.153379999999999</c:v>
                </c:pt>
                <c:pt idx="3674">
                  <c:v>41.126170000000002</c:v>
                </c:pt>
                <c:pt idx="3675">
                  <c:v>41.082320000000003</c:v>
                </c:pt>
                <c:pt idx="3676">
                  <c:v>41.049100000000003</c:v>
                </c:pt>
                <c:pt idx="3677">
                  <c:v>40.985390000000002</c:v>
                </c:pt>
                <c:pt idx="3678">
                  <c:v>41.039969999999997</c:v>
                </c:pt>
                <c:pt idx="3679">
                  <c:v>41.059370000000001</c:v>
                </c:pt>
                <c:pt idx="3680">
                  <c:v>40.960270000000001</c:v>
                </c:pt>
                <c:pt idx="3681">
                  <c:v>40.970660000000002</c:v>
                </c:pt>
                <c:pt idx="3682">
                  <c:v>40.954689999999999</c:v>
                </c:pt>
                <c:pt idx="3683">
                  <c:v>40.976939999999999</c:v>
                </c:pt>
                <c:pt idx="3684">
                  <c:v>40.931330000000003</c:v>
                </c:pt>
                <c:pt idx="3685">
                  <c:v>40.926229999999997</c:v>
                </c:pt>
                <c:pt idx="3686">
                  <c:v>40.883339999999997</c:v>
                </c:pt>
                <c:pt idx="3687">
                  <c:v>40.886400000000002</c:v>
                </c:pt>
                <c:pt idx="3688">
                  <c:v>40.799079999999996</c:v>
                </c:pt>
                <c:pt idx="3689">
                  <c:v>40.822839999999999</c:v>
                </c:pt>
                <c:pt idx="3690">
                  <c:v>40.810250000000003</c:v>
                </c:pt>
                <c:pt idx="3691">
                  <c:v>40.78013</c:v>
                </c:pt>
                <c:pt idx="3692">
                  <c:v>40.810540000000003</c:v>
                </c:pt>
                <c:pt idx="3693">
                  <c:v>40.79757</c:v>
                </c:pt>
                <c:pt idx="3694">
                  <c:v>40.717399999999998</c:v>
                </c:pt>
                <c:pt idx="3695">
                  <c:v>40.71866</c:v>
                </c:pt>
                <c:pt idx="3696">
                  <c:v>40.773299999999999</c:v>
                </c:pt>
                <c:pt idx="3697">
                  <c:v>40.71942</c:v>
                </c:pt>
                <c:pt idx="3698">
                  <c:v>40.695720000000001</c:v>
                </c:pt>
                <c:pt idx="3699">
                  <c:v>40.583550000000002</c:v>
                </c:pt>
                <c:pt idx="3700">
                  <c:v>40.583779999999997</c:v>
                </c:pt>
                <c:pt idx="3701">
                  <c:v>40.647150000000003</c:v>
                </c:pt>
                <c:pt idx="3702">
                  <c:v>40.556980000000003</c:v>
                </c:pt>
                <c:pt idx="3703">
                  <c:v>40.550919999999998</c:v>
                </c:pt>
                <c:pt idx="3704">
                  <c:v>40.606720000000003</c:v>
                </c:pt>
                <c:pt idx="3705">
                  <c:v>40.558860000000003</c:v>
                </c:pt>
                <c:pt idx="3706">
                  <c:v>40.538229999999999</c:v>
                </c:pt>
                <c:pt idx="3707">
                  <c:v>40.554540000000003</c:v>
                </c:pt>
                <c:pt idx="3708">
                  <c:v>40.520319999999998</c:v>
                </c:pt>
                <c:pt idx="3709">
                  <c:v>40.515659999999997</c:v>
                </c:pt>
                <c:pt idx="3710">
                  <c:v>40.479129999999998</c:v>
                </c:pt>
                <c:pt idx="3711">
                  <c:v>40.489510000000003</c:v>
                </c:pt>
                <c:pt idx="3712">
                  <c:v>40.472450000000002</c:v>
                </c:pt>
                <c:pt idx="3713">
                  <c:v>40.42559</c:v>
                </c:pt>
                <c:pt idx="3714">
                  <c:v>40.408850000000001</c:v>
                </c:pt>
                <c:pt idx="3715">
                  <c:v>40.391730000000003</c:v>
                </c:pt>
                <c:pt idx="3716">
                  <c:v>40.406590000000001</c:v>
                </c:pt>
                <c:pt idx="3717">
                  <c:v>40.377040000000001</c:v>
                </c:pt>
                <c:pt idx="3718">
                  <c:v>40.374560000000002</c:v>
                </c:pt>
                <c:pt idx="3719">
                  <c:v>40.303690000000003</c:v>
                </c:pt>
                <c:pt idx="3720">
                  <c:v>40.308050000000001</c:v>
                </c:pt>
                <c:pt idx="3721">
                  <c:v>40.305790000000002</c:v>
                </c:pt>
                <c:pt idx="3722">
                  <c:v>40.218139999999998</c:v>
                </c:pt>
                <c:pt idx="3723">
                  <c:v>40.235610000000001</c:v>
                </c:pt>
                <c:pt idx="3724">
                  <c:v>40.26135</c:v>
                </c:pt>
                <c:pt idx="3725">
                  <c:v>40.253700000000002</c:v>
                </c:pt>
                <c:pt idx="3726">
                  <c:v>40.226880000000001</c:v>
                </c:pt>
                <c:pt idx="3727">
                  <c:v>40.169899999999998</c:v>
                </c:pt>
                <c:pt idx="3728">
                  <c:v>40.165509999999998</c:v>
                </c:pt>
                <c:pt idx="3729">
                  <c:v>40.146030000000003</c:v>
                </c:pt>
                <c:pt idx="3730">
                  <c:v>40.122729999999997</c:v>
                </c:pt>
                <c:pt idx="3731">
                  <c:v>40.155329999999999</c:v>
                </c:pt>
                <c:pt idx="3732">
                  <c:v>40.13017</c:v>
                </c:pt>
                <c:pt idx="3733">
                  <c:v>40.118839999999999</c:v>
                </c:pt>
                <c:pt idx="3734">
                  <c:v>40.141889999999997</c:v>
                </c:pt>
                <c:pt idx="3735">
                  <c:v>40.080779999999997</c:v>
                </c:pt>
                <c:pt idx="3736">
                  <c:v>40.072479999999999</c:v>
                </c:pt>
                <c:pt idx="3737">
                  <c:v>40.089660000000002</c:v>
                </c:pt>
                <c:pt idx="3738">
                  <c:v>40.051650000000002</c:v>
                </c:pt>
                <c:pt idx="3739">
                  <c:v>39.976419999999997</c:v>
                </c:pt>
                <c:pt idx="3740">
                  <c:v>39.94641</c:v>
                </c:pt>
                <c:pt idx="3741">
                  <c:v>39.966349999999998</c:v>
                </c:pt>
                <c:pt idx="3742">
                  <c:v>39.95288</c:v>
                </c:pt>
                <c:pt idx="3743">
                  <c:v>39.963729999999998</c:v>
                </c:pt>
                <c:pt idx="3744">
                  <c:v>39.946510000000004</c:v>
                </c:pt>
                <c:pt idx="3745">
                  <c:v>39.894129999999997</c:v>
                </c:pt>
                <c:pt idx="3746">
                  <c:v>39.873019999999997</c:v>
                </c:pt>
                <c:pt idx="3747">
                  <c:v>39.90146</c:v>
                </c:pt>
                <c:pt idx="3748">
                  <c:v>39.873069999999998</c:v>
                </c:pt>
                <c:pt idx="3749">
                  <c:v>39.819070000000004</c:v>
                </c:pt>
                <c:pt idx="3750">
                  <c:v>39.821660000000001</c:v>
                </c:pt>
                <c:pt idx="3751">
                  <c:v>39.83323</c:v>
                </c:pt>
                <c:pt idx="3752">
                  <c:v>39.859020000000001</c:v>
                </c:pt>
                <c:pt idx="3753">
                  <c:v>39.820540000000001</c:v>
                </c:pt>
                <c:pt idx="3754">
                  <c:v>39.867649999999998</c:v>
                </c:pt>
                <c:pt idx="3755">
                  <c:v>39.775970000000001</c:v>
                </c:pt>
                <c:pt idx="3756">
                  <c:v>39.745620000000002</c:v>
                </c:pt>
                <c:pt idx="3757">
                  <c:v>39.720350000000003</c:v>
                </c:pt>
                <c:pt idx="3758">
                  <c:v>39.769629999999999</c:v>
                </c:pt>
                <c:pt idx="3759">
                  <c:v>39.686279999999996</c:v>
                </c:pt>
                <c:pt idx="3760">
                  <c:v>39.675730000000001</c:v>
                </c:pt>
                <c:pt idx="3761">
                  <c:v>39.699069999999999</c:v>
                </c:pt>
                <c:pt idx="3762">
                  <c:v>39.685809999999996</c:v>
                </c:pt>
                <c:pt idx="3763">
                  <c:v>39.731639999999999</c:v>
                </c:pt>
                <c:pt idx="3764">
                  <c:v>39.625309999999999</c:v>
                </c:pt>
                <c:pt idx="3765">
                  <c:v>39.674169999999997</c:v>
                </c:pt>
                <c:pt idx="3766">
                  <c:v>39.614559999999997</c:v>
                </c:pt>
                <c:pt idx="3767">
                  <c:v>39.585900000000002</c:v>
                </c:pt>
                <c:pt idx="3768">
                  <c:v>39.530610000000003</c:v>
                </c:pt>
                <c:pt idx="3769">
                  <c:v>39.579900000000002</c:v>
                </c:pt>
                <c:pt idx="3770">
                  <c:v>39.50262</c:v>
                </c:pt>
                <c:pt idx="3771">
                  <c:v>39.483370000000001</c:v>
                </c:pt>
                <c:pt idx="3772">
                  <c:v>39.516019999999997</c:v>
                </c:pt>
                <c:pt idx="3773">
                  <c:v>39.508870000000002</c:v>
                </c:pt>
                <c:pt idx="3774">
                  <c:v>39.520119999999999</c:v>
                </c:pt>
                <c:pt idx="3775">
                  <c:v>39.430709999999998</c:v>
                </c:pt>
                <c:pt idx="3776">
                  <c:v>39.43815</c:v>
                </c:pt>
                <c:pt idx="3777">
                  <c:v>39.440240000000003</c:v>
                </c:pt>
                <c:pt idx="3778">
                  <c:v>39.447110000000002</c:v>
                </c:pt>
                <c:pt idx="3779">
                  <c:v>39.378399999999999</c:v>
                </c:pt>
                <c:pt idx="3780">
                  <c:v>39.396740000000001</c:v>
                </c:pt>
                <c:pt idx="3781">
                  <c:v>39.44408</c:v>
                </c:pt>
                <c:pt idx="3782">
                  <c:v>39.428669999999997</c:v>
                </c:pt>
                <c:pt idx="3783">
                  <c:v>39.370719999999999</c:v>
                </c:pt>
                <c:pt idx="3784">
                  <c:v>39.362549999999999</c:v>
                </c:pt>
                <c:pt idx="3785">
                  <c:v>39.38456</c:v>
                </c:pt>
                <c:pt idx="3786">
                  <c:v>39.418419999999998</c:v>
                </c:pt>
                <c:pt idx="3787">
                  <c:v>39.384950000000003</c:v>
                </c:pt>
                <c:pt idx="3788">
                  <c:v>39.402450000000002</c:v>
                </c:pt>
                <c:pt idx="3789">
                  <c:v>39.353459999999998</c:v>
                </c:pt>
                <c:pt idx="3790">
                  <c:v>39.318950000000001</c:v>
                </c:pt>
                <c:pt idx="3791">
                  <c:v>39.314529999999998</c:v>
                </c:pt>
                <c:pt idx="3792">
                  <c:v>39.289250000000003</c:v>
                </c:pt>
                <c:pt idx="3793">
                  <c:v>39.242519999999999</c:v>
                </c:pt>
                <c:pt idx="3794">
                  <c:v>39.269170000000003</c:v>
                </c:pt>
                <c:pt idx="3795">
                  <c:v>39.226309999999998</c:v>
                </c:pt>
                <c:pt idx="3796">
                  <c:v>39.228110000000001</c:v>
                </c:pt>
                <c:pt idx="3797">
                  <c:v>39.186839999999997</c:v>
                </c:pt>
                <c:pt idx="3798">
                  <c:v>39.152720000000002</c:v>
                </c:pt>
                <c:pt idx="3799">
                  <c:v>39.101059999999997</c:v>
                </c:pt>
                <c:pt idx="3800">
                  <c:v>39.106729999999999</c:v>
                </c:pt>
                <c:pt idx="3801">
                  <c:v>39.08728</c:v>
                </c:pt>
                <c:pt idx="3802">
                  <c:v>39.076979999999999</c:v>
                </c:pt>
                <c:pt idx="3803">
                  <c:v>39.114289999999997</c:v>
                </c:pt>
                <c:pt idx="3804">
                  <c:v>39.034520000000001</c:v>
                </c:pt>
                <c:pt idx="3805">
                  <c:v>39.05303</c:v>
                </c:pt>
                <c:pt idx="3806">
                  <c:v>39.037500000000001</c:v>
                </c:pt>
                <c:pt idx="3807">
                  <c:v>39.058529999999998</c:v>
                </c:pt>
                <c:pt idx="3808">
                  <c:v>39.070790000000002</c:v>
                </c:pt>
                <c:pt idx="3809">
                  <c:v>38.968989999999998</c:v>
                </c:pt>
                <c:pt idx="3810">
                  <c:v>38.971130000000002</c:v>
                </c:pt>
                <c:pt idx="3811">
                  <c:v>38.966349999999998</c:v>
                </c:pt>
                <c:pt idx="3812">
                  <c:v>38.931449999999998</c:v>
                </c:pt>
                <c:pt idx="3813">
                  <c:v>38.933280000000003</c:v>
                </c:pt>
                <c:pt idx="3814">
                  <c:v>38.961080000000003</c:v>
                </c:pt>
                <c:pt idx="3815">
                  <c:v>38.936770000000003</c:v>
                </c:pt>
                <c:pt idx="3816">
                  <c:v>38.903700000000001</c:v>
                </c:pt>
                <c:pt idx="3817">
                  <c:v>38.948569999999997</c:v>
                </c:pt>
                <c:pt idx="3818">
                  <c:v>38.914149999999999</c:v>
                </c:pt>
                <c:pt idx="3819">
                  <c:v>38.933790000000002</c:v>
                </c:pt>
                <c:pt idx="3820">
                  <c:v>38.840319999999998</c:v>
                </c:pt>
                <c:pt idx="3821">
                  <c:v>38.802239999999998</c:v>
                </c:pt>
                <c:pt idx="3822">
                  <c:v>38.82497</c:v>
                </c:pt>
                <c:pt idx="3823">
                  <c:v>38.80077</c:v>
                </c:pt>
                <c:pt idx="3824">
                  <c:v>38.760620000000003</c:v>
                </c:pt>
                <c:pt idx="3825">
                  <c:v>38.790950000000002</c:v>
                </c:pt>
                <c:pt idx="3826">
                  <c:v>38.757179999999998</c:v>
                </c:pt>
                <c:pt idx="3827">
                  <c:v>38.745339999999999</c:v>
                </c:pt>
                <c:pt idx="3828">
                  <c:v>38.767530000000001</c:v>
                </c:pt>
                <c:pt idx="3829">
                  <c:v>38.744869999999999</c:v>
                </c:pt>
                <c:pt idx="3830">
                  <c:v>38.706949999999999</c:v>
                </c:pt>
                <c:pt idx="3831">
                  <c:v>38.727249999999998</c:v>
                </c:pt>
                <c:pt idx="3832">
                  <c:v>38.687199999999997</c:v>
                </c:pt>
                <c:pt idx="3833">
                  <c:v>38.69397</c:v>
                </c:pt>
                <c:pt idx="3834">
                  <c:v>38.65155</c:v>
                </c:pt>
                <c:pt idx="3835">
                  <c:v>38.560420000000001</c:v>
                </c:pt>
                <c:pt idx="3836">
                  <c:v>38.57685</c:v>
                </c:pt>
                <c:pt idx="3837">
                  <c:v>38.579219999999999</c:v>
                </c:pt>
                <c:pt idx="3838">
                  <c:v>38.612830000000002</c:v>
                </c:pt>
                <c:pt idx="3839">
                  <c:v>38.624400000000001</c:v>
                </c:pt>
                <c:pt idx="3840">
                  <c:v>38.607590000000002</c:v>
                </c:pt>
                <c:pt idx="3841">
                  <c:v>38.596589999999999</c:v>
                </c:pt>
                <c:pt idx="3842">
                  <c:v>38.567860000000003</c:v>
                </c:pt>
                <c:pt idx="3843">
                  <c:v>38.50168</c:v>
                </c:pt>
                <c:pt idx="3844">
                  <c:v>38.466450000000002</c:v>
                </c:pt>
                <c:pt idx="3845">
                  <c:v>38.531649999999999</c:v>
                </c:pt>
                <c:pt idx="3846">
                  <c:v>38.445309999999999</c:v>
                </c:pt>
                <c:pt idx="3847">
                  <c:v>38.454990000000002</c:v>
                </c:pt>
                <c:pt idx="3848">
                  <c:v>38.478560000000002</c:v>
                </c:pt>
                <c:pt idx="3849">
                  <c:v>38.48292</c:v>
                </c:pt>
                <c:pt idx="3850">
                  <c:v>38.515909999999998</c:v>
                </c:pt>
                <c:pt idx="3851">
                  <c:v>38.429450000000003</c:v>
                </c:pt>
                <c:pt idx="3852">
                  <c:v>38.377569999999999</c:v>
                </c:pt>
                <c:pt idx="3853">
                  <c:v>38.379190000000001</c:v>
                </c:pt>
                <c:pt idx="3854">
                  <c:v>38.388629999999999</c:v>
                </c:pt>
                <c:pt idx="3855">
                  <c:v>38.388649999999998</c:v>
                </c:pt>
                <c:pt idx="3856">
                  <c:v>38.343330000000002</c:v>
                </c:pt>
                <c:pt idx="3857">
                  <c:v>38.310470000000002</c:v>
                </c:pt>
                <c:pt idx="3858">
                  <c:v>38.307769999999998</c:v>
                </c:pt>
                <c:pt idx="3859">
                  <c:v>38.331359999999997</c:v>
                </c:pt>
                <c:pt idx="3860">
                  <c:v>38.325749999999999</c:v>
                </c:pt>
                <c:pt idx="3861">
                  <c:v>38.236020000000003</c:v>
                </c:pt>
                <c:pt idx="3862">
                  <c:v>38.310470000000002</c:v>
                </c:pt>
                <c:pt idx="3863">
                  <c:v>38.286020000000001</c:v>
                </c:pt>
                <c:pt idx="3864">
                  <c:v>38.188740000000003</c:v>
                </c:pt>
                <c:pt idx="3865">
                  <c:v>38.229219999999998</c:v>
                </c:pt>
                <c:pt idx="3866">
                  <c:v>38.212359999999997</c:v>
                </c:pt>
                <c:pt idx="3867">
                  <c:v>38.179940000000002</c:v>
                </c:pt>
                <c:pt idx="3868">
                  <c:v>38.111690000000003</c:v>
                </c:pt>
                <c:pt idx="3869">
                  <c:v>38.107520000000001</c:v>
                </c:pt>
                <c:pt idx="3870">
                  <c:v>38.116689999999998</c:v>
                </c:pt>
                <c:pt idx="3871">
                  <c:v>38.118020000000001</c:v>
                </c:pt>
                <c:pt idx="3872">
                  <c:v>38.108240000000002</c:v>
                </c:pt>
                <c:pt idx="3873">
                  <c:v>38.026139999999998</c:v>
                </c:pt>
                <c:pt idx="3874">
                  <c:v>38.072650000000003</c:v>
                </c:pt>
                <c:pt idx="3875">
                  <c:v>38.029130000000002</c:v>
                </c:pt>
                <c:pt idx="3876">
                  <c:v>38.02413</c:v>
                </c:pt>
                <c:pt idx="3877">
                  <c:v>38.02158</c:v>
                </c:pt>
                <c:pt idx="3878">
                  <c:v>38.03584</c:v>
                </c:pt>
                <c:pt idx="3879">
                  <c:v>38.03154</c:v>
                </c:pt>
                <c:pt idx="3880">
                  <c:v>38.037100000000002</c:v>
                </c:pt>
                <c:pt idx="3881">
                  <c:v>37.98901</c:v>
                </c:pt>
                <c:pt idx="3882">
                  <c:v>37.974299999999999</c:v>
                </c:pt>
                <c:pt idx="3883">
                  <c:v>37.932380000000002</c:v>
                </c:pt>
                <c:pt idx="3884">
                  <c:v>37.974580000000003</c:v>
                </c:pt>
                <c:pt idx="3885">
                  <c:v>37.959420000000001</c:v>
                </c:pt>
                <c:pt idx="3886">
                  <c:v>37.891179999999999</c:v>
                </c:pt>
                <c:pt idx="3887">
                  <c:v>37.921959999999999</c:v>
                </c:pt>
                <c:pt idx="3888">
                  <c:v>37.868139999999997</c:v>
                </c:pt>
                <c:pt idx="3889">
                  <c:v>37.925739999999998</c:v>
                </c:pt>
                <c:pt idx="3890">
                  <c:v>37.927500000000002</c:v>
                </c:pt>
                <c:pt idx="3891">
                  <c:v>37.847909999999999</c:v>
                </c:pt>
                <c:pt idx="3892">
                  <c:v>37.848660000000002</c:v>
                </c:pt>
                <c:pt idx="3893">
                  <c:v>37.780059999999999</c:v>
                </c:pt>
                <c:pt idx="3894">
                  <c:v>37.775170000000003</c:v>
                </c:pt>
                <c:pt idx="3895">
                  <c:v>37.783949999999997</c:v>
                </c:pt>
                <c:pt idx="3896">
                  <c:v>37.776510000000002</c:v>
                </c:pt>
                <c:pt idx="3897">
                  <c:v>37.750950000000003</c:v>
                </c:pt>
                <c:pt idx="3898">
                  <c:v>37.778849999999998</c:v>
                </c:pt>
                <c:pt idx="3899">
                  <c:v>37.72298</c:v>
                </c:pt>
                <c:pt idx="3900">
                  <c:v>37.754010000000001</c:v>
                </c:pt>
                <c:pt idx="3901">
                  <c:v>37.772480000000002</c:v>
                </c:pt>
                <c:pt idx="3902">
                  <c:v>37.783630000000002</c:v>
                </c:pt>
                <c:pt idx="3903">
                  <c:v>37.75365</c:v>
                </c:pt>
                <c:pt idx="3904">
                  <c:v>37.748600000000003</c:v>
                </c:pt>
                <c:pt idx="3905">
                  <c:v>37.677509999999998</c:v>
                </c:pt>
                <c:pt idx="3906">
                  <c:v>37.643749999999997</c:v>
                </c:pt>
                <c:pt idx="3907">
                  <c:v>37.679340000000003</c:v>
                </c:pt>
                <c:pt idx="3908">
                  <c:v>37.659199999999998</c:v>
                </c:pt>
                <c:pt idx="3909">
                  <c:v>37.640079999999998</c:v>
                </c:pt>
                <c:pt idx="3910">
                  <c:v>37.666069999999998</c:v>
                </c:pt>
                <c:pt idx="3911">
                  <c:v>37.651800000000001</c:v>
                </c:pt>
                <c:pt idx="3912">
                  <c:v>37.649749999999997</c:v>
                </c:pt>
                <c:pt idx="3913">
                  <c:v>37.649239999999999</c:v>
                </c:pt>
                <c:pt idx="3914">
                  <c:v>37.667369999999998</c:v>
                </c:pt>
                <c:pt idx="3915">
                  <c:v>37.695329999999998</c:v>
                </c:pt>
                <c:pt idx="3916">
                  <c:v>37.630560000000003</c:v>
                </c:pt>
                <c:pt idx="3917">
                  <c:v>37.59008</c:v>
                </c:pt>
                <c:pt idx="3918">
                  <c:v>37.60089</c:v>
                </c:pt>
                <c:pt idx="3919">
                  <c:v>37.536659999999998</c:v>
                </c:pt>
                <c:pt idx="3920">
                  <c:v>37.52037</c:v>
                </c:pt>
                <c:pt idx="3921">
                  <c:v>37.523359999999997</c:v>
                </c:pt>
                <c:pt idx="3922">
                  <c:v>37.507860000000001</c:v>
                </c:pt>
                <c:pt idx="3923">
                  <c:v>37.467120000000001</c:v>
                </c:pt>
                <c:pt idx="3924">
                  <c:v>37.523739999999997</c:v>
                </c:pt>
                <c:pt idx="3925">
                  <c:v>37.47824</c:v>
                </c:pt>
                <c:pt idx="3926">
                  <c:v>37.355510000000002</c:v>
                </c:pt>
                <c:pt idx="3927">
                  <c:v>37.255209999999998</c:v>
                </c:pt>
                <c:pt idx="3928">
                  <c:v>37.246580000000002</c:v>
                </c:pt>
                <c:pt idx="3929">
                  <c:v>37.249780000000001</c:v>
                </c:pt>
                <c:pt idx="3930">
                  <c:v>37.335540000000002</c:v>
                </c:pt>
                <c:pt idx="3931">
                  <c:v>37.366689999999998</c:v>
                </c:pt>
                <c:pt idx="3932">
                  <c:v>37.320709999999998</c:v>
                </c:pt>
                <c:pt idx="3933">
                  <c:v>37.314839999999997</c:v>
                </c:pt>
                <c:pt idx="3934">
                  <c:v>37.326599999999999</c:v>
                </c:pt>
                <c:pt idx="3935">
                  <c:v>37.276989999999998</c:v>
                </c:pt>
                <c:pt idx="3936">
                  <c:v>37.25459</c:v>
                </c:pt>
                <c:pt idx="3937">
                  <c:v>37.284280000000003</c:v>
                </c:pt>
                <c:pt idx="3938">
                  <c:v>37.233229999999999</c:v>
                </c:pt>
                <c:pt idx="3939">
                  <c:v>37.155700000000003</c:v>
                </c:pt>
                <c:pt idx="3940">
                  <c:v>37.17324</c:v>
                </c:pt>
                <c:pt idx="3941">
                  <c:v>37.205950000000001</c:v>
                </c:pt>
                <c:pt idx="3942">
                  <c:v>37.17942</c:v>
                </c:pt>
                <c:pt idx="3943">
                  <c:v>37.222709999999999</c:v>
                </c:pt>
                <c:pt idx="3944">
                  <c:v>37.271349999999998</c:v>
                </c:pt>
                <c:pt idx="3945">
                  <c:v>37.222850000000001</c:v>
                </c:pt>
                <c:pt idx="3946">
                  <c:v>37.071289999999998</c:v>
                </c:pt>
                <c:pt idx="3947">
                  <c:v>37.061050000000002</c:v>
                </c:pt>
                <c:pt idx="3948">
                  <c:v>36.994610000000002</c:v>
                </c:pt>
                <c:pt idx="3949">
                  <c:v>37.071390000000001</c:v>
                </c:pt>
                <c:pt idx="3950">
                  <c:v>37.094720000000002</c:v>
                </c:pt>
                <c:pt idx="3951">
                  <c:v>37.040050000000001</c:v>
                </c:pt>
                <c:pt idx="3952">
                  <c:v>37.067189999999997</c:v>
                </c:pt>
                <c:pt idx="3953">
                  <c:v>36.996229999999997</c:v>
                </c:pt>
                <c:pt idx="3954">
                  <c:v>37.140169999999998</c:v>
                </c:pt>
                <c:pt idx="3955">
                  <c:v>37.085729999999998</c:v>
                </c:pt>
                <c:pt idx="3956">
                  <c:v>37.115250000000003</c:v>
                </c:pt>
                <c:pt idx="3957">
                  <c:v>37.07996</c:v>
                </c:pt>
                <c:pt idx="3958">
                  <c:v>37.058990000000001</c:v>
                </c:pt>
                <c:pt idx="3959">
                  <c:v>37.035850000000003</c:v>
                </c:pt>
                <c:pt idx="3960">
                  <c:v>36.977029999999999</c:v>
                </c:pt>
                <c:pt idx="3961">
                  <c:v>36.998739999999998</c:v>
                </c:pt>
                <c:pt idx="3962">
                  <c:v>37.012509999999999</c:v>
                </c:pt>
                <c:pt idx="3963">
                  <c:v>37.03407</c:v>
                </c:pt>
                <c:pt idx="3964">
                  <c:v>36.968620000000001</c:v>
                </c:pt>
                <c:pt idx="3965">
                  <c:v>36.893230000000003</c:v>
                </c:pt>
                <c:pt idx="3966">
                  <c:v>36.895130000000002</c:v>
                </c:pt>
                <c:pt idx="3967">
                  <c:v>36.86853</c:v>
                </c:pt>
                <c:pt idx="3968">
                  <c:v>36.928280000000001</c:v>
                </c:pt>
                <c:pt idx="3969">
                  <c:v>36.89902</c:v>
                </c:pt>
                <c:pt idx="3970">
                  <c:v>36.9129</c:v>
                </c:pt>
                <c:pt idx="3971">
                  <c:v>36.869790000000002</c:v>
                </c:pt>
                <c:pt idx="3972">
                  <c:v>36.88899</c:v>
                </c:pt>
                <c:pt idx="3973">
                  <c:v>36.87368</c:v>
                </c:pt>
                <c:pt idx="3974">
                  <c:v>36.792070000000002</c:v>
                </c:pt>
                <c:pt idx="3975">
                  <c:v>36.854480000000002</c:v>
                </c:pt>
                <c:pt idx="3976">
                  <c:v>36.78886</c:v>
                </c:pt>
                <c:pt idx="3977">
                  <c:v>36.805120000000002</c:v>
                </c:pt>
                <c:pt idx="3978">
                  <c:v>36.708129999999997</c:v>
                </c:pt>
                <c:pt idx="3979">
                  <c:v>36.701300000000003</c:v>
                </c:pt>
                <c:pt idx="3980">
                  <c:v>36.763010000000001</c:v>
                </c:pt>
                <c:pt idx="3981">
                  <c:v>36.75262</c:v>
                </c:pt>
                <c:pt idx="3982">
                  <c:v>36.731099999999998</c:v>
                </c:pt>
                <c:pt idx="3983">
                  <c:v>36.686419999999998</c:v>
                </c:pt>
                <c:pt idx="3984">
                  <c:v>36.6873</c:v>
                </c:pt>
                <c:pt idx="3985">
                  <c:v>36.69753</c:v>
                </c:pt>
                <c:pt idx="3986">
                  <c:v>36.651330000000002</c:v>
                </c:pt>
                <c:pt idx="3987">
                  <c:v>36.654789999999998</c:v>
                </c:pt>
                <c:pt idx="3988">
                  <c:v>36.659080000000003</c:v>
                </c:pt>
                <c:pt idx="3989">
                  <c:v>36.700180000000003</c:v>
                </c:pt>
                <c:pt idx="3990">
                  <c:v>36.66337</c:v>
                </c:pt>
                <c:pt idx="3991">
                  <c:v>36.700240000000001</c:v>
                </c:pt>
                <c:pt idx="3992">
                  <c:v>36.641939999999998</c:v>
                </c:pt>
                <c:pt idx="3993">
                  <c:v>36.619869999999999</c:v>
                </c:pt>
                <c:pt idx="3994">
                  <c:v>36.654229999999998</c:v>
                </c:pt>
                <c:pt idx="3995">
                  <c:v>36.590000000000003</c:v>
                </c:pt>
                <c:pt idx="3996">
                  <c:v>36.615369999999999</c:v>
                </c:pt>
                <c:pt idx="3997">
                  <c:v>36.557789999999997</c:v>
                </c:pt>
                <c:pt idx="3998">
                  <c:v>36.520359999999997</c:v>
                </c:pt>
                <c:pt idx="3999">
                  <c:v>36.524520000000003</c:v>
                </c:pt>
                <c:pt idx="4000">
                  <c:v>36.491320000000002</c:v>
                </c:pt>
                <c:pt idx="4001">
                  <c:v>36.440049999999999</c:v>
                </c:pt>
                <c:pt idx="4002">
                  <c:v>36.370620000000002</c:v>
                </c:pt>
                <c:pt idx="4003">
                  <c:v>36.5139</c:v>
                </c:pt>
                <c:pt idx="4004">
                  <c:v>36.502560000000003</c:v>
                </c:pt>
                <c:pt idx="4005">
                  <c:v>36.386760000000002</c:v>
                </c:pt>
                <c:pt idx="4006">
                  <c:v>36.433399999999999</c:v>
                </c:pt>
                <c:pt idx="4007">
                  <c:v>36.421619999999997</c:v>
                </c:pt>
                <c:pt idx="4008">
                  <c:v>36.433979999999998</c:v>
                </c:pt>
                <c:pt idx="4009">
                  <c:v>36.392119999999998</c:v>
                </c:pt>
                <c:pt idx="4010">
                  <c:v>36.399070000000002</c:v>
                </c:pt>
                <c:pt idx="4011">
                  <c:v>36.370280000000001</c:v>
                </c:pt>
                <c:pt idx="4012">
                  <c:v>36.324280000000002</c:v>
                </c:pt>
                <c:pt idx="4013">
                  <c:v>36.314909999999998</c:v>
                </c:pt>
                <c:pt idx="4014">
                  <c:v>36.334719999999997</c:v>
                </c:pt>
                <c:pt idx="4015">
                  <c:v>36.339100000000002</c:v>
                </c:pt>
                <c:pt idx="4016">
                  <c:v>36.344459999999998</c:v>
                </c:pt>
                <c:pt idx="4017">
                  <c:v>36.319400000000002</c:v>
                </c:pt>
                <c:pt idx="4018">
                  <c:v>36.282330000000002</c:v>
                </c:pt>
                <c:pt idx="4019">
                  <c:v>36.329979999999999</c:v>
                </c:pt>
                <c:pt idx="4020">
                  <c:v>36.221719999999998</c:v>
                </c:pt>
                <c:pt idx="4021">
                  <c:v>36.222560000000001</c:v>
                </c:pt>
                <c:pt idx="4022">
                  <c:v>36.191240000000001</c:v>
                </c:pt>
                <c:pt idx="4023">
                  <c:v>36.231479999999998</c:v>
                </c:pt>
                <c:pt idx="4024">
                  <c:v>36.214179999999999</c:v>
                </c:pt>
                <c:pt idx="4025">
                  <c:v>36.287289999999999</c:v>
                </c:pt>
                <c:pt idx="4026">
                  <c:v>36.201599999999999</c:v>
                </c:pt>
                <c:pt idx="4027">
                  <c:v>36.227339999999998</c:v>
                </c:pt>
                <c:pt idx="4028">
                  <c:v>36.202350000000003</c:v>
                </c:pt>
                <c:pt idx="4029">
                  <c:v>36.122619999999998</c:v>
                </c:pt>
                <c:pt idx="4030">
                  <c:v>36.123980000000003</c:v>
                </c:pt>
                <c:pt idx="4031">
                  <c:v>36.1751</c:v>
                </c:pt>
                <c:pt idx="4032">
                  <c:v>36.12359</c:v>
                </c:pt>
                <c:pt idx="4033">
                  <c:v>36.078679999999999</c:v>
                </c:pt>
                <c:pt idx="4034">
                  <c:v>36.021810000000002</c:v>
                </c:pt>
                <c:pt idx="4035">
                  <c:v>36.053800000000003</c:v>
                </c:pt>
                <c:pt idx="4036">
                  <c:v>36.118650000000002</c:v>
                </c:pt>
                <c:pt idx="4037">
                  <c:v>36.070270000000001</c:v>
                </c:pt>
                <c:pt idx="4038">
                  <c:v>36.097340000000003</c:v>
                </c:pt>
                <c:pt idx="4039">
                  <c:v>36.112630000000003</c:v>
                </c:pt>
                <c:pt idx="4040">
                  <c:v>35.991010000000003</c:v>
                </c:pt>
                <c:pt idx="4041">
                  <c:v>36.019799999999996</c:v>
                </c:pt>
                <c:pt idx="4042">
                  <c:v>36.01003</c:v>
                </c:pt>
                <c:pt idx="4043">
                  <c:v>35.959009999999999</c:v>
                </c:pt>
                <c:pt idx="4044">
                  <c:v>35.994929999999997</c:v>
                </c:pt>
                <c:pt idx="4045">
                  <c:v>35.954039999999999</c:v>
                </c:pt>
                <c:pt idx="4046">
                  <c:v>35.935969999999998</c:v>
                </c:pt>
                <c:pt idx="4047">
                  <c:v>35.980220000000003</c:v>
                </c:pt>
                <c:pt idx="4048">
                  <c:v>35.960979999999999</c:v>
                </c:pt>
                <c:pt idx="4049">
                  <c:v>35.94323</c:v>
                </c:pt>
                <c:pt idx="4050">
                  <c:v>35.941890000000001</c:v>
                </c:pt>
                <c:pt idx="4051">
                  <c:v>35.929459999999999</c:v>
                </c:pt>
                <c:pt idx="4052">
                  <c:v>35.864060000000002</c:v>
                </c:pt>
                <c:pt idx="4053">
                  <c:v>35.912959999999998</c:v>
                </c:pt>
                <c:pt idx="4054">
                  <c:v>35.840870000000002</c:v>
                </c:pt>
                <c:pt idx="4055">
                  <c:v>35.843510000000002</c:v>
                </c:pt>
                <c:pt idx="4056">
                  <c:v>35.829689999999999</c:v>
                </c:pt>
                <c:pt idx="4057">
                  <c:v>35.81129</c:v>
                </c:pt>
                <c:pt idx="4058">
                  <c:v>35.81776</c:v>
                </c:pt>
                <c:pt idx="4059">
                  <c:v>35.912089999999999</c:v>
                </c:pt>
                <c:pt idx="4060">
                  <c:v>35.892749999999999</c:v>
                </c:pt>
                <c:pt idx="4061">
                  <c:v>35.849170000000001</c:v>
                </c:pt>
                <c:pt idx="4062">
                  <c:v>35.812869999999997</c:v>
                </c:pt>
                <c:pt idx="4063">
                  <c:v>35.853389999999997</c:v>
                </c:pt>
                <c:pt idx="4064">
                  <c:v>35.856250000000003</c:v>
                </c:pt>
                <c:pt idx="4065">
                  <c:v>35.836489999999998</c:v>
                </c:pt>
                <c:pt idx="4066">
                  <c:v>35.75553</c:v>
                </c:pt>
                <c:pt idx="4067">
                  <c:v>35.767969999999998</c:v>
                </c:pt>
                <c:pt idx="4068">
                  <c:v>35.805</c:v>
                </c:pt>
                <c:pt idx="4069">
                  <c:v>35.785800000000002</c:v>
                </c:pt>
                <c:pt idx="4070">
                  <c:v>35.774509999999999</c:v>
                </c:pt>
                <c:pt idx="4071">
                  <c:v>35.732660000000003</c:v>
                </c:pt>
                <c:pt idx="4072">
                  <c:v>35.675750000000001</c:v>
                </c:pt>
                <c:pt idx="4073">
                  <c:v>35.747549999999997</c:v>
                </c:pt>
                <c:pt idx="4074">
                  <c:v>35.595689999999998</c:v>
                </c:pt>
                <c:pt idx="4075">
                  <c:v>35.605139999999999</c:v>
                </c:pt>
                <c:pt idx="4076">
                  <c:v>35.624160000000003</c:v>
                </c:pt>
                <c:pt idx="4077">
                  <c:v>35.583910000000003</c:v>
                </c:pt>
                <c:pt idx="4078">
                  <c:v>35.5732</c:v>
                </c:pt>
                <c:pt idx="4079">
                  <c:v>35.611020000000003</c:v>
                </c:pt>
                <c:pt idx="4080">
                  <c:v>35.650880000000001</c:v>
                </c:pt>
                <c:pt idx="4081">
                  <c:v>35.635489999999997</c:v>
                </c:pt>
                <c:pt idx="4082">
                  <c:v>35.652740000000001</c:v>
                </c:pt>
                <c:pt idx="4083">
                  <c:v>35.583010000000002</c:v>
                </c:pt>
                <c:pt idx="4084">
                  <c:v>35.63391</c:v>
                </c:pt>
                <c:pt idx="4085">
                  <c:v>35.561839999999997</c:v>
                </c:pt>
                <c:pt idx="4086">
                  <c:v>35.57676</c:v>
                </c:pt>
                <c:pt idx="4087">
                  <c:v>35.586779999999997</c:v>
                </c:pt>
                <c:pt idx="4088">
                  <c:v>35.566789999999997</c:v>
                </c:pt>
                <c:pt idx="4089">
                  <c:v>35.585479999999997</c:v>
                </c:pt>
                <c:pt idx="4090">
                  <c:v>35.56935</c:v>
                </c:pt>
                <c:pt idx="4091">
                  <c:v>35.533499999999997</c:v>
                </c:pt>
                <c:pt idx="4092">
                  <c:v>35.430289999999999</c:v>
                </c:pt>
                <c:pt idx="4093">
                  <c:v>35.487520000000004</c:v>
                </c:pt>
                <c:pt idx="4094">
                  <c:v>35.428959999999996</c:v>
                </c:pt>
                <c:pt idx="4095">
                  <c:v>35.406529999999997</c:v>
                </c:pt>
                <c:pt idx="4096">
                  <c:v>35.462359999999997</c:v>
                </c:pt>
                <c:pt idx="4097">
                  <c:v>35.473689999999998</c:v>
                </c:pt>
                <c:pt idx="4098">
                  <c:v>35.384740000000001</c:v>
                </c:pt>
                <c:pt idx="4099">
                  <c:v>35.3979</c:v>
                </c:pt>
                <c:pt idx="4100">
                  <c:v>35.453409999999998</c:v>
                </c:pt>
                <c:pt idx="4101">
                  <c:v>35.412889999999997</c:v>
                </c:pt>
                <c:pt idx="4102">
                  <c:v>35.427230000000002</c:v>
                </c:pt>
                <c:pt idx="4103">
                  <c:v>35.359000000000002</c:v>
                </c:pt>
                <c:pt idx="4104">
                  <c:v>35.376370000000001</c:v>
                </c:pt>
                <c:pt idx="4105">
                  <c:v>35.343299999999999</c:v>
                </c:pt>
                <c:pt idx="4106">
                  <c:v>35.30153</c:v>
                </c:pt>
                <c:pt idx="4107">
                  <c:v>35.360149999999997</c:v>
                </c:pt>
                <c:pt idx="4108">
                  <c:v>35.299250000000001</c:v>
                </c:pt>
                <c:pt idx="4109">
                  <c:v>35.320500000000003</c:v>
                </c:pt>
                <c:pt idx="4110">
                  <c:v>35.276060000000001</c:v>
                </c:pt>
                <c:pt idx="4111">
                  <c:v>35.272370000000002</c:v>
                </c:pt>
                <c:pt idx="4112">
                  <c:v>35.304720000000003</c:v>
                </c:pt>
                <c:pt idx="4113">
                  <c:v>35.287399999999998</c:v>
                </c:pt>
                <c:pt idx="4114">
                  <c:v>35.25291</c:v>
                </c:pt>
                <c:pt idx="4115">
                  <c:v>35.241810000000001</c:v>
                </c:pt>
                <c:pt idx="4116">
                  <c:v>35.233139999999999</c:v>
                </c:pt>
                <c:pt idx="4117">
                  <c:v>35.235590000000002</c:v>
                </c:pt>
                <c:pt idx="4118">
                  <c:v>35.162179999999999</c:v>
                </c:pt>
                <c:pt idx="4119">
                  <c:v>35.171779999999998</c:v>
                </c:pt>
                <c:pt idx="4120">
                  <c:v>35.15681</c:v>
                </c:pt>
                <c:pt idx="4121">
                  <c:v>35.153300000000002</c:v>
                </c:pt>
                <c:pt idx="4122">
                  <c:v>35.180759999999999</c:v>
                </c:pt>
                <c:pt idx="4123">
                  <c:v>35.155169999999998</c:v>
                </c:pt>
                <c:pt idx="4124">
                  <c:v>35.120190000000001</c:v>
                </c:pt>
                <c:pt idx="4125">
                  <c:v>35.129179999999998</c:v>
                </c:pt>
                <c:pt idx="4126">
                  <c:v>35.066110000000002</c:v>
                </c:pt>
                <c:pt idx="4127">
                  <c:v>35.16977</c:v>
                </c:pt>
                <c:pt idx="4128">
                  <c:v>35.141480000000001</c:v>
                </c:pt>
                <c:pt idx="4129">
                  <c:v>35.079990000000002</c:v>
                </c:pt>
                <c:pt idx="4130">
                  <c:v>35.10951</c:v>
                </c:pt>
                <c:pt idx="4131">
                  <c:v>35.002989999999997</c:v>
                </c:pt>
                <c:pt idx="4132">
                  <c:v>34.992420000000003</c:v>
                </c:pt>
                <c:pt idx="4133">
                  <c:v>35.026220000000002</c:v>
                </c:pt>
                <c:pt idx="4134">
                  <c:v>35.016730000000003</c:v>
                </c:pt>
                <c:pt idx="4135">
                  <c:v>35.013849999999998</c:v>
                </c:pt>
                <c:pt idx="4136">
                  <c:v>35.063879999999997</c:v>
                </c:pt>
                <c:pt idx="4137">
                  <c:v>35.0764</c:v>
                </c:pt>
                <c:pt idx="4138">
                  <c:v>35.058030000000002</c:v>
                </c:pt>
                <c:pt idx="4139">
                  <c:v>35.031019999999998</c:v>
                </c:pt>
                <c:pt idx="4140">
                  <c:v>35.03819</c:v>
                </c:pt>
                <c:pt idx="4141">
                  <c:v>35.02863</c:v>
                </c:pt>
                <c:pt idx="4142">
                  <c:v>34.971789999999999</c:v>
                </c:pt>
                <c:pt idx="4143">
                  <c:v>35.019840000000002</c:v>
                </c:pt>
                <c:pt idx="4144">
                  <c:v>34.997959999999999</c:v>
                </c:pt>
                <c:pt idx="4145">
                  <c:v>34.959069999999997</c:v>
                </c:pt>
                <c:pt idx="4146">
                  <c:v>34.98771</c:v>
                </c:pt>
                <c:pt idx="4147">
                  <c:v>34.898560000000003</c:v>
                </c:pt>
                <c:pt idx="4148">
                  <c:v>34.924700000000001</c:v>
                </c:pt>
                <c:pt idx="4149">
                  <c:v>34.927779999999998</c:v>
                </c:pt>
                <c:pt idx="4150">
                  <c:v>34.951929999999997</c:v>
                </c:pt>
                <c:pt idx="4151">
                  <c:v>34.887230000000002</c:v>
                </c:pt>
                <c:pt idx="4152">
                  <c:v>34.88205</c:v>
                </c:pt>
                <c:pt idx="4153">
                  <c:v>34.892879999999998</c:v>
                </c:pt>
                <c:pt idx="4154">
                  <c:v>34.813609999999997</c:v>
                </c:pt>
                <c:pt idx="4155">
                  <c:v>34.912320000000001</c:v>
                </c:pt>
                <c:pt idx="4156">
                  <c:v>34.898299999999999</c:v>
                </c:pt>
                <c:pt idx="4157">
                  <c:v>34.842840000000002</c:v>
                </c:pt>
                <c:pt idx="4158">
                  <c:v>34.845199999999998</c:v>
                </c:pt>
                <c:pt idx="4159">
                  <c:v>34.844740000000002</c:v>
                </c:pt>
                <c:pt idx="4160">
                  <c:v>34.79448</c:v>
                </c:pt>
                <c:pt idx="4161">
                  <c:v>34.783160000000002</c:v>
                </c:pt>
                <c:pt idx="4162">
                  <c:v>34.819420000000001</c:v>
                </c:pt>
                <c:pt idx="4163">
                  <c:v>34.780070000000002</c:v>
                </c:pt>
                <c:pt idx="4164">
                  <c:v>34.750149999999998</c:v>
                </c:pt>
                <c:pt idx="4165">
                  <c:v>34.728400000000001</c:v>
                </c:pt>
                <c:pt idx="4166">
                  <c:v>34.752850000000002</c:v>
                </c:pt>
                <c:pt idx="4167">
                  <c:v>34.74333</c:v>
                </c:pt>
                <c:pt idx="4168">
                  <c:v>34.782150000000001</c:v>
                </c:pt>
                <c:pt idx="4169">
                  <c:v>34.806530000000002</c:v>
                </c:pt>
                <c:pt idx="4170">
                  <c:v>34.742649999999998</c:v>
                </c:pt>
                <c:pt idx="4171">
                  <c:v>34.712969999999999</c:v>
                </c:pt>
                <c:pt idx="4172">
                  <c:v>34.731900000000003</c:v>
                </c:pt>
                <c:pt idx="4173">
                  <c:v>34.647869999999998</c:v>
                </c:pt>
                <c:pt idx="4174">
                  <c:v>34.666640000000001</c:v>
                </c:pt>
                <c:pt idx="4175">
                  <c:v>34.614379999999997</c:v>
                </c:pt>
                <c:pt idx="4176">
                  <c:v>34.659350000000003</c:v>
                </c:pt>
                <c:pt idx="4177">
                  <c:v>34.657470000000004</c:v>
                </c:pt>
                <c:pt idx="4178">
                  <c:v>34.639180000000003</c:v>
                </c:pt>
                <c:pt idx="4179">
                  <c:v>34.653959999999998</c:v>
                </c:pt>
                <c:pt idx="4180">
                  <c:v>34.622959999999999</c:v>
                </c:pt>
                <c:pt idx="4181">
                  <c:v>34.651789999999998</c:v>
                </c:pt>
                <c:pt idx="4182">
                  <c:v>34.640970000000003</c:v>
                </c:pt>
                <c:pt idx="4183">
                  <c:v>34.626800000000003</c:v>
                </c:pt>
                <c:pt idx="4184">
                  <c:v>34.560809999999996</c:v>
                </c:pt>
                <c:pt idx="4185">
                  <c:v>34.592410000000001</c:v>
                </c:pt>
                <c:pt idx="4186">
                  <c:v>34.63382</c:v>
                </c:pt>
                <c:pt idx="4187">
                  <c:v>34.639530000000001</c:v>
                </c:pt>
                <c:pt idx="4188">
                  <c:v>34.486600000000003</c:v>
                </c:pt>
                <c:pt idx="4189">
                  <c:v>34.494120000000002</c:v>
                </c:pt>
                <c:pt idx="4190">
                  <c:v>34.527230000000003</c:v>
                </c:pt>
                <c:pt idx="4191">
                  <c:v>34.522950000000002</c:v>
                </c:pt>
                <c:pt idx="4192">
                  <c:v>34.48218</c:v>
                </c:pt>
                <c:pt idx="4193">
                  <c:v>34.457340000000002</c:v>
                </c:pt>
                <c:pt idx="4194">
                  <c:v>34.423079999999999</c:v>
                </c:pt>
                <c:pt idx="4195">
                  <c:v>34.445340000000002</c:v>
                </c:pt>
                <c:pt idx="4196">
                  <c:v>34.509360000000001</c:v>
                </c:pt>
                <c:pt idx="4197">
                  <c:v>34.41516</c:v>
                </c:pt>
                <c:pt idx="4198">
                  <c:v>34.401580000000003</c:v>
                </c:pt>
                <c:pt idx="4199">
                  <c:v>34.41431</c:v>
                </c:pt>
                <c:pt idx="4200">
                  <c:v>34.427599999999998</c:v>
                </c:pt>
                <c:pt idx="4201">
                  <c:v>34.441090000000003</c:v>
                </c:pt>
                <c:pt idx="4202">
                  <c:v>34.400970000000001</c:v>
                </c:pt>
                <c:pt idx="4203">
                  <c:v>34.386090000000003</c:v>
                </c:pt>
                <c:pt idx="4204">
                  <c:v>34.339030000000001</c:v>
                </c:pt>
                <c:pt idx="4205">
                  <c:v>34.361420000000003</c:v>
                </c:pt>
                <c:pt idx="4206">
                  <c:v>34.335180000000001</c:v>
                </c:pt>
                <c:pt idx="4207">
                  <c:v>34.384799999999998</c:v>
                </c:pt>
                <c:pt idx="4208">
                  <c:v>34.330260000000003</c:v>
                </c:pt>
                <c:pt idx="4209">
                  <c:v>34.368859999999998</c:v>
                </c:pt>
                <c:pt idx="4210">
                  <c:v>34.309150000000002</c:v>
                </c:pt>
                <c:pt idx="4211">
                  <c:v>34.311390000000003</c:v>
                </c:pt>
                <c:pt idx="4212">
                  <c:v>34.28687</c:v>
                </c:pt>
                <c:pt idx="4213">
                  <c:v>34.235320000000002</c:v>
                </c:pt>
                <c:pt idx="4214">
                  <c:v>34.233130000000003</c:v>
                </c:pt>
                <c:pt idx="4215">
                  <c:v>34.25459</c:v>
                </c:pt>
                <c:pt idx="4216">
                  <c:v>34.205669999999998</c:v>
                </c:pt>
                <c:pt idx="4217">
                  <c:v>34.201700000000002</c:v>
                </c:pt>
                <c:pt idx="4218">
                  <c:v>34.12294</c:v>
                </c:pt>
                <c:pt idx="4219">
                  <c:v>34.197139999999997</c:v>
                </c:pt>
                <c:pt idx="4220">
                  <c:v>34.23509</c:v>
                </c:pt>
                <c:pt idx="4221">
                  <c:v>34.194049999999997</c:v>
                </c:pt>
                <c:pt idx="4222">
                  <c:v>34.216799999999999</c:v>
                </c:pt>
                <c:pt idx="4223">
                  <c:v>34.22504</c:v>
                </c:pt>
                <c:pt idx="4224">
                  <c:v>34.209940000000003</c:v>
                </c:pt>
                <c:pt idx="4225">
                  <c:v>34.195839999999997</c:v>
                </c:pt>
                <c:pt idx="4226">
                  <c:v>34.215119999999999</c:v>
                </c:pt>
                <c:pt idx="4227">
                  <c:v>34.074109999999997</c:v>
                </c:pt>
                <c:pt idx="4228">
                  <c:v>34.062899999999999</c:v>
                </c:pt>
                <c:pt idx="4229">
                  <c:v>34.048670000000001</c:v>
                </c:pt>
                <c:pt idx="4230">
                  <c:v>34.026809999999998</c:v>
                </c:pt>
                <c:pt idx="4231">
                  <c:v>34.026449999999997</c:v>
                </c:pt>
                <c:pt idx="4232">
                  <c:v>34.012210000000003</c:v>
                </c:pt>
                <c:pt idx="4233">
                  <c:v>34.02422</c:v>
                </c:pt>
                <c:pt idx="4234">
                  <c:v>33.966799999999999</c:v>
                </c:pt>
                <c:pt idx="4235">
                  <c:v>33.9694</c:v>
                </c:pt>
                <c:pt idx="4236">
                  <c:v>33.9726</c:v>
                </c:pt>
                <c:pt idx="4237">
                  <c:v>34.005879999999998</c:v>
                </c:pt>
                <c:pt idx="4238">
                  <c:v>33.926549999999999</c:v>
                </c:pt>
                <c:pt idx="4239">
                  <c:v>33.996510000000001</c:v>
                </c:pt>
                <c:pt idx="4240">
                  <c:v>33.948799999999999</c:v>
                </c:pt>
                <c:pt idx="4241">
                  <c:v>33.867449999999998</c:v>
                </c:pt>
                <c:pt idx="4242">
                  <c:v>33.86036</c:v>
                </c:pt>
                <c:pt idx="4243">
                  <c:v>33.908209999999997</c:v>
                </c:pt>
                <c:pt idx="4244">
                  <c:v>34.008009999999999</c:v>
                </c:pt>
                <c:pt idx="4245">
                  <c:v>33.985999999999997</c:v>
                </c:pt>
                <c:pt idx="4246">
                  <c:v>33.94218</c:v>
                </c:pt>
                <c:pt idx="4247">
                  <c:v>33.938980000000001</c:v>
                </c:pt>
                <c:pt idx="4248">
                  <c:v>33.93103</c:v>
                </c:pt>
                <c:pt idx="4249">
                  <c:v>33.841549999999998</c:v>
                </c:pt>
                <c:pt idx="4250">
                  <c:v>33.84939</c:v>
                </c:pt>
                <c:pt idx="4251">
                  <c:v>33.92069</c:v>
                </c:pt>
                <c:pt idx="4252">
                  <c:v>33.927219999999998</c:v>
                </c:pt>
                <c:pt idx="4253">
                  <c:v>33.935169999999999</c:v>
                </c:pt>
                <c:pt idx="4254">
                  <c:v>33.958649999999999</c:v>
                </c:pt>
                <c:pt idx="4255">
                  <c:v>33.911160000000002</c:v>
                </c:pt>
                <c:pt idx="4256">
                  <c:v>33.889629999999997</c:v>
                </c:pt>
                <c:pt idx="4257">
                  <c:v>33.952820000000003</c:v>
                </c:pt>
                <c:pt idx="4258">
                  <c:v>33.890819999999998</c:v>
                </c:pt>
                <c:pt idx="4259">
                  <c:v>33.872720000000001</c:v>
                </c:pt>
                <c:pt idx="4260">
                  <c:v>33.908029999999997</c:v>
                </c:pt>
                <c:pt idx="4261">
                  <c:v>33.846600000000002</c:v>
                </c:pt>
                <c:pt idx="4262">
                  <c:v>33.805390000000003</c:v>
                </c:pt>
                <c:pt idx="4263">
                  <c:v>33.838430000000002</c:v>
                </c:pt>
                <c:pt idx="4264">
                  <c:v>33.834229999999998</c:v>
                </c:pt>
                <c:pt idx="4265">
                  <c:v>33.824190000000002</c:v>
                </c:pt>
                <c:pt idx="4266">
                  <c:v>33.818309999999997</c:v>
                </c:pt>
                <c:pt idx="4267">
                  <c:v>33.771850000000001</c:v>
                </c:pt>
                <c:pt idx="4268">
                  <c:v>33.835189999999997</c:v>
                </c:pt>
                <c:pt idx="4269">
                  <c:v>33.785769999999999</c:v>
                </c:pt>
                <c:pt idx="4270">
                  <c:v>33.760399999999997</c:v>
                </c:pt>
                <c:pt idx="4271">
                  <c:v>33.710990000000002</c:v>
                </c:pt>
                <c:pt idx="4272">
                  <c:v>33.749499999999998</c:v>
                </c:pt>
                <c:pt idx="4273">
                  <c:v>33.743090000000002</c:v>
                </c:pt>
                <c:pt idx="4274">
                  <c:v>33.667450000000002</c:v>
                </c:pt>
                <c:pt idx="4275">
                  <c:v>33.688459999999999</c:v>
                </c:pt>
                <c:pt idx="4276">
                  <c:v>33.696980000000003</c:v>
                </c:pt>
                <c:pt idx="4277">
                  <c:v>33.74098</c:v>
                </c:pt>
                <c:pt idx="4278">
                  <c:v>33.727420000000002</c:v>
                </c:pt>
                <c:pt idx="4279">
                  <c:v>33.70147</c:v>
                </c:pt>
                <c:pt idx="4280">
                  <c:v>33.66865</c:v>
                </c:pt>
                <c:pt idx="4281">
                  <c:v>33.623170000000002</c:v>
                </c:pt>
                <c:pt idx="4282">
                  <c:v>33.610799999999998</c:v>
                </c:pt>
                <c:pt idx="4283">
                  <c:v>33.623060000000002</c:v>
                </c:pt>
                <c:pt idx="4284">
                  <c:v>33.53154</c:v>
                </c:pt>
                <c:pt idx="4285">
                  <c:v>33.477609999999999</c:v>
                </c:pt>
                <c:pt idx="4286">
                  <c:v>33.470820000000003</c:v>
                </c:pt>
                <c:pt idx="4287">
                  <c:v>33.498350000000002</c:v>
                </c:pt>
                <c:pt idx="4288">
                  <c:v>33.505540000000003</c:v>
                </c:pt>
                <c:pt idx="4289">
                  <c:v>33.456650000000003</c:v>
                </c:pt>
                <c:pt idx="4290">
                  <c:v>33.438830000000003</c:v>
                </c:pt>
                <c:pt idx="4291">
                  <c:v>33.414560000000002</c:v>
                </c:pt>
                <c:pt idx="4292">
                  <c:v>33.446289999999998</c:v>
                </c:pt>
                <c:pt idx="4293">
                  <c:v>33.548319999999997</c:v>
                </c:pt>
                <c:pt idx="4294">
                  <c:v>33.535269999999997</c:v>
                </c:pt>
                <c:pt idx="4295">
                  <c:v>33.530320000000003</c:v>
                </c:pt>
                <c:pt idx="4296">
                  <c:v>33.507449999999999</c:v>
                </c:pt>
                <c:pt idx="4297">
                  <c:v>33.477719999999998</c:v>
                </c:pt>
                <c:pt idx="4298">
                  <c:v>33.467080000000003</c:v>
                </c:pt>
                <c:pt idx="4299">
                  <c:v>33.456580000000002</c:v>
                </c:pt>
                <c:pt idx="4300">
                  <c:v>33.463270000000001</c:v>
                </c:pt>
                <c:pt idx="4301">
                  <c:v>33.500619999999998</c:v>
                </c:pt>
                <c:pt idx="4302">
                  <c:v>33.430810000000001</c:v>
                </c:pt>
                <c:pt idx="4303">
                  <c:v>33.524850000000001</c:v>
                </c:pt>
                <c:pt idx="4304">
                  <c:v>33.429519999999997</c:v>
                </c:pt>
                <c:pt idx="4305">
                  <c:v>33.426749999999998</c:v>
                </c:pt>
                <c:pt idx="4306">
                  <c:v>33.416789999999999</c:v>
                </c:pt>
                <c:pt idx="4307">
                  <c:v>33.36092</c:v>
                </c:pt>
                <c:pt idx="4308">
                  <c:v>33.452979999999997</c:v>
                </c:pt>
                <c:pt idx="4309">
                  <c:v>33.432360000000003</c:v>
                </c:pt>
                <c:pt idx="4310">
                  <c:v>33.461370000000002</c:v>
                </c:pt>
                <c:pt idx="4311">
                  <c:v>33.383000000000003</c:v>
                </c:pt>
                <c:pt idx="4312">
                  <c:v>33.437420000000003</c:v>
                </c:pt>
                <c:pt idx="4313">
                  <c:v>33.429479999999998</c:v>
                </c:pt>
                <c:pt idx="4314">
                  <c:v>33.415349999999997</c:v>
                </c:pt>
                <c:pt idx="4315">
                  <c:v>33.348410000000001</c:v>
                </c:pt>
                <c:pt idx="4316">
                  <c:v>33.360320000000002</c:v>
                </c:pt>
                <c:pt idx="4317">
                  <c:v>33.334240000000001</c:v>
                </c:pt>
                <c:pt idx="4318">
                  <c:v>33.394460000000002</c:v>
                </c:pt>
                <c:pt idx="4319">
                  <c:v>33.360950000000003</c:v>
                </c:pt>
                <c:pt idx="4320">
                  <c:v>33.390900000000002</c:v>
                </c:pt>
                <c:pt idx="4321">
                  <c:v>33.382269999999998</c:v>
                </c:pt>
                <c:pt idx="4322">
                  <c:v>33.302039999999998</c:v>
                </c:pt>
                <c:pt idx="4323">
                  <c:v>33.265439999999998</c:v>
                </c:pt>
                <c:pt idx="4324">
                  <c:v>33.21734</c:v>
                </c:pt>
                <c:pt idx="4325">
                  <c:v>33.214320000000001</c:v>
                </c:pt>
                <c:pt idx="4326">
                  <c:v>33.209389999999999</c:v>
                </c:pt>
                <c:pt idx="4327">
                  <c:v>33.20382</c:v>
                </c:pt>
                <c:pt idx="4328">
                  <c:v>33.147640000000003</c:v>
                </c:pt>
                <c:pt idx="4329">
                  <c:v>33.198279999999997</c:v>
                </c:pt>
                <c:pt idx="4330">
                  <c:v>33.209580000000003</c:v>
                </c:pt>
                <c:pt idx="4331">
                  <c:v>33.197600000000001</c:v>
                </c:pt>
                <c:pt idx="4332">
                  <c:v>33.180070000000001</c:v>
                </c:pt>
                <c:pt idx="4333">
                  <c:v>33.177289999999999</c:v>
                </c:pt>
                <c:pt idx="4334">
                  <c:v>33.184449999999998</c:v>
                </c:pt>
                <c:pt idx="4335">
                  <c:v>33.163809999999998</c:v>
                </c:pt>
                <c:pt idx="4336">
                  <c:v>33.170059999999999</c:v>
                </c:pt>
                <c:pt idx="4337">
                  <c:v>33.194690000000001</c:v>
                </c:pt>
                <c:pt idx="4338">
                  <c:v>33.146239999999999</c:v>
                </c:pt>
                <c:pt idx="4339">
                  <c:v>33.060389999999998</c:v>
                </c:pt>
                <c:pt idx="4340">
                  <c:v>32.998559999999998</c:v>
                </c:pt>
                <c:pt idx="4341">
                  <c:v>33.068730000000002</c:v>
                </c:pt>
                <c:pt idx="4342">
                  <c:v>33.025489999999998</c:v>
                </c:pt>
                <c:pt idx="4343">
                  <c:v>33.133749999999999</c:v>
                </c:pt>
                <c:pt idx="4344">
                  <c:v>33.161380000000001</c:v>
                </c:pt>
                <c:pt idx="4345">
                  <c:v>33.062469999999998</c:v>
                </c:pt>
                <c:pt idx="4346">
                  <c:v>33.041980000000002</c:v>
                </c:pt>
                <c:pt idx="4347">
                  <c:v>33.091200000000001</c:v>
                </c:pt>
                <c:pt idx="4348">
                  <c:v>33.04327</c:v>
                </c:pt>
                <c:pt idx="4349">
                  <c:v>33.096290000000003</c:v>
                </c:pt>
                <c:pt idx="4350">
                  <c:v>32.968609999999998</c:v>
                </c:pt>
                <c:pt idx="4351">
                  <c:v>33.070309999999999</c:v>
                </c:pt>
                <c:pt idx="4352">
                  <c:v>33.069310000000002</c:v>
                </c:pt>
                <c:pt idx="4353">
                  <c:v>33.034230000000001</c:v>
                </c:pt>
                <c:pt idx="4354">
                  <c:v>33.008769999999998</c:v>
                </c:pt>
                <c:pt idx="4355">
                  <c:v>32.988959999999999</c:v>
                </c:pt>
                <c:pt idx="4356">
                  <c:v>32.992240000000002</c:v>
                </c:pt>
                <c:pt idx="4357">
                  <c:v>33.015599999999999</c:v>
                </c:pt>
                <c:pt idx="4358">
                  <c:v>33.012439999999998</c:v>
                </c:pt>
                <c:pt idx="4359">
                  <c:v>33.025120000000001</c:v>
                </c:pt>
                <c:pt idx="4360">
                  <c:v>32.984000000000002</c:v>
                </c:pt>
                <c:pt idx="4361">
                  <c:v>32.933929999999997</c:v>
                </c:pt>
                <c:pt idx="4362">
                  <c:v>32.971809999999998</c:v>
                </c:pt>
                <c:pt idx="4363">
                  <c:v>32.970370000000003</c:v>
                </c:pt>
                <c:pt idx="4364">
                  <c:v>32.921509999999998</c:v>
                </c:pt>
                <c:pt idx="4365">
                  <c:v>32.845230000000001</c:v>
                </c:pt>
                <c:pt idx="4366">
                  <c:v>32.908439999999999</c:v>
                </c:pt>
                <c:pt idx="4367">
                  <c:v>32.917569999999998</c:v>
                </c:pt>
                <c:pt idx="4368">
                  <c:v>32.913249999999998</c:v>
                </c:pt>
                <c:pt idx="4369">
                  <c:v>32.877339999999997</c:v>
                </c:pt>
                <c:pt idx="4370">
                  <c:v>32.861919999999998</c:v>
                </c:pt>
                <c:pt idx="4371">
                  <c:v>32.750579999999999</c:v>
                </c:pt>
                <c:pt idx="4372">
                  <c:v>32.894950000000001</c:v>
                </c:pt>
                <c:pt idx="4373">
                  <c:v>32.8947</c:v>
                </c:pt>
                <c:pt idx="4374">
                  <c:v>32.841349999999998</c:v>
                </c:pt>
                <c:pt idx="4375">
                  <c:v>32.882129999999997</c:v>
                </c:pt>
                <c:pt idx="4376">
                  <c:v>32.869759999999999</c:v>
                </c:pt>
                <c:pt idx="4377">
                  <c:v>32.895130000000002</c:v>
                </c:pt>
                <c:pt idx="4378">
                  <c:v>32.906820000000003</c:v>
                </c:pt>
                <c:pt idx="4379">
                  <c:v>32.891959999999997</c:v>
                </c:pt>
                <c:pt idx="4380">
                  <c:v>32.872779999999999</c:v>
                </c:pt>
                <c:pt idx="4381">
                  <c:v>32.856200000000001</c:v>
                </c:pt>
                <c:pt idx="4382">
                  <c:v>32.87885</c:v>
                </c:pt>
                <c:pt idx="4383">
                  <c:v>32.79336</c:v>
                </c:pt>
                <c:pt idx="4384">
                  <c:v>32.723120000000002</c:v>
                </c:pt>
                <c:pt idx="4385">
                  <c:v>32.750219999999999</c:v>
                </c:pt>
                <c:pt idx="4386">
                  <c:v>32.770319999999998</c:v>
                </c:pt>
                <c:pt idx="4387">
                  <c:v>32.772590000000001</c:v>
                </c:pt>
                <c:pt idx="4388">
                  <c:v>32.738900000000001</c:v>
                </c:pt>
                <c:pt idx="4389">
                  <c:v>32.82676</c:v>
                </c:pt>
                <c:pt idx="4390">
                  <c:v>32.775570000000002</c:v>
                </c:pt>
                <c:pt idx="4391">
                  <c:v>32.726390000000002</c:v>
                </c:pt>
                <c:pt idx="4392">
                  <c:v>32.774729999999998</c:v>
                </c:pt>
                <c:pt idx="4393">
                  <c:v>32.694650000000003</c:v>
                </c:pt>
                <c:pt idx="4394">
                  <c:v>32.691920000000003</c:v>
                </c:pt>
                <c:pt idx="4395">
                  <c:v>32.739910000000002</c:v>
                </c:pt>
                <c:pt idx="4396">
                  <c:v>32.724080000000001</c:v>
                </c:pt>
                <c:pt idx="4397">
                  <c:v>32.69623</c:v>
                </c:pt>
                <c:pt idx="4398">
                  <c:v>32.687390000000001</c:v>
                </c:pt>
                <c:pt idx="4399">
                  <c:v>32.705350000000003</c:v>
                </c:pt>
                <c:pt idx="4400">
                  <c:v>32.717829999999999</c:v>
                </c:pt>
                <c:pt idx="4401">
                  <c:v>32.61215</c:v>
                </c:pt>
                <c:pt idx="4402">
                  <c:v>32.70917</c:v>
                </c:pt>
                <c:pt idx="4403">
                  <c:v>32.65945</c:v>
                </c:pt>
                <c:pt idx="4404">
                  <c:v>32.66534</c:v>
                </c:pt>
                <c:pt idx="4405">
                  <c:v>32.613720000000001</c:v>
                </c:pt>
                <c:pt idx="4406">
                  <c:v>32.647759999999998</c:v>
                </c:pt>
                <c:pt idx="4407">
                  <c:v>32.597180000000002</c:v>
                </c:pt>
                <c:pt idx="4408">
                  <c:v>32.586109999999998</c:v>
                </c:pt>
                <c:pt idx="4409">
                  <c:v>32.630800000000001</c:v>
                </c:pt>
                <c:pt idx="4410">
                  <c:v>32.600810000000003</c:v>
                </c:pt>
                <c:pt idx="4411">
                  <c:v>32.55538</c:v>
                </c:pt>
                <c:pt idx="4412">
                  <c:v>32.574959999999997</c:v>
                </c:pt>
                <c:pt idx="4413">
                  <c:v>32.59543</c:v>
                </c:pt>
                <c:pt idx="4414">
                  <c:v>32.550280000000001</c:v>
                </c:pt>
                <c:pt idx="4415">
                  <c:v>32.518630000000002</c:v>
                </c:pt>
                <c:pt idx="4416">
                  <c:v>32.482970000000002</c:v>
                </c:pt>
                <c:pt idx="4417">
                  <c:v>32.471580000000003</c:v>
                </c:pt>
                <c:pt idx="4418">
                  <c:v>32.55977</c:v>
                </c:pt>
                <c:pt idx="4419">
                  <c:v>32.523409999999998</c:v>
                </c:pt>
                <c:pt idx="4420">
                  <c:v>32.385150000000003</c:v>
                </c:pt>
                <c:pt idx="4421">
                  <c:v>32.439480000000003</c:v>
                </c:pt>
                <c:pt idx="4422">
                  <c:v>32.462420000000002</c:v>
                </c:pt>
                <c:pt idx="4423">
                  <c:v>32.424480000000003</c:v>
                </c:pt>
                <c:pt idx="4424">
                  <c:v>32.489879999999999</c:v>
                </c:pt>
                <c:pt idx="4425">
                  <c:v>32.489060000000002</c:v>
                </c:pt>
                <c:pt idx="4426">
                  <c:v>32.472769999999997</c:v>
                </c:pt>
                <c:pt idx="4427">
                  <c:v>32.432859999999998</c:v>
                </c:pt>
                <c:pt idx="4428">
                  <c:v>32.48124</c:v>
                </c:pt>
                <c:pt idx="4429">
                  <c:v>32.465330000000002</c:v>
                </c:pt>
                <c:pt idx="4430">
                  <c:v>32.436279999999996</c:v>
                </c:pt>
                <c:pt idx="4431">
                  <c:v>32.42783</c:v>
                </c:pt>
                <c:pt idx="4432">
                  <c:v>32.365780000000001</c:v>
                </c:pt>
                <c:pt idx="4433">
                  <c:v>32.413440000000001</c:v>
                </c:pt>
                <c:pt idx="4434">
                  <c:v>32.386659999999999</c:v>
                </c:pt>
                <c:pt idx="4435">
                  <c:v>32.386699999999998</c:v>
                </c:pt>
                <c:pt idx="4436">
                  <c:v>32.344610000000003</c:v>
                </c:pt>
                <c:pt idx="4437">
                  <c:v>32.372610000000002</c:v>
                </c:pt>
                <c:pt idx="4438">
                  <c:v>32.394689999999997</c:v>
                </c:pt>
                <c:pt idx="4439">
                  <c:v>32.416289999999996</c:v>
                </c:pt>
                <c:pt idx="4440">
                  <c:v>32.411749999999998</c:v>
                </c:pt>
                <c:pt idx="4441">
                  <c:v>32.412660000000002</c:v>
                </c:pt>
                <c:pt idx="4442">
                  <c:v>32.345440000000004</c:v>
                </c:pt>
                <c:pt idx="4443">
                  <c:v>32.357520000000001</c:v>
                </c:pt>
                <c:pt idx="4444">
                  <c:v>32.41133</c:v>
                </c:pt>
                <c:pt idx="4445">
                  <c:v>32.372579999999999</c:v>
                </c:pt>
                <c:pt idx="4446">
                  <c:v>32.362220000000001</c:v>
                </c:pt>
                <c:pt idx="4447">
                  <c:v>32.29054</c:v>
                </c:pt>
                <c:pt idx="4448">
                  <c:v>32.356430000000003</c:v>
                </c:pt>
                <c:pt idx="4449">
                  <c:v>32.293089999999999</c:v>
                </c:pt>
                <c:pt idx="4450">
                  <c:v>32.244059999999998</c:v>
                </c:pt>
                <c:pt idx="4451">
                  <c:v>32.311030000000002</c:v>
                </c:pt>
                <c:pt idx="4452">
                  <c:v>32.256160000000001</c:v>
                </c:pt>
                <c:pt idx="4453">
                  <c:v>32.256059999999998</c:v>
                </c:pt>
                <c:pt idx="4454">
                  <c:v>32.198509999999999</c:v>
                </c:pt>
                <c:pt idx="4455">
                  <c:v>32.222920000000002</c:v>
                </c:pt>
                <c:pt idx="4456">
                  <c:v>32.254980000000003</c:v>
                </c:pt>
                <c:pt idx="4457">
                  <c:v>32.261749999999999</c:v>
                </c:pt>
                <c:pt idx="4458">
                  <c:v>32.220649999999999</c:v>
                </c:pt>
                <c:pt idx="4459">
                  <c:v>32.215260000000001</c:v>
                </c:pt>
                <c:pt idx="4460">
                  <c:v>32.220970000000001</c:v>
                </c:pt>
                <c:pt idx="4461">
                  <c:v>32.222740000000002</c:v>
                </c:pt>
                <c:pt idx="4462">
                  <c:v>32.215470000000003</c:v>
                </c:pt>
                <c:pt idx="4463">
                  <c:v>32.175429999999999</c:v>
                </c:pt>
                <c:pt idx="4464">
                  <c:v>32.219790000000003</c:v>
                </c:pt>
                <c:pt idx="4465">
                  <c:v>32.200449999999996</c:v>
                </c:pt>
                <c:pt idx="4466">
                  <c:v>32.149569999999997</c:v>
                </c:pt>
                <c:pt idx="4467">
                  <c:v>32.117730000000002</c:v>
                </c:pt>
                <c:pt idx="4468">
                  <c:v>32.162309999999998</c:v>
                </c:pt>
                <c:pt idx="4469">
                  <c:v>32.173279999999998</c:v>
                </c:pt>
                <c:pt idx="4470">
                  <c:v>32.150039999999997</c:v>
                </c:pt>
                <c:pt idx="4471">
                  <c:v>32.129939999999998</c:v>
                </c:pt>
                <c:pt idx="4472">
                  <c:v>32.146090000000001</c:v>
                </c:pt>
                <c:pt idx="4473">
                  <c:v>32.075490000000002</c:v>
                </c:pt>
                <c:pt idx="4474">
                  <c:v>32.042450000000002</c:v>
                </c:pt>
                <c:pt idx="4475">
                  <c:v>32.049819999999997</c:v>
                </c:pt>
                <c:pt idx="4476">
                  <c:v>32.051470000000002</c:v>
                </c:pt>
                <c:pt idx="4477">
                  <c:v>32.046909999999997</c:v>
                </c:pt>
                <c:pt idx="4478">
                  <c:v>32.054279999999999</c:v>
                </c:pt>
                <c:pt idx="4479">
                  <c:v>32.137709999999998</c:v>
                </c:pt>
                <c:pt idx="4480">
                  <c:v>32.109969999999997</c:v>
                </c:pt>
                <c:pt idx="4481">
                  <c:v>32.009309999999999</c:v>
                </c:pt>
                <c:pt idx="4482">
                  <c:v>32.033790000000003</c:v>
                </c:pt>
                <c:pt idx="4483">
                  <c:v>32.040329999999997</c:v>
                </c:pt>
                <c:pt idx="4484">
                  <c:v>32.017969999999998</c:v>
                </c:pt>
                <c:pt idx="4485">
                  <c:v>32.034109999999998</c:v>
                </c:pt>
                <c:pt idx="4486">
                  <c:v>32.058779999999999</c:v>
                </c:pt>
                <c:pt idx="4487">
                  <c:v>31.982309999999998</c:v>
                </c:pt>
                <c:pt idx="4488">
                  <c:v>32.016710000000003</c:v>
                </c:pt>
                <c:pt idx="4489">
                  <c:v>31.989850000000001</c:v>
                </c:pt>
                <c:pt idx="4490">
                  <c:v>32.010159999999999</c:v>
                </c:pt>
                <c:pt idx="4491">
                  <c:v>31.853429999999999</c:v>
                </c:pt>
                <c:pt idx="4492">
                  <c:v>31.970230000000001</c:v>
                </c:pt>
                <c:pt idx="4493">
                  <c:v>31.93019</c:v>
                </c:pt>
                <c:pt idx="4494">
                  <c:v>31.940860000000001</c:v>
                </c:pt>
                <c:pt idx="4495">
                  <c:v>31.907530000000001</c:v>
                </c:pt>
                <c:pt idx="4496">
                  <c:v>31.8933</c:v>
                </c:pt>
                <c:pt idx="4497">
                  <c:v>31.91497</c:v>
                </c:pt>
                <c:pt idx="4498">
                  <c:v>31.976690000000001</c:v>
                </c:pt>
                <c:pt idx="4499">
                  <c:v>31.928380000000001</c:v>
                </c:pt>
                <c:pt idx="4500">
                  <c:v>31.898230000000002</c:v>
                </c:pt>
                <c:pt idx="4501">
                  <c:v>31.913180000000001</c:v>
                </c:pt>
                <c:pt idx="4502">
                  <c:v>31.92428</c:v>
                </c:pt>
                <c:pt idx="4503">
                  <c:v>31.913620000000002</c:v>
                </c:pt>
                <c:pt idx="4504">
                  <c:v>31.971530000000001</c:v>
                </c:pt>
                <c:pt idx="4505">
                  <c:v>31.93206</c:v>
                </c:pt>
                <c:pt idx="4506">
                  <c:v>31.886869999999998</c:v>
                </c:pt>
                <c:pt idx="4507">
                  <c:v>31.85444</c:v>
                </c:pt>
                <c:pt idx="4508">
                  <c:v>31.811589999999999</c:v>
                </c:pt>
                <c:pt idx="4509">
                  <c:v>31.832789999999999</c:v>
                </c:pt>
                <c:pt idx="4510">
                  <c:v>31.850670000000001</c:v>
                </c:pt>
                <c:pt idx="4511">
                  <c:v>31.829809999999998</c:v>
                </c:pt>
                <c:pt idx="4512">
                  <c:v>31.88748</c:v>
                </c:pt>
                <c:pt idx="4513">
                  <c:v>31.80817</c:v>
                </c:pt>
                <c:pt idx="4514">
                  <c:v>31.898250000000001</c:v>
                </c:pt>
                <c:pt idx="4515">
                  <c:v>31.80001</c:v>
                </c:pt>
                <c:pt idx="4516">
                  <c:v>31.803139999999999</c:v>
                </c:pt>
                <c:pt idx="4517">
                  <c:v>31.817879999999999</c:v>
                </c:pt>
                <c:pt idx="4518">
                  <c:v>31.835100000000001</c:v>
                </c:pt>
                <c:pt idx="4519">
                  <c:v>31.77721</c:v>
                </c:pt>
                <c:pt idx="4520">
                  <c:v>31.789449999999999</c:v>
                </c:pt>
                <c:pt idx="4521">
                  <c:v>31.799510000000001</c:v>
                </c:pt>
                <c:pt idx="4522">
                  <c:v>31.777370000000001</c:v>
                </c:pt>
                <c:pt idx="4523">
                  <c:v>31.75414</c:v>
                </c:pt>
                <c:pt idx="4524">
                  <c:v>31.745719999999999</c:v>
                </c:pt>
                <c:pt idx="4525">
                  <c:v>31.710429999999999</c:v>
                </c:pt>
                <c:pt idx="4526">
                  <c:v>31.757370000000002</c:v>
                </c:pt>
                <c:pt idx="4527">
                  <c:v>31.75216</c:v>
                </c:pt>
                <c:pt idx="4528">
                  <c:v>31.728829999999999</c:v>
                </c:pt>
                <c:pt idx="4529">
                  <c:v>31.694649999999999</c:v>
                </c:pt>
                <c:pt idx="4530">
                  <c:v>31.716470000000001</c:v>
                </c:pt>
                <c:pt idx="4531">
                  <c:v>31.609079999999999</c:v>
                </c:pt>
                <c:pt idx="4532">
                  <c:v>31.688929999999999</c:v>
                </c:pt>
                <c:pt idx="4533">
                  <c:v>31.739540000000002</c:v>
                </c:pt>
                <c:pt idx="4534">
                  <c:v>31.739329999999999</c:v>
                </c:pt>
                <c:pt idx="4535">
                  <c:v>31.64547</c:v>
                </c:pt>
                <c:pt idx="4536">
                  <c:v>31.686620000000001</c:v>
                </c:pt>
                <c:pt idx="4537">
                  <c:v>31.667539999999999</c:v>
                </c:pt>
                <c:pt idx="4538">
                  <c:v>31.63616</c:v>
                </c:pt>
                <c:pt idx="4539">
                  <c:v>31.657209999999999</c:v>
                </c:pt>
                <c:pt idx="4540">
                  <c:v>31.639890000000001</c:v>
                </c:pt>
                <c:pt idx="4541">
                  <c:v>31.661639999999998</c:v>
                </c:pt>
                <c:pt idx="4542">
                  <c:v>31.609120000000001</c:v>
                </c:pt>
                <c:pt idx="4543">
                  <c:v>31.491499999999998</c:v>
                </c:pt>
                <c:pt idx="4544">
                  <c:v>31.463750000000001</c:v>
                </c:pt>
                <c:pt idx="4545">
                  <c:v>31.47823</c:v>
                </c:pt>
                <c:pt idx="4546">
                  <c:v>31.4816</c:v>
                </c:pt>
                <c:pt idx="4547">
                  <c:v>31.527339999999999</c:v>
                </c:pt>
                <c:pt idx="4548">
                  <c:v>31.529350000000001</c:v>
                </c:pt>
                <c:pt idx="4549">
                  <c:v>31.52065</c:v>
                </c:pt>
                <c:pt idx="4550">
                  <c:v>31.500080000000001</c:v>
                </c:pt>
                <c:pt idx="4551">
                  <c:v>31.45411</c:v>
                </c:pt>
                <c:pt idx="4552">
                  <c:v>31.447679999999998</c:v>
                </c:pt>
                <c:pt idx="4553">
                  <c:v>31.579499999999999</c:v>
                </c:pt>
                <c:pt idx="4554">
                  <c:v>31.561119999999999</c:v>
                </c:pt>
                <c:pt idx="4555">
                  <c:v>31.575500000000002</c:v>
                </c:pt>
                <c:pt idx="4556">
                  <c:v>31.552890000000001</c:v>
                </c:pt>
                <c:pt idx="4557">
                  <c:v>31.479869999999998</c:v>
                </c:pt>
                <c:pt idx="4558">
                  <c:v>31.502739999999999</c:v>
                </c:pt>
                <c:pt idx="4559">
                  <c:v>31.539660000000001</c:v>
                </c:pt>
                <c:pt idx="4560">
                  <c:v>31.5059</c:v>
                </c:pt>
                <c:pt idx="4561">
                  <c:v>31.493189999999998</c:v>
                </c:pt>
                <c:pt idx="4562">
                  <c:v>31.50911</c:v>
                </c:pt>
                <c:pt idx="4563">
                  <c:v>31.451339999999998</c:v>
                </c:pt>
                <c:pt idx="4564">
                  <c:v>31.518450000000001</c:v>
                </c:pt>
                <c:pt idx="4565">
                  <c:v>31.49567</c:v>
                </c:pt>
                <c:pt idx="4566">
                  <c:v>31.519100000000002</c:v>
                </c:pt>
                <c:pt idx="4567">
                  <c:v>31.473479999999999</c:v>
                </c:pt>
                <c:pt idx="4568">
                  <c:v>31.465070000000001</c:v>
                </c:pt>
                <c:pt idx="4569">
                  <c:v>31.391909999999999</c:v>
                </c:pt>
                <c:pt idx="4570">
                  <c:v>31.476970000000001</c:v>
                </c:pt>
                <c:pt idx="4571">
                  <c:v>31.509650000000001</c:v>
                </c:pt>
                <c:pt idx="4572">
                  <c:v>31.444649999999999</c:v>
                </c:pt>
                <c:pt idx="4573">
                  <c:v>31.454419999999999</c:v>
                </c:pt>
                <c:pt idx="4574">
                  <c:v>31.430440000000001</c:v>
                </c:pt>
                <c:pt idx="4575">
                  <c:v>31.395029999999998</c:v>
                </c:pt>
                <c:pt idx="4576">
                  <c:v>31.414739999999998</c:v>
                </c:pt>
                <c:pt idx="4577">
                  <c:v>31.40428</c:v>
                </c:pt>
                <c:pt idx="4578">
                  <c:v>31.376239999999999</c:v>
                </c:pt>
                <c:pt idx="4579">
                  <c:v>31.40992</c:v>
                </c:pt>
                <c:pt idx="4580">
                  <c:v>31.36074</c:v>
                </c:pt>
                <c:pt idx="4581">
                  <c:v>31.417909999999999</c:v>
                </c:pt>
                <c:pt idx="4582">
                  <c:v>31.44764</c:v>
                </c:pt>
                <c:pt idx="4583">
                  <c:v>31.44706</c:v>
                </c:pt>
                <c:pt idx="4584">
                  <c:v>31.431100000000001</c:v>
                </c:pt>
                <c:pt idx="4585">
                  <c:v>31.342649999999999</c:v>
                </c:pt>
                <c:pt idx="4586">
                  <c:v>31.409600000000001</c:v>
                </c:pt>
                <c:pt idx="4587">
                  <c:v>31.403849999999998</c:v>
                </c:pt>
                <c:pt idx="4588">
                  <c:v>31.385370000000002</c:v>
                </c:pt>
                <c:pt idx="4589">
                  <c:v>31.32095</c:v>
                </c:pt>
                <c:pt idx="4590">
                  <c:v>31.302219999999998</c:v>
                </c:pt>
                <c:pt idx="4591">
                  <c:v>31.265540000000001</c:v>
                </c:pt>
                <c:pt idx="4592">
                  <c:v>31.260909999999999</c:v>
                </c:pt>
                <c:pt idx="4593">
                  <c:v>31.23545</c:v>
                </c:pt>
                <c:pt idx="4594">
                  <c:v>31.204219999999999</c:v>
                </c:pt>
                <c:pt idx="4595">
                  <c:v>31.30519</c:v>
                </c:pt>
                <c:pt idx="4596">
                  <c:v>31.30865</c:v>
                </c:pt>
                <c:pt idx="4597">
                  <c:v>31.26972</c:v>
                </c:pt>
                <c:pt idx="4598">
                  <c:v>31.249369999999999</c:v>
                </c:pt>
                <c:pt idx="4599">
                  <c:v>31.32863</c:v>
                </c:pt>
                <c:pt idx="4600">
                  <c:v>31.30631</c:v>
                </c:pt>
                <c:pt idx="4601">
                  <c:v>31.259840000000001</c:v>
                </c:pt>
                <c:pt idx="4602">
                  <c:v>31.2621</c:v>
                </c:pt>
                <c:pt idx="4603">
                  <c:v>31.261559999999999</c:v>
                </c:pt>
                <c:pt idx="4604">
                  <c:v>31.242889999999999</c:v>
                </c:pt>
                <c:pt idx="4605">
                  <c:v>31.21341</c:v>
                </c:pt>
                <c:pt idx="4606">
                  <c:v>31.23338</c:v>
                </c:pt>
                <c:pt idx="4607">
                  <c:v>31.24851</c:v>
                </c:pt>
                <c:pt idx="4608">
                  <c:v>31.188759999999998</c:v>
                </c:pt>
                <c:pt idx="4609">
                  <c:v>31.21734</c:v>
                </c:pt>
                <c:pt idx="4610">
                  <c:v>31.168869999999998</c:v>
                </c:pt>
                <c:pt idx="4611">
                  <c:v>31.197410000000001</c:v>
                </c:pt>
                <c:pt idx="4612">
                  <c:v>31.235389999999999</c:v>
                </c:pt>
                <c:pt idx="4613">
                  <c:v>31.247679999999999</c:v>
                </c:pt>
                <c:pt idx="4614">
                  <c:v>31.226299999999998</c:v>
                </c:pt>
                <c:pt idx="4615">
                  <c:v>31.208100000000002</c:v>
                </c:pt>
                <c:pt idx="4616">
                  <c:v>31.242000000000001</c:v>
                </c:pt>
                <c:pt idx="4617">
                  <c:v>31.185449999999999</c:v>
                </c:pt>
                <c:pt idx="4618">
                  <c:v>31.14048</c:v>
                </c:pt>
                <c:pt idx="4619">
                  <c:v>31.191120000000002</c:v>
                </c:pt>
                <c:pt idx="4620">
                  <c:v>31.112860000000001</c:v>
                </c:pt>
                <c:pt idx="4621">
                  <c:v>31.17323</c:v>
                </c:pt>
                <c:pt idx="4622">
                  <c:v>31.180890000000002</c:v>
                </c:pt>
                <c:pt idx="4623">
                  <c:v>31.17877</c:v>
                </c:pt>
                <c:pt idx="4624">
                  <c:v>31.096800000000002</c:v>
                </c:pt>
                <c:pt idx="4625">
                  <c:v>31.10539</c:v>
                </c:pt>
                <c:pt idx="4626">
                  <c:v>31.147410000000001</c:v>
                </c:pt>
                <c:pt idx="4627">
                  <c:v>31.13533</c:v>
                </c:pt>
                <c:pt idx="4628">
                  <c:v>31.1251</c:v>
                </c:pt>
                <c:pt idx="4629">
                  <c:v>31.140650000000001</c:v>
                </c:pt>
                <c:pt idx="4630">
                  <c:v>31.105709999999998</c:v>
                </c:pt>
                <c:pt idx="4631">
                  <c:v>31.070740000000001</c:v>
                </c:pt>
                <c:pt idx="4632">
                  <c:v>31.065370000000001</c:v>
                </c:pt>
                <c:pt idx="4633">
                  <c:v>31.077639999999999</c:v>
                </c:pt>
                <c:pt idx="4634">
                  <c:v>31.08135</c:v>
                </c:pt>
                <c:pt idx="4635">
                  <c:v>31.083130000000001</c:v>
                </c:pt>
                <c:pt idx="4636">
                  <c:v>31.011299999999999</c:v>
                </c:pt>
                <c:pt idx="4637">
                  <c:v>31.010739999999998</c:v>
                </c:pt>
                <c:pt idx="4638">
                  <c:v>31.025179999999999</c:v>
                </c:pt>
                <c:pt idx="4639">
                  <c:v>31.001359999999998</c:v>
                </c:pt>
                <c:pt idx="4640">
                  <c:v>31.051179999999999</c:v>
                </c:pt>
                <c:pt idx="4641">
                  <c:v>31.078679999999999</c:v>
                </c:pt>
                <c:pt idx="4642">
                  <c:v>31.053180000000001</c:v>
                </c:pt>
                <c:pt idx="4643">
                  <c:v>31.012630000000001</c:v>
                </c:pt>
                <c:pt idx="4644">
                  <c:v>30.98939</c:v>
                </c:pt>
                <c:pt idx="4645">
                  <c:v>30.97993</c:v>
                </c:pt>
                <c:pt idx="4646">
                  <c:v>31.04176</c:v>
                </c:pt>
                <c:pt idx="4647">
                  <c:v>30.936419999999998</c:v>
                </c:pt>
                <c:pt idx="4648">
                  <c:v>30.93075</c:v>
                </c:pt>
                <c:pt idx="4649">
                  <c:v>30.90306</c:v>
                </c:pt>
                <c:pt idx="4650">
                  <c:v>30.870640000000002</c:v>
                </c:pt>
                <c:pt idx="4651">
                  <c:v>30.869530000000001</c:v>
                </c:pt>
                <c:pt idx="4652">
                  <c:v>30.862690000000001</c:v>
                </c:pt>
                <c:pt idx="4653">
                  <c:v>30.949480000000001</c:v>
                </c:pt>
                <c:pt idx="4654">
                  <c:v>30.944040000000001</c:v>
                </c:pt>
                <c:pt idx="4655">
                  <c:v>30.90016</c:v>
                </c:pt>
                <c:pt idx="4656">
                  <c:v>30.84009</c:v>
                </c:pt>
                <c:pt idx="4657">
                  <c:v>30.806830000000001</c:v>
                </c:pt>
                <c:pt idx="4658">
                  <c:v>30.942029999999999</c:v>
                </c:pt>
                <c:pt idx="4659">
                  <c:v>30.935770000000002</c:v>
                </c:pt>
                <c:pt idx="4660">
                  <c:v>30.9374</c:v>
                </c:pt>
                <c:pt idx="4661">
                  <c:v>30.76314</c:v>
                </c:pt>
                <c:pt idx="4662">
                  <c:v>30.770600000000002</c:v>
                </c:pt>
                <c:pt idx="4663">
                  <c:v>30.791899999999998</c:v>
                </c:pt>
                <c:pt idx="4664">
                  <c:v>30.791149999999998</c:v>
                </c:pt>
                <c:pt idx="4665">
                  <c:v>30.853169999999999</c:v>
                </c:pt>
                <c:pt idx="4666">
                  <c:v>30.849820000000001</c:v>
                </c:pt>
                <c:pt idx="4667">
                  <c:v>30.83982</c:v>
                </c:pt>
                <c:pt idx="4668">
                  <c:v>30.795819999999999</c:v>
                </c:pt>
                <c:pt idx="4669">
                  <c:v>30.826450000000001</c:v>
                </c:pt>
                <c:pt idx="4670">
                  <c:v>30.854610000000001</c:v>
                </c:pt>
                <c:pt idx="4671">
                  <c:v>30.817869999999999</c:v>
                </c:pt>
                <c:pt idx="4672">
                  <c:v>30.856570000000001</c:v>
                </c:pt>
                <c:pt idx="4673">
                  <c:v>30.812909999999999</c:v>
                </c:pt>
                <c:pt idx="4674">
                  <c:v>30.821670000000001</c:v>
                </c:pt>
                <c:pt idx="4675">
                  <c:v>30.728840000000002</c:v>
                </c:pt>
                <c:pt idx="4676">
                  <c:v>30.848279999999999</c:v>
                </c:pt>
                <c:pt idx="4677">
                  <c:v>30.768540000000002</c:v>
                </c:pt>
                <c:pt idx="4678">
                  <c:v>30.776409999999998</c:v>
                </c:pt>
                <c:pt idx="4679">
                  <c:v>30.819890000000001</c:v>
                </c:pt>
                <c:pt idx="4680">
                  <c:v>30.829899999999999</c:v>
                </c:pt>
                <c:pt idx="4681">
                  <c:v>30.76876</c:v>
                </c:pt>
                <c:pt idx="4682">
                  <c:v>30.75816</c:v>
                </c:pt>
                <c:pt idx="4683">
                  <c:v>30.802150000000001</c:v>
                </c:pt>
                <c:pt idx="4684">
                  <c:v>30.797789999999999</c:v>
                </c:pt>
                <c:pt idx="4685">
                  <c:v>30.814910000000001</c:v>
                </c:pt>
                <c:pt idx="4686">
                  <c:v>30.731190000000002</c:v>
                </c:pt>
                <c:pt idx="4687">
                  <c:v>30.661840000000002</c:v>
                </c:pt>
                <c:pt idx="4688">
                  <c:v>30.694410000000001</c:v>
                </c:pt>
                <c:pt idx="4689">
                  <c:v>30.73424</c:v>
                </c:pt>
                <c:pt idx="4690">
                  <c:v>30.755700000000001</c:v>
                </c:pt>
                <c:pt idx="4691">
                  <c:v>30.762709999999998</c:v>
                </c:pt>
                <c:pt idx="4692">
                  <c:v>30.776479999999999</c:v>
                </c:pt>
                <c:pt idx="4693">
                  <c:v>30.717669999999998</c:v>
                </c:pt>
                <c:pt idx="4694">
                  <c:v>30.721769999999999</c:v>
                </c:pt>
                <c:pt idx="4695">
                  <c:v>30.655729999999998</c:v>
                </c:pt>
                <c:pt idx="4696">
                  <c:v>30.714960000000001</c:v>
                </c:pt>
                <c:pt idx="4697">
                  <c:v>30.743010000000002</c:v>
                </c:pt>
                <c:pt idx="4698">
                  <c:v>30.66835</c:v>
                </c:pt>
                <c:pt idx="4699">
                  <c:v>30.65681</c:v>
                </c:pt>
                <c:pt idx="4700">
                  <c:v>30.663740000000001</c:v>
                </c:pt>
                <c:pt idx="4701">
                  <c:v>30.66968</c:v>
                </c:pt>
                <c:pt idx="4702">
                  <c:v>30.65334</c:v>
                </c:pt>
                <c:pt idx="4703">
                  <c:v>30.65587</c:v>
                </c:pt>
                <c:pt idx="4704">
                  <c:v>30.636559999999999</c:v>
                </c:pt>
                <c:pt idx="4705">
                  <c:v>30.629619999999999</c:v>
                </c:pt>
                <c:pt idx="4706">
                  <c:v>30.635020000000001</c:v>
                </c:pt>
                <c:pt idx="4707">
                  <c:v>30.57779</c:v>
                </c:pt>
                <c:pt idx="4708">
                  <c:v>30.492550000000001</c:v>
                </c:pt>
                <c:pt idx="4709">
                  <c:v>30.539560000000002</c:v>
                </c:pt>
                <c:pt idx="4710">
                  <c:v>30.525950000000002</c:v>
                </c:pt>
                <c:pt idx="4711">
                  <c:v>30.519010000000002</c:v>
                </c:pt>
                <c:pt idx="4712">
                  <c:v>30.498909999999999</c:v>
                </c:pt>
                <c:pt idx="4713">
                  <c:v>30.589079999999999</c:v>
                </c:pt>
                <c:pt idx="4714">
                  <c:v>30.524750000000001</c:v>
                </c:pt>
                <c:pt idx="4715">
                  <c:v>30.53753</c:v>
                </c:pt>
                <c:pt idx="4716">
                  <c:v>30.577680000000001</c:v>
                </c:pt>
                <c:pt idx="4717">
                  <c:v>30.472670000000001</c:v>
                </c:pt>
                <c:pt idx="4718">
                  <c:v>30.534990000000001</c:v>
                </c:pt>
                <c:pt idx="4719">
                  <c:v>30.48047</c:v>
                </c:pt>
                <c:pt idx="4720">
                  <c:v>30.565909999999999</c:v>
                </c:pt>
                <c:pt idx="4721">
                  <c:v>30.5501</c:v>
                </c:pt>
                <c:pt idx="4722">
                  <c:v>30.56653</c:v>
                </c:pt>
                <c:pt idx="4723">
                  <c:v>30.567399999999999</c:v>
                </c:pt>
                <c:pt idx="4724">
                  <c:v>30.550740000000001</c:v>
                </c:pt>
                <c:pt idx="4725">
                  <c:v>30.572780000000002</c:v>
                </c:pt>
                <c:pt idx="4726">
                  <c:v>30.55631</c:v>
                </c:pt>
                <c:pt idx="4727">
                  <c:v>30.514710000000001</c:v>
                </c:pt>
                <c:pt idx="4728">
                  <c:v>30.478480000000001</c:v>
                </c:pt>
                <c:pt idx="4729">
                  <c:v>30.418330000000001</c:v>
                </c:pt>
                <c:pt idx="4730">
                  <c:v>30.429580000000001</c:v>
                </c:pt>
                <c:pt idx="4731">
                  <c:v>30.488980000000002</c:v>
                </c:pt>
                <c:pt idx="4732">
                  <c:v>30.465319999999998</c:v>
                </c:pt>
                <c:pt idx="4733">
                  <c:v>30.51023</c:v>
                </c:pt>
                <c:pt idx="4734">
                  <c:v>30.387060000000002</c:v>
                </c:pt>
                <c:pt idx="4735">
                  <c:v>30.425129999999999</c:v>
                </c:pt>
                <c:pt idx="4736">
                  <c:v>30.42502</c:v>
                </c:pt>
                <c:pt idx="4737">
                  <c:v>30.382960000000001</c:v>
                </c:pt>
                <c:pt idx="4738">
                  <c:v>30.4224</c:v>
                </c:pt>
                <c:pt idx="4739">
                  <c:v>30.39508</c:v>
                </c:pt>
                <c:pt idx="4740">
                  <c:v>30.421720000000001</c:v>
                </c:pt>
                <c:pt idx="4741">
                  <c:v>30.36992</c:v>
                </c:pt>
                <c:pt idx="4742">
                  <c:v>30.450980000000001</c:v>
                </c:pt>
                <c:pt idx="4743">
                  <c:v>30.420780000000001</c:v>
                </c:pt>
                <c:pt idx="4744">
                  <c:v>30.499700000000001</c:v>
                </c:pt>
                <c:pt idx="4745">
                  <c:v>30.38964</c:v>
                </c:pt>
                <c:pt idx="4746">
                  <c:v>30.360489999999999</c:v>
                </c:pt>
                <c:pt idx="4747">
                  <c:v>30.429939999999998</c:v>
                </c:pt>
                <c:pt idx="4748">
                  <c:v>30.397089999999999</c:v>
                </c:pt>
                <c:pt idx="4749">
                  <c:v>30.417719999999999</c:v>
                </c:pt>
                <c:pt idx="4750">
                  <c:v>30.389900000000001</c:v>
                </c:pt>
                <c:pt idx="4751">
                  <c:v>30.405439999999999</c:v>
                </c:pt>
                <c:pt idx="4752">
                  <c:v>30.389469999999999</c:v>
                </c:pt>
                <c:pt idx="4753">
                  <c:v>30.41553</c:v>
                </c:pt>
                <c:pt idx="4754">
                  <c:v>30.320440000000001</c:v>
                </c:pt>
                <c:pt idx="4755">
                  <c:v>30.382280000000002</c:v>
                </c:pt>
                <c:pt idx="4756">
                  <c:v>30.34957</c:v>
                </c:pt>
                <c:pt idx="4757">
                  <c:v>30.38372</c:v>
                </c:pt>
                <c:pt idx="4758">
                  <c:v>30.30462</c:v>
                </c:pt>
                <c:pt idx="4759">
                  <c:v>30.37368</c:v>
                </c:pt>
                <c:pt idx="4760">
                  <c:v>30.329540000000001</c:v>
                </c:pt>
                <c:pt idx="4761">
                  <c:v>30.304880000000001</c:v>
                </c:pt>
                <c:pt idx="4762">
                  <c:v>30.283270000000002</c:v>
                </c:pt>
                <c:pt idx="4763">
                  <c:v>30.327369999999998</c:v>
                </c:pt>
                <c:pt idx="4764">
                  <c:v>30.344629999999999</c:v>
                </c:pt>
                <c:pt idx="4765">
                  <c:v>30.336729999999999</c:v>
                </c:pt>
                <c:pt idx="4766">
                  <c:v>30.331230000000001</c:v>
                </c:pt>
                <c:pt idx="4767">
                  <c:v>30.275259999999999</c:v>
                </c:pt>
                <c:pt idx="4768">
                  <c:v>30.310739999999999</c:v>
                </c:pt>
                <c:pt idx="4769">
                  <c:v>30.344169999999998</c:v>
                </c:pt>
                <c:pt idx="4770">
                  <c:v>30.284669999999998</c:v>
                </c:pt>
                <c:pt idx="4771">
                  <c:v>30.275980000000001</c:v>
                </c:pt>
                <c:pt idx="4772">
                  <c:v>30.276109999999999</c:v>
                </c:pt>
                <c:pt idx="4773">
                  <c:v>30.307929999999999</c:v>
                </c:pt>
                <c:pt idx="4774">
                  <c:v>30.21932</c:v>
                </c:pt>
                <c:pt idx="4775">
                  <c:v>30.164339999999999</c:v>
                </c:pt>
                <c:pt idx="4776">
                  <c:v>30.197279999999999</c:v>
                </c:pt>
                <c:pt idx="4777">
                  <c:v>30.181319999999999</c:v>
                </c:pt>
                <c:pt idx="4778">
                  <c:v>30.221430000000002</c:v>
                </c:pt>
                <c:pt idx="4779">
                  <c:v>30.206050000000001</c:v>
                </c:pt>
                <c:pt idx="4780">
                  <c:v>30.164269999999998</c:v>
                </c:pt>
                <c:pt idx="4781">
                  <c:v>30.218920000000001</c:v>
                </c:pt>
                <c:pt idx="4782">
                  <c:v>30.23638</c:v>
                </c:pt>
                <c:pt idx="4783">
                  <c:v>30.193249999999999</c:v>
                </c:pt>
                <c:pt idx="4784">
                  <c:v>30.201370000000001</c:v>
                </c:pt>
                <c:pt idx="4785">
                  <c:v>30.199680000000001</c:v>
                </c:pt>
                <c:pt idx="4786">
                  <c:v>30.140550000000001</c:v>
                </c:pt>
                <c:pt idx="4787">
                  <c:v>30.16028</c:v>
                </c:pt>
                <c:pt idx="4788">
                  <c:v>30.169889999999999</c:v>
                </c:pt>
                <c:pt idx="4789">
                  <c:v>30.16658</c:v>
                </c:pt>
                <c:pt idx="4790">
                  <c:v>30.191379999999999</c:v>
                </c:pt>
                <c:pt idx="4791">
                  <c:v>30.146909999999998</c:v>
                </c:pt>
                <c:pt idx="4792">
                  <c:v>30.117999999999999</c:v>
                </c:pt>
                <c:pt idx="4793">
                  <c:v>30.1038</c:v>
                </c:pt>
                <c:pt idx="4794">
                  <c:v>30.135649999999998</c:v>
                </c:pt>
                <c:pt idx="4795">
                  <c:v>30.15165</c:v>
                </c:pt>
                <c:pt idx="4796">
                  <c:v>30.168769999999999</c:v>
                </c:pt>
                <c:pt idx="4797">
                  <c:v>30.132570000000001</c:v>
                </c:pt>
                <c:pt idx="4798">
                  <c:v>30.108499999999999</c:v>
                </c:pt>
                <c:pt idx="4799">
                  <c:v>30.090969999999999</c:v>
                </c:pt>
                <c:pt idx="4800">
                  <c:v>30.120809999999999</c:v>
                </c:pt>
                <c:pt idx="4801">
                  <c:v>30.028919999999999</c:v>
                </c:pt>
                <c:pt idx="4802">
                  <c:v>30.052320000000002</c:v>
                </c:pt>
                <c:pt idx="4803">
                  <c:v>29.99391</c:v>
                </c:pt>
                <c:pt idx="4804">
                  <c:v>30.090610000000002</c:v>
                </c:pt>
                <c:pt idx="4805">
                  <c:v>30.060690000000001</c:v>
                </c:pt>
                <c:pt idx="4806">
                  <c:v>30.01821</c:v>
                </c:pt>
                <c:pt idx="4807">
                  <c:v>30.00854</c:v>
                </c:pt>
                <c:pt idx="4808">
                  <c:v>30.04269</c:v>
                </c:pt>
                <c:pt idx="4809">
                  <c:v>29.991610000000001</c:v>
                </c:pt>
                <c:pt idx="4810">
                  <c:v>30.03809</c:v>
                </c:pt>
                <c:pt idx="4811">
                  <c:v>30.03302</c:v>
                </c:pt>
                <c:pt idx="4812">
                  <c:v>30.014510000000001</c:v>
                </c:pt>
                <c:pt idx="4813">
                  <c:v>30.010159999999999</c:v>
                </c:pt>
                <c:pt idx="4814">
                  <c:v>29.979849999999999</c:v>
                </c:pt>
                <c:pt idx="4815">
                  <c:v>29.953970000000002</c:v>
                </c:pt>
                <c:pt idx="4816">
                  <c:v>30.01163</c:v>
                </c:pt>
                <c:pt idx="4817">
                  <c:v>29.98808</c:v>
                </c:pt>
                <c:pt idx="4818">
                  <c:v>30.00714</c:v>
                </c:pt>
                <c:pt idx="4819">
                  <c:v>29.96931</c:v>
                </c:pt>
                <c:pt idx="4820">
                  <c:v>30.019020000000001</c:v>
                </c:pt>
                <c:pt idx="4821">
                  <c:v>30.050920000000001</c:v>
                </c:pt>
                <c:pt idx="4822">
                  <c:v>29.98068</c:v>
                </c:pt>
                <c:pt idx="4823">
                  <c:v>30.03895</c:v>
                </c:pt>
                <c:pt idx="4824">
                  <c:v>30.001049999999999</c:v>
                </c:pt>
                <c:pt idx="4825">
                  <c:v>29.975449999999999</c:v>
                </c:pt>
                <c:pt idx="4826">
                  <c:v>29.968440000000001</c:v>
                </c:pt>
                <c:pt idx="4827">
                  <c:v>29.98244</c:v>
                </c:pt>
                <c:pt idx="4828">
                  <c:v>30.013210000000001</c:v>
                </c:pt>
                <c:pt idx="4829">
                  <c:v>29.891089999999998</c:v>
                </c:pt>
                <c:pt idx="4830">
                  <c:v>29.898420000000002</c:v>
                </c:pt>
                <c:pt idx="4831">
                  <c:v>29.887889999999999</c:v>
                </c:pt>
                <c:pt idx="4832">
                  <c:v>29.84393</c:v>
                </c:pt>
                <c:pt idx="4833">
                  <c:v>29.965319999999998</c:v>
                </c:pt>
                <c:pt idx="4834">
                  <c:v>29.937449999999998</c:v>
                </c:pt>
                <c:pt idx="4835">
                  <c:v>29.94228</c:v>
                </c:pt>
                <c:pt idx="4836">
                  <c:v>29.94595</c:v>
                </c:pt>
                <c:pt idx="4837">
                  <c:v>29.919809999999998</c:v>
                </c:pt>
                <c:pt idx="4838">
                  <c:v>29.92783</c:v>
                </c:pt>
                <c:pt idx="4839">
                  <c:v>29.80697</c:v>
                </c:pt>
                <c:pt idx="4840">
                  <c:v>29.833670000000001</c:v>
                </c:pt>
                <c:pt idx="4841">
                  <c:v>29.889610000000001</c:v>
                </c:pt>
                <c:pt idx="4842">
                  <c:v>29.903929999999999</c:v>
                </c:pt>
                <c:pt idx="4843">
                  <c:v>29.904419999999998</c:v>
                </c:pt>
                <c:pt idx="4844">
                  <c:v>29.904129999999999</c:v>
                </c:pt>
                <c:pt idx="4845">
                  <c:v>29.845500000000001</c:v>
                </c:pt>
                <c:pt idx="4846">
                  <c:v>29.86862</c:v>
                </c:pt>
                <c:pt idx="4847">
                  <c:v>29.891159999999999</c:v>
                </c:pt>
                <c:pt idx="4848">
                  <c:v>29.923449999999999</c:v>
                </c:pt>
                <c:pt idx="4849">
                  <c:v>29.878969999999999</c:v>
                </c:pt>
                <c:pt idx="4850">
                  <c:v>29.915109999999999</c:v>
                </c:pt>
                <c:pt idx="4851">
                  <c:v>29.86196</c:v>
                </c:pt>
                <c:pt idx="4852">
                  <c:v>29.8371</c:v>
                </c:pt>
                <c:pt idx="4853">
                  <c:v>29.792899999999999</c:v>
                </c:pt>
                <c:pt idx="4854">
                  <c:v>29.821380000000001</c:v>
                </c:pt>
                <c:pt idx="4855">
                  <c:v>29.756129999999999</c:v>
                </c:pt>
                <c:pt idx="4856">
                  <c:v>29.819649999999999</c:v>
                </c:pt>
                <c:pt idx="4857">
                  <c:v>29.817440000000001</c:v>
                </c:pt>
                <c:pt idx="4858">
                  <c:v>29.815529999999999</c:v>
                </c:pt>
                <c:pt idx="4859">
                  <c:v>29.726120000000002</c:v>
                </c:pt>
                <c:pt idx="4860">
                  <c:v>29.68261</c:v>
                </c:pt>
                <c:pt idx="4861">
                  <c:v>29.77788</c:v>
                </c:pt>
                <c:pt idx="4862">
                  <c:v>29.735690000000002</c:v>
                </c:pt>
                <c:pt idx="4863">
                  <c:v>29.784210000000002</c:v>
                </c:pt>
                <c:pt idx="4864">
                  <c:v>29.732659999999999</c:v>
                </c:pt>
                <c:pt idx="4865">
                  <c:v>29.718710000000002</c:v>
                </c:pt>
                <c:pt idx="4866">
                  <c:v>29.739280000000001</c:v>
                </c:pt>
                <c:pt idx="4867">
                  <c:v>29.690999999999999</c:v>
                </c:pt>
                <c:pt idx="4868">
                  <c:v>29.72569</c:v>
                </c:pt>
                <c:pt idx="4869">
                  <c:v>29.71688</c:v>
                </c:pt>
                <c:pt idx="4870">
                  <c:v>29.743770000000001</c:v>
                </c:pt>
                <c:pt idx="4871">
                  <c:v>29.721910000000001</c:v>
                </c:pt>
                <c:pt idx="4872">
                  <c:v>29.665469999999999</c:v>
                </c:pt>
                <c:pt idx="4873">
                  <c:v>29.63672</c:v>
                </c:pt>
                <c:pt idx="4874">
                  <c:v>29.671690000000002</c:v>
                </c:pt>
                <c:pt idx="4875">
                  <c:v>29.730969999999999</c:v>
                </c:pt>
                <c:pt idx="4876">
                  <c:v>29.729890000000001</c:v>
                </c:pt>
                <c:pt idx="4877">
                  <c:v>29.719650000000001</c:v>
                </c:pt>
                <c:pt idx="4878">
                  <c:v>29.66479</c:v>
                </c:pt>
                <c:pt idx="4879">
                  <c:v>29.628730000000001</c:v>
                </c:pt>
                <c:pt idx="4880">
                  <c:v>29.614850000000001</c:v>
                </c:pt>
                <c:pt idx="4881">
                  <c:v>29.658570000000001</c:v>
                </c:pt>
                <c:pt idx="4882">
                  <c:v>29.702069999999999</c:v>
                </c:pt>
                <c:pt idx="4883">
                  <c:v>29.70157</c:v>
                </c:pt>
                <c:pt idx="4884">
                  <c:v>29.71649</c:v>
                </c:pt>
                <c:pt idx="4885">
                  <c:v>29.67399</c:v>
                </c:pt>
                <c:pt idx="4886">
                  <c:v>29.710090000000001</c:v>
                </c:pt>
                <c:pt idx="4887">
                  <c:v>29.680140000000002</c:v>
                </c:pt>
                <c:pt idx="4888">
                  <c:v>29.643830000000001</c:v>
                </c:pt>
                <c:pt idx="4889">
                  <c:v>29.679749999999999</c:v>
                </c:pt>
                <c:pt idx="4890">
                  <c:v>29.672000000000001</c:v>
                </c:pt>
                <c:pt idx="4891">
                  <c:v>29.686029999999999</c:v>
                </c:pt>
                <c:pt idx="4892">
                  <c:v>29.655449999999998</c:v>
                </c:pt>
                <c:pt idx="4893">
                  <c:v>29.64274</c:v>
                </c:pt>
                <c:pt idx="4894">
                  <c:v>29.61946</c:v>
                </c:pt>
                <c:pt idx="4895">
                  <c:v>29.62575</c:v>
                </c:pt>
                <c:pt idx="4896">
                  <c:v>29.56053</c:v>
                </c:pt>
                <c:pt idx="4897">
                  <c:v>29.600429999999999</c:v>
                </c:pt>
                <c:pt idx="4898">
                  <c:v>29.571069999999999</c:v>
                </c:pt>
                <c:pt idx="4899">
                  <c:v>29.578690000000002</c:v>
                </c:pt>
                <c:pt idx="4900">
                  <c:v>29.592169999999999</c:v>
                </c:pt>
                <c:pt idx="4901">
                  <c:v>29.59479</c:v>
                </c:pt>
                <c:pt idx="4902">
                  <c:v>29.551539999999999</c:v>
                </c:pt>
                <c:pt idx="4903">
                  <c:v>29.543430000000001</c:v>
                </c:pt>
                <c:pt idx="4904">
                  <c:v>29.52422</c:v>
                </c:pt>
                <c:pt idx="4905">
                  <c:v>29.588760000000001</c:v>
                </c:pt>
                <c:pt idx="4906">
                  <c:v>29.50543</c:v>
                </c:pt>
                <c:pt idx="4907">
                  <c:v>29.597770000000001</c:v>
                </c:pt>
                <c:pt idx="4908">
                  <c:v>29.45401</c:v>
                </c:pt>
                <c:pt idx="4909">
                  <c:v>29.573399999999999</c:v>
                </c:pt>
                <c:pt idx="4910">
                  <c:v>29.556290000000001</c:v>
                </c:pt>
                <c:pt idx="4911">
                  <c:v>29.51248</c:v>
                </c:pt>
                <c:pt idx="4912">
                  <c:v>29.50873</c:v>
                </c:pt>
                <c:pt idx="4913">
                  <c:v>29.516210000000001</c:v>
                </c:pt>
                <c:pt idx="4914">
                  <c:v>29.521170000000001</c:v>
                </c:pt>
                <c:pt idx="4915">
                  <c:v>29.486699999999999</c:v>
                </c:pt>
                <c:pt idx="4916">
                  <c:v>29.48113</c:v>
                </c:pt>
                <c:pt idx="4917">
                  <c:v>29.456499999999998</c:v>
                </c:pt>
                <c:pt idx="4918">
                  <c:v>29.451830000000001</c:v>
                </c:pt>
                <c:pt idx="4919">
                  <c:v>29.478899999999999</c:v>
                </c:pt>
                <c:pt idx="4920">
                  <c:v>29.48882</c:v>
                </c:pt>
                <c:pt idx="4921">
                  <c:v>29.447299999999998</c:v>
                </c:pt>
                <c:pt idx="4922">
                  <c:v>29.47803</c:v>
                </c:pt>
                <c:pt idx="4923">
                  <c:v>29.504460000000002</c:v>
                </c:pt>
                <c:pt idx="4924">
                  <c:v>29.512799999999999</c:v>
                </c:pt>
                <c:pt idx="4925">
                  <c:v>29.462540000000001</c:v>
                </c:pt>
                <c:pt idx="4926">
                  <c:v>29.47279</c:v>
                </c:pt>
                <c:pt idx="4927">
                  <c:v>29.460419999999999</c:v>
                </c:pt>
                <c:pt idx="4928">
                  <c:v>29.462540000000001</c:v>
                </c:pt>
                <c:pt idx="4929">
                  <c:v>29.425260000000002</c:v>
                </c:pt>
                <c:pt idx="4930">
                  <c:v>29.424610000000001</c:v>
                </c:pt>
                <c:pt idx="4931">
                  <c:v>29.403410000000001</c:v>
                </c:pt>
                <c:pt idx="4932">
                  <c:v>29.334630000000001</c:v>
                </c:pt>
                <c:pt idx="4933">
                  <c:v>29.367809999999999</c:v>
                </c:pt>
                <c:pt idx="4934">
                  <c:v>29.40016</c:v>
                </c:pt>
                <c:pt idx="4935">
                  <c:v>29.352209999999999</c:v>
                </c:pt>
                <c:pt idx="4936">
                  <c:v>29.38504</c:v>
                </c:pt>
                <c:pt idx="4937">
                  <c:v>29.42022</c:v>
                </c:pt>
                <c:pt idx="4938">
                  <c:v>29.379989999999999</c:v>
                </c:pt>
                <c:pt idx="4939">
                  <c:v>29.37032</c:v>
                </c:pt>
                <c:pt idx="4940">
                  <c:v>29.386119999999998</c:v>
                </c:pt>
                <c:pt idx="4941">
                  <c:v>29.35904</c:v>
                </c:pt>
                <c:pt idx="4942">
                  <c:v>29.33212</c:v>
                </c:pt>
                <c:pt idx="4943">
                  <c:v>29.35229</c:v>
                </c:pt>
                <c:pt idx="4944">
                  <c:v>29.331109999999999</c:v>
                </c:pt>
                <c:pt idx="4945">
                  <c:v>29.281739999999999</c:v>
                </c:pt>
                <c:pt idx="4946">
                  <c:v>29.3186</c:v>
                </c:pt>
                <c:pt idx="4947">
                  <c:v>29.304469999999998</c:v>
                </c:pt>
                <c:pt idx="4948">
                  <c:v>29.28031</c:v>
                </c:pt>
                <c:pt idx="4949">
                  <c:v>29.269169999999999</c:v>
                </c:pt>
                <c:pt idx="4950">
                  <c:v>29.308820000000001</c:v>
                </c:pt>
                <c:pt idx="4951">
                  <c:v>29.294689999999999</c:v>
                </c:pt>
                <c:pt idx="4952">
                  <c:v>29.27488</c:v>
                </c:pt>
                <c:pt idx="4953">
                  <c:v>29.293320000000001</c:v>
                </c:pt>
                <c:pt idx="4954">
                  <c:v>29.24615</c:v>
                </c:pt>
                <c:pt idx="4955">
                  <c:v>29.293710000000001</c:v>
                </c:pt>
                <c:pt idx="4956">
                  <c:v>29.289619999999999</c:v>
                </c:pt>
                <c:pt idx="4957">
                  <c:v>29.318709999999999</c:v>
                </c:pt>
                <c:pt idx="4958">
                  <c:v>29.301279999999998</c:v>
                </c:pt>
                <c:pt idx="4959">
                  <c:v>29.29167</c:v>
                </c:pt>
                <c:pt idx="4960">
                  <c:v>29.255859999999998</c:v>
                </c:pt>
                <c:pt idx="4961">
                  <c:v>29.25404</c:v>
                </c:pt>
                <c:pt idx="4962">
                  <c:v>29.260619999999999</c:v>
                </c:pt>
                <c:pt idx="4963">
                  <c:v>29.305969999999999</c:v>
                </c:pt>
                <c:pt idx="4964">
                  <c:v>29.260280000000002</c:v>
                </c:pt>
                <c:pt idx="4965">
                  <c:v>29.247959999999999</c:v>
                </c:pt>
                <c:pt idx="4966">
                  <c:v>29.234839999999998</c:v>
                </c:pt>
                <c:pt idx="4967">
                  <c:v>29.228899999999999</c:v>
                </c:pt>
                <c:pt idx="4968">
                  <c:v>29.25018</c:v>
                </c:pt>
                <c:pt idx="4969">
                  <c:v>29.196120000000001</c:v>
                </c:pt>
                <c:pt idx="4970">
                  <c:v>29.189969999999999</c:v>
                </c:pt>
                <c:pt idx="4971">
                  <c:v>29.213329999999999</c:v>
                </c:pt>
                <c:pt idx="4972">
                  <c:v>29.265930000000001</c:v>
                </c:pt>
                <c:pt idx="4973">
                  <c:v>29.24896</c:v>
                </c:pt>
                <c:pt idx="4974">
                  <c:v>29.214479999999998</c:v>
                </c:pt>
                <c:pt idx="4975">
                  <c:v>29.243860000000002</c:v>
                </c:pt>
                <c:pt idx="4976">
                  <c:v>29.222490000000001</c:v>
                </c:pt>
                <c:pt idx="4977">
                  <c:v>29.175380000000001</c:v>
                </c:pt>
                <c:pt idx="4978">
                  <c:v>29.161750000000001</c:v>
                </c:pt>
                <c:pt idx="4979">
                  <c:v>29.17839</c:v>
                </c:pt>
                <c:pt idx="4980">
                  <c:v>29.215240000000001</c:v>
                </c:pt>
                <c:pt idx="4981">
                  <c:v>29.19914</c:v>
                </c:pt>
                <c:pt idx="4982">
                  <c:v>29.199590000000001</c:v>
                </c:pt>
                <c:pt idx="4983">
                  <c:v>29.160119999999999</c:v>
                </c:pt>
                <c:pt idx="4984">
                  <c:v>29.16131</c:v>
                </c:pt>
                <c:pt idx="4985">
                  <c:v>29.152840000000001</c:v>
                </c:pt>
                <c:pt idx="4986">
                  <c:v>29.18131</c:v>
                </c:pt>
                <c:pt idx="4987">
                  <c:v>29.193049999999999</c:v>
                </c:pt>
                <c:pt idx="4988">
                  <c:v>29.089130000000001</c:v>
                </c:pt>
                <c:pt idx="4989">
                  <c:v>29.161490000000001</c:v>
                </c:pt>
                <c:pt idx="4990">
                  <c:v>29.159770000000002</c:v>
                </c:pt>
                <c:pt idx="4991">
                  <c:v>29.18159</c:v>
                </c:pt>
                <c:pt idx="4992">
                  <c:v>29.193919999999999</c:v>
                </c:pt>
                <c:pt idx="4993">
                  <c:v>29.21021</c:v>
                </c:pt>
                <c:pt idx="4994">
                  <c:v>29.13288</c:v>
                </c:pt>
                <c:pt idx="4995">
                  <c:v>29.118569999999998</c:v>
                </c:pt>
                <c:pt idx="4996">
                  <c:v>29.196359999999999</c:v>
                </c:pt>
                <c:pt idx="4997">
                  <c:v>29.17257</c:v>
                </c:pt>
                <c:pt idx="4998">
                  <c:v>29.129470000000001</c:v>
                </c:pt>
                <c:pt idx="4999">
                  <c:v>29.168150000000001</c:v>
                </c:pt>
                <c:pt idx="5000">
                  <c:v>28.95007</c:v>
                </c:pt>
                <c:pt idx="5001">
                  <c:v>28.988320000000002</c:v>
                </c:pt>
                <c:pt idx="5002">
                  <c:v>28.964459999999999</c:v>
                </c:pt>
                <c:pt idx="5003">
                  <c:v>28.99005</c:v>
                </c:pt>
                <c:pt idx="5004">
                  <c:v>29.046309999999998</c:v>
                </c:pt>
                <c:pt idx="5005">
                  <c:v>29.081009999999999</c:v>
                </c:pt>
                <c:pt idx="5006">
                  <c:v>29.11421</c:v>
                </c:pt>
                <c:pt idx="5007">
                  <c:v>29.02974</c:v>
                </c:pt>
                <c:pt idx="5008">
                  <c:v>29.118500000000001</c:v>
                </c:pt>
                <c:pt idx="5009">
                  <c:v>29.070620000000002</c:v>
                </c:pt>
                <c:pt idx="5010">
                  <c:v>29.045380000000002</c:v>
                </c:pt>
                <c:pt idx="5011">
                  <c:v>29.03416</c:v>
                </c:pt>
                <c:pt idx="5012">
                  <c:v>29.12011</c:v>
                </c:pt>
                <c:pt idx="5013">
                  <c:v>29.07901</c:v>
                </c:pt>
                <c:pt idx="5014">
                  <c:v>29.112169999999999</c:v>
                </c:pt>
                <c:pt idx="5015">
                  <c:v>29.057780000000001</c:v>
                </c:pt>
                <c:pt idx="5016">
                  <c:v>29.084700000000002</c:v>
                </c:pt>
                <c:pt idx="5017">
                  <c:v>29.105840000000001</c:v>
                </c:pt>
                <c:pt idx="5018">
                  <c:v>29.01989</c:v>
                </c:pt>
                <c:pt idx="5019">
                  <c:v>29.006219999999999</c:v>
                </c:pt>
                <c:pt idx="5020">
                  <c:v>28.991810000000001</c:v>
                </c:pt>
                <c:pt idx="5021">
                  <c:v>29.03912</c:v>
                </c:pt>
                <c:pt idx="5022">
                  <c:v>29.031130000000001</c:v>
                </c:pt>
                <c:pt idx="5023">
                  <c:v>29.042899999999999</c:v>
                </c:pt>
                <c:pt idx="5024">
                  <c:v>29.038360000000001</c:v>
                </c:pt>
                <c:pt idx="5025">
                  <c:v>28.94819</c:v>
                </c:pt>
                <c:pt idx="5026">
                  <c:v>28.96621</c:v>
                </c:pt>
                <c:pt idx="5027">
                  <c:v>28.958919999999999</c:v>
                </c:pt>
                <c:pt idx="5028">
                  <c:v>28.940940000000001</c:v>
                </c:pt>
                <c:pt idx="5029">
                  <c:v>28.993449999999999</c:v>
                </c:pt>
                <c:pt idx="5030">
                  <c:v>28.967600000000001</c:v>
                </c:pt>
                <c:pt idx="5031">
                  <c:v>29.011579999999999</c:v>
                </c:pt>
                <c:pt idx="5032">
                  <c:v>28.96189</c:v>
                </c:pt>
                <c:pt idx="5033">
                  <c:v>28.917940000000002</c:v>
                </c:pt>
                <c:pt idx="5034">
                  <c:v>28.94651</c:v>
                </c:pt>
                <c:pt idx="5035">
                  <c:v>28.9404</c:v>
                </c:pt>
                <c:pt idx="5036">
                  <c:v>28.902609999999999</c:v>
                </c:pt>
                <c:pt idx="5037">
                  <c:v>28.891729999999999</c:v>
                </c:pt>
                <c:pt idx="5038">
                  <c:v>28.972529999999999</c:v>
                </c:pt>
                <c:pt idx="5039">
                  <c:v>28.94398</c:v>
                </c:pt>
                <c:pt idx="5040">
                  <c:v>28.886569999999999</c:v>
                </c:pt>
                <c:pt idx="5041">
                  <c:v>28.870519999999999</c:v>
                </c:pt>
                <c:pt idx="5042">
                  <c:v>28.83521</c:v>
                </c:pt>
                <c:pt idx="5043">
                  <c:v>28.868459999999999</c:v>
                </c:pt>
                <c:pt idx="5044">
                  <c:v>28.843340000000001</c:v>
                </c:pt>
                <c:pt idx="5045">
                  <c:v>28.91264</c:v>
                </c:pt>
                <c:pt idx="5046">
                  <c:v>28.87237</c:v>
                </c:pt>
                <c:pt idx="5047">
                  <c:v>28.965199999999999</c:v>
                </c:pt>
                <c:pt idx="5048">
                  <c:v>28.895499999999998</c:v>
                </c:pt>
                <c:pt idx="5049">
                  <c:v>28.90053</c:v>
                </c:pt>
                <c:pt idx="5050">
                  <c:v>28.898769999999999</c:v>
                </c:pt>
                <c:pt idx="5051">
                  <c:v>28.87331</c:v>
                </c:pt>
                <c:pt idx="5052">
                  <c:v>28.909559999999999</c:v>
                </c:pt>
                <c:pt idx="5053">
                  <c:v>28.899339999999999</c:v>
                </c:pt>
                <c:pt idx="5054">
                  <c:v>28.897410000000001</c:v>
                </c:pt>
                <c:pt idx="5055">
                  <c:v>28.893260000000001</c:v>
                </c:pt>
                <c:pt idx="5056">
                  <c:v>28.917680000000001</c:v>
                </c:pt>
                <c:pt idx="5057">
                  <c:v>28.910589999999999</c:v>
                </c:pt>
                <c:pt idx="5058">
                  <c:v>28.878350000000001</c:v>
                </c:pt>
                <c:pt idx="5059">
                  <c:v>28.85979</c:v>
                </c:pt>
                <c:pt idx="5060">
                  <c:v>28.870149999999999</c:v>
                </c:pt>
                <c:pt idx="5061">
                  <c:v>28.901140000000002</c:v>
                </c:pt>
                <c:pt idx="5062">
                  <c:v>28.88157</c:v>
                </c:pt>
                <c:pt idx="5063">
                  <c:v>28.85249</c:v>
                </c:pt>
                <c:pt idx="5064">
                  <c:v>28.862380000000002</c:v>
                </c:pt>
                <c:pt idx="5065">
                  <c:v>28.89264</c:v>
                </c:pt>
                <c:pt idx="5066">
                  <c:v>28.89208</c:v>
                </c:pt>
                <c:pt idx="5067">
                  <c:v>28.798390000000001</c:v>
                </c:pt>
                <c:pt idx="5068">
                  <c:v>28.856200000000001</c:v>
                </c:pt>
                <c:pt idx="5069">
                  <c:v>28.844010000000001</c:v>
                </c:pt>
                <c:pt idx="5070">
                  <c:v>28.854749999999999</c:v>
                </c:pt>
                <c:pt idx="5071">
                  <c:v>28.820530000000002</c:v>
                </c:pt>
                <c:pt idx="5072">
                  <c:v>28.849979999999999</c:v>
                </c:pt>
                <c:pt idx="5073">
                  <c:v>28.861840000000001</c:v>
                </c:pt>
                <c:pt idx="5074">
                  <c:v>28.846270000000001</c:v>
                </c:pt>
                <c:pt idx="5075">
                  <c:v>28.868559999999999</c:v>
                </c:pt>
                <c:pt idx="5076">
                  <c:v>28.84667</c:v>
                </c:pt>
                <c:pt idx="5077">
                  <c:v>28.8063</c:v>
                </c:pt>
                <c:pt idx="5078">
                  <c:v>28.790649999999999</c:v>
                </c:pt>
                <c:pt idx="5079">
                  <c:v>28.821539999999999</c:v>
                </c:pt>
                <c:pt idx="5080">
                  <c:v>28.78209</c:v>
                </c:pt>
                <c:pt idx="5081">
                  <c:v>28.797989999999999</c:v>
                </c:pt>
                <c:pt idx="5082">
                  <c:v>28.787569999999999</c:v>
                </c:pt>
                <c:pt idx="5083">
                  <c:v>28.786439999999999</c:v>
                </c:pt>
                <c:pt idx="5084">
                  <c:v>28.777170000000002</c:v>
                </c:pt>
                <c:pt idx="5085">
                  <c:v>28.736260000000001</c:v>
                </c:pt>
                <c:pt idx="5086">
                  <c:v>28.776350000000001</c:v>
                </c:pt>
                <c:pt idx="5087">
                  <c:v>28.76492</c:v>
                </c:pt>
                <c:pt idx="5088">
                  <c:v>28.772220000000001</c:v>
                </c:pt>
                <c:pt idx="5089">
                  <c:v>28.827030000000001</c:v>
                </c:pt>
                <c:pt idx="5090">
                  <c:v>28.746220000000001</c:v>
                </c:pt>
                <c:pt idx="5091">
                  <c:v>28.73856</c:v>
                </c:pt>
                <c:pt idx="5092">
                  <c:v>28.777999999999999</c:v>
                </c:pt>
                <c:pt idx="5093">
                  <c:v>28.6906</c:v>
                </c:pt>
                <c:pt idx="5094">
                  <c:v>28.700279999999999</c:v>
                </c:pt>
                <c:pt idx="5095">
                  <c:v>28.768509999999999</c:v>
                </c:pt>
                <c:pt idx="5096">
                  <c:v>28.679569999999998</c:v>
                </c:pt>
                <c:pt idx="5097">
                  <c:v>28.700949999999999</c:v>
                </c:pt>
                <c:pt idx="5098">
                  <c:v>28.71022</c:v>
                </c:pt>
                <c:pt idx="5099">
                  <c:v>28.71378</c:v>
                </c:pt>
                <c:pt idx="5100">
                  <c:v>28.63401</c:v>
                </c:pt>
                <c:pt idx="5101">
                  <c:v>28.696919999999999</c:v>
                </c:pt>
                <c:pt idx="5102">
                  <c:v>28.693020000000001</c:v>
                </c:pt>
                <c:pt idx="5103">
                  <c:v>28.7104</c:v>
                </c:pt>
                <c:pt idx="5104">
                  <c:v>28.708829999999999</c:v>
                </c:pt>
                <c:pt idx="5105">
                  <c:v>28.673999999999999</c:v>
                </c:pt>
                <c:pt idx="5106">
                  <c:v>28.6401</c:v>
                </c:pt>
                <c:pt idx="5107">
                  <c:v>28.621759999999998</c:v>
                </c:pt>
                <c:pt idx="5108">
                  <c:v>28.662890000000001</c:v>
                </c:pt>
                <c:pt idx="5109">
                  <c:v>28.58502</c:v>
                </c:pt>
                <c:pt idx="5110">
                  <c:v>28.629770000000001</c:v>
                </c:pt>
                <c:pt idx="5111">
                  <c:v>28.49259</c:v>
                </c:pt>
                <c:pt idx="5112">
                  <c:v>28.48273</c:v>
                </c:pt>
                <c:pt idx="5113">
                  <c:v>28.46707</c:v>
                </c:pt>
                <c:pt idx="5114">
                  <c:v>28.575030000000002</c:v>
                </c:pt>
                <c:pt idx="5115">
                  <c:v>28.58991</c:v>
                </c:pt>
                <c:pt idx="5116">
                  <c:v>28.611070000000002</c:v>
                </c:pt>
                <c:pt idx="5117">
                  <c:v>28.577279999999998</c:v>
                </c:pt>
                <c:pt idx="5118">
                  <c:v>28.610150000000001</c:v>
                </c:pt>
                <c:pt idx="5119">
                  <c:v>28.561070000000001</c:v>
                </c:pt>
                <c:pt idx="5120">
                  <c:v>28.599399999999999</c:v>
                </c:pt>
                <c:pt idx="5121">
                  <c:v>28.615860000000001</c:v>
                </c:pt>
                <c:pt idx="5122">
                  <c:v>28.561330000000002</c:v>
                </c:pt>
                <c:pt idx="5123">
                  <c:v>28.645440000000001</c:v>
                </c:pt>
                <c:pt idx="5124">
                  <c:v>28.629169999999998</c:v>
                </c:pt>
                <c:pt idx="5125">
                  <c:v>28.620170000000002</c:v>
                </c:pt>
                <c:pt idx="5126">
                  <c:v>28.57555</c:v>
                </c:pt>
                <c:pt idx="5127">
                  <c:v>28.59788</c:v>
                </c:pt>
                <c:pt idx="5128">
                  <c:v>28.63822</c:v>
                </c:pt>
                <c:pt idx="5129">
                  <c:v>28.584250000000001</c:v>
                </c:pt>
                <c:pt idx="5130">
                  <c:v>28.587019999999999</c:v>
                </c:pt>
                <c:pt idx="5131">
                  <c:v>28.57253</c:v>
                </c:pt>
                <c:pt idx="5132">
                  <c:v>28.577030000000001</c:v>
                </c:pt>
                <c:pt idx="5133">
                  <c:v>28.603950000000001</c:v>
                </c:pt>
                <c:pt idx="5134">
                  <c:v>28.507930000000002</c:v>
                </c:pt>
                <c:pt idx="5135">
                  <c:v>28.465160000000001</c:v>
                </c:pt>
                <c:pt idx="5136">
                  <c:v>28.518000000000001</c:v>
                </c:pt>
                <c:pt idx="5137">
                  <c:v>28.522670000000002</c:v>
                </c:pt>
                <c:pt idx="5138">
                  <c:v>28.55078</c:v>
                </c:pt>
                <c:pt idx="5139">
                  <c:v>28.520589999999999</c:v>
                </c:pt>
                <c:pt idx="5140">
                  <c:v>28.57103</c:v>
                </c:pt>
                <c:pt idx="5141">
                  <c:v>28.538799999999998</c:v>
                </c:pt>
                <c:pt idx="5142">
                  <c:v>28.36448</c:v>
                </c:pt>
                <c:pt idx="5143">
                  <c:v>28.447209999999998</c:v>
                </c:pt>
                <c:pt idx="5144">
                  <c:v>28.427299999999999</c:v>
                </c:pt>
                <c:pt idx="5145">
                  <c:v>28.402740000000001</c:v>
                </c:pt>
                <c:pt idx="5146">
                  <c:v>28.486609999999999</c:v>
                </c:pt>
                <c:pt idx="5147">
                  <c:v>28.50714</c:v>
                </c:pt>
                <c:pt idx="5148">
                  <c:v>28.460619999999999</c:v>
                </c:pt>
                <c:pt idx="5149">
                  <c:v>28.545210000000001</c:v>
                </c:pt>
                <c:pt idx="5150">
                  <c:v>28.50272</c:v>
                </c:pt>
                <c:pt idx="5151">
                  <c:v>28.517779999999998</c:v>
                </c:pt>
                <c:pt idx="5152">
                  <c:v>28.531939999999999</c:v>
                </c:pt>
                <c:pt idx="5153">
                  <c:v>28.540179999999999</c:v>
                </c:pt>
                <c:pt idx="5154">
                  <c:v>28.498609999999999</c:v>
                </c:pt>
                <c:pt idx="5155">
                  <c:v>28.55095</c:v>
                </c:pt>
                <c:pt idx="5156">
                  <c:v>28.549959999999999</c:v>
                </c:pt>
                <c:pt idx="5157">
                  <c:v>28.509650000000001</c:v>
                </c:pt>
                <c:pt idx="5158">
                  <c:v>28.535530000000001</c:v>
                </c:pt>
                <c:pt idx="5159">
                  <c:v>28.555199999999999</c:v>
                </c:pt>
                <c:pt idx="5160">
                  <c:v>28.46518</c:v>
                </c:pt>
                <c:pt idx="5161">
                  <c:v>28.49034</c:v>
                </c:pt>
                <c:pt idx="5162">
                  <c:v>28.517520000000001</c:v>
                </c:pt>
                <c:pt idx="5163">
                  <c:v>28.48387</c:v>
                </c:pt>
                <c:pt idx="5164">
                  <c:v>28.286010000000001</c:v>
                </c:pt>
                <c:pt idx="5165">
                  <c:v>28.389250000000001</c:v>
                </c:pt>
                <c:pt idx="5166">
                  <c:v>28.438960000000002</c:v>
                </c:pt>
                <c:pt idx="5167">
                  <c:v>28.391449999999999</c:v>
                </c:pt>
                <c:pt idx="5168">
                  <c:v>28.395720000000001</c:v>
                </c:pt>
                <c:pt idx="5169">
                  <c:v>28.443719999999999</c:v>
                </c:pt>
                <c:pt idx="5170">
                  <c:v>28.4422</c:v>
                </c:pt>
                <c:pt idx="5171">
                  <c:v>28.457699999999999</c:v>
                </c:pt>
                <c:pt idx="5172">
                  <c:v>28.448149999999998</c:v>
                </c:pt>
                <c:pt idx="5173">
                  <c:v>28.391839999999998</c:v>
                </c:pt>
                <c:pt idx="5174">
                  <c:v>28.375990000000002</c:v>
                </c:pt>
                <c:pt idx="5175">
                  <c:v>28.38109</c:v>
                </c:pt>
                <c:pt idx="5176">
                  <c:v>28.411899999999999</c:v>
                </c:pt>
                <c:pt idx="5177">
                  <c:v>28.398389999999999</c:v>
                </c:pt>
                <c:pt idx="5178">
                  <c:v>28.379660000000001</c:v>
                </c:pt>
                <c:pt idx="5179">
                  <c:v>28.416540000000001</c:v>
                </c:pt>
                <c:pt idx="5180">
                  <c:v>28.406189999999999</c:v>
                </c:pt>
                <c:pt idx="5181">
                  <c:v>28.432639999999999</c:v>
                </c:pt>
                <c:pt idx="5182">
                  <c:v>28.410609999999998</c:v>
                </c:pt>
                <c:pt idx="5183">
                  <c:v>28.398710000000001</c:v>
                </c:pt>
                <c:pt idx="5184">
                  <c:v>28.205120000000001</c:v>
                </c:pt>
                <c:pt idx="5185">
                  <c:v>28.243040000000001</c:v>
                </c:pt>
                <c:pt idx="5186">
                  <c:v>28.222490000000001</c:v>
                </c:pt>
                <c:pt idx="5187">
                  <c:v>28.240849999999998</c:v>
                </c:pt>
                <c:pt idx="5188">
                  <c:v>28.281120000000001</c:v>
                </c:pt>
                <c:pt idx="5189">
                  <c:v>28.373860000000001</c:v>
                </c:pt>
                <c:pt idx="5190">
                  <c:v>28.37246</c:v>
                </c:pt>
                <c:pt idx="5191">
                  <c:v>28.409680000000002</c:v>
                </c:pt>
                <c:pt idx="5192">
                  <c:v>28.377279999999999</c:v>
                </c:pt>
                <c:pt idx="5193">
                  <c:v>28.37405</c:v>
                </c:pt>
                <c:pt idx="5194">
                  <c:v>28.34647</c:v>
                </c:pt>
                <c:pt idx="5195">
                  <c:v>28.334350000000001</c:v>
                </c:pt>
                <c:pt idx="5196">
                  <c:v>28.32901</c:v>
                </c:pt>
                <c:pt idx="5197">
                  <c:v>28.416149999999998</c:v>
                </c:pt>
                <c:pt idx="5198">
                  <c:v>28.341429999999999</c:v>
                </c:pt>
                <c:pt idx="5199">
                  <c:v>28.29072</c:v>
                </c:pt>
                <c:pt idx="5200">
                  <c:v>28.276689999999999</c:v>
                </c:pt>
                <c:pt idx="5201">
                  <c:v>28.343129999999999</c:v>
                </c:pt>
                <c:pt idx="5202">
                  <c:v>28.375879999999999</c:v>
                </c:pt>
                <c:pt idx="5203">
                  <c:v>28.316700000000001</c:v>
                </c:pt>
                <c:pt idx="5204">
                  <c:v>28.283100000000001</c:v>
                </c:pt>
                <c:pt idx="5205">
                  <c:v>28.319120000000002</c:v>
                </c:pt>
                <c:pt idx="5206">
                  <c:v>28.37114</c:v>
                </c:pt>
                <c:pt idx="5207">
                  <c:v>28.318719999999999</c:v>
                </c:pt>
                <c:pt idx="5208">
                  <c:v>28.308759999999999</c:v>
                </c:pt>
                <c:pt idx="5209">
                  <c:v>28.232150000000001</c:v>
                </c:pt>
                <c:pt idx="5210">
                  <c:v>28.283919999999998</c:v>
                </c:pt>
                <c:pt idx="5211">
                  <c:v>28.23096</c:v>
                </c:pt>
                <c:pt idx="5212">
                  <c:v>28.263780000000001</c:v>
                </c:pt>
                <c:pt idx="5213">
                  <c:v>28.24811</c:v>
                </c:pt>
                <c:pt idx="5214">
                  <c:v>28.278729999999999</c:v>
                </c:pt>
                <c:pt idx="5215">
                  <c:v>28.243580000000001</c:v>
                </c:pt>
                <c:pt idx="5216">
                  <c:v>28.22054</c:v>
                </c:pt>
                <c:pt idx="5217">
                  <c:v>28.216899999999999</c:v>
                </c:pt>
                <c:pt idx="5218">
                  <c:v>28.245080000000002</c:v>
                </c:pt>
                <c:pt idx="5219">
                  <c:v>28.232150000000001</c:v>
                </c:pt>
                <c:pt idx="5220">
                  <c:v>28.234870000000001</c:v>
                </c:pt>
                <c:pt idx="5221">
                  <c:v>28.13317</c:v>
                </c:pt>
                <c:pt idx="5222">
                  <c:v>28.128</c:v>
                </c:pt>
                <c:pt idx="5223">
                  <c:v>28.154</c:v>
                </c:pt>
                <c:pt idx="5224">
                  <c:v>28.149850000000001</c:v>
                </c:pt>
                <c:pt idx="5225">
                  <c:v>28.25414</c:v>
                </c:pt>
                <c:pt idx="5226">
                  <c:v>28.177430000000001</c:v>
                </c:pt>
                <c:pt idx="5227">
                  <c:v>28.190660000000001</c:v>
                </c:pt>
                <c:pt idx="5228">
                  <c:v>28.22438</c:v>
                </c:pt>
                <c:pt idx="5229">
                  <c:v>28.20091</c:v>
                </c:pt>
                <c:pt idx="5230">
                  <c:v>28.214749999999999</c:v>
                </c:pt>
                <c:pt idx="5231">
                  <c:v>28.211690000000001</c:v>
                </c:pt>
                <c:pt idx="5232">
                  <c:v>28.184550000000002</c:v>
                </c:pt>
                <c:pt idx="5233">
                  <c:v>28.181740000000001</c:v>
                </c:pt>
                <c:pt idx="5234">
                  <c:v>28.161359999999998</c:v>
                </c:pt>
                <c:pt idx="5235">
                  <c:v>28.16093</c:v>
                </c:pt>
                <c:pt idx="5236">
                  <c:v>28.131930000000001</c:v>
                </c:pt>
                <c:pt idx="5237">
                  <c:v>28.13701</c:v>
                </c:pt>
                <c:pt idx="5238">
                  <c:v>28.152270000000001</c:v>
                </c:pt>
                <c:pt idx="5239">
                  <c:v>28.09779</c:v>
                </c:pt>
                <c:pt idx="5240">
                  <c:v>28.158950000000001</c:v>
                </c:pt>
                <c:pt idx="5241">
                  <c:v>28.15823</c:v>
                </c:pt>
                <c:pt idx="5242">
                  <c:v>28.124680000000001</c:v>
                </c:pt>
                <c:pt idx="5243">
                  <c:v>28.0823</c:v>
                </c:pt>
                <c:pt idx="5244">
                  <c:v>28.132169999999999</c:v>
                </c:pt>
                <c:pt idx="5245">
                  <c:v>28.105419999999999</c:v>
                </c:pt>
                <c:pt idx="5246">
                  <c:v>28.100239999999999</c:v>
                </c:pt>
                <c:pt idx="5247">
                  <c:v>28.130700000000001</c:v>
                </c:pt>
                <c:pt idx="5248">
                  <c:v>28.074860000000001</c:v>
                </c:pt>
                <c:pt idx="5249">
                  <c:v>28.12875</c:v>
                </c:pt>
                <c:pt idx="5250">
                  <c:v>28.167490000000001</c:v>
                </c:pt>
                <c:pt idx="5251">
                  <c:v>28.127929999999999</c:v>
                </c:pt>
                <c:pt idx="5252">
                  <c:v>28.13749</c:v>
                </c:pt>
                <c:pt idx="5253">
                  <c:v>28.161639999999998</c:v>
                </c:pt>
                <c:pt idx="5254">
                  <c:v>28.109629999999999</c:v>
                </c:pt>
                <c:pt idx="5255">
                  <c:v>28.149660000000001</c:v>
                </c:pt>
                <c:pt idx="5256">
                  <c:v>28.096070000000001</c:v>
                </c:pt>
                <c:pt idx="5257">
                  <c:v>28.107869999999998</c:v>
                </c:pt>
                <c:pt idx="5258">
                  <c:v>28.12734</c:v>
                </c:pt>
                <c:pt idx="5259">
                  <c:v>28.163609999999998</c:v>
                </c:pt>
                <c:pt idx="5260">
                  <c:v>28.136109999999999</c:v>
                </c:pt>
                <c:pt idx="5261">
                  <c:v>28.075970000000002</c:v>
                </c:pt>
                <c:pt idx="5262">
                  <c:v>28.050409999999999</c:v>
                </c:pt>
                <c:pt idx="5263">
                  <c:v>28.06812</c:v>
                </c:pt>
                <c:pt idx="5264">
                  <c:v>28.065439999999999</c:v>
                </c:pt>
                <c:pt idx="5265">
                  <c:v>28.11749</c:v>
                </c:pt>
                <c:pt idx="5266">
                  <c:v>28.048500000000001</c:v>
                </c:pt>
                <c:pt idx="5267">
                  <c:v>28.092649999999999</c:v>
                </c:pt>
                <c:pt idx="5268">
                  <c:v>28.065470000000001</c:v>
                </c:pt>
                <c:pt idx="5269">
                  <c:v>28.07206</c:v>
                </c:pt>
                <c:pt idx="5270">
                  <c:v>28.038869999999999</c:v>
                </c:pt>
                <c:pt idx="5271">
                  <c:v>28.05095</c:v>
                </c:pt>
                <c:pt idx="5272">
                  <c:v>28.064889999999998</c:v>
                </c:pt>
                <c:pt idx="5273">
                  <c:v>28.062159999999999</c:v>
                </c:pt>
                <c:pt idx="5274">
                  <c:v>28.08295</c:v>
                </c:pt>
                <c:pt idx="5275">
                  <c:v>28.06654</c:v>
                </c:pt>
                <c:pt idx="5276">
                  <c:v>28.067799999999998</c:v>
                </c:pt>
                <c:pt idx="5277">
                  <c:v>28.053650000000001</c:v>
                </c:pt>
                <c:pt idx="5278">
                  <c:v>28.116790000000002</c:v>
                </c:pt>
                <c:pt idx="5279">
                  <c:v>28.004069999999999</c:v>
                </c:pt>
                <c:pt idx="5280">
                  <c:v>28.082730000000002</c:v>
                </c:pt>
                <c:pt idx="5281">
                  <c:v>28.03369</c:v>
                </c:pt>
                <c:pt idx="5282">
                  <c:v>28.031490000000002</c:v>
                </c:pt>
                <c:pt idx="5283">
                  <c:v>28.000689999999999</c:v>
                </c:pt>
                <c:pt idx="5284">
                  <c:v>28.017189999999999</c:v>
                </c:pt>
                <c:pt idx="5285">
                  <c:v>28.052630000000001</c:v>
                </c:pt>
                <c:pt idx="5286">
                  <c:v>28.02966</c:v>
                </c:pt>
                <c:pt idx="5287">
                  <c:v>28.020420000000001</c:v>
                </c:pt>
                <c:pt idx="5288">
                  <c:v>28.014880000000002</c:v>
                </c:pt>
                <c:pt idx="5289">
                  <c:v>28.0014</c:v>
                </c:pt>
                <c:pt idx="5290">
                  <c:v>28.003630000000001</c:v>
                </c:pt>
                <c:pt idx="5291">
                  <c:v>28.020119999999999</c:v>
                </c:pt>
                <c:pt idx="5292">
                  <c:v>27.940580000000001</c:v>
                </c:pt>
                <c:pt idx="5293">
                  <c:v>27.947590000000002</c:v>
                </c:pt>
                <c:pt idx="5294">
                  <c:v>27.991579999999999</c:v>
                </c:pt>
                <c:pt idx="5295">
                  <c:v>27.992699999999999</c:v>
                </c:pt>
                <c:pt idx="5296">
                  <c:v>27.970199999999998</c:v>
                </c:pt>
                <c:pt idx="5297">
                  <c:v>27.969550000000002</c:v>
                </c:pt>
                <c:pt idx="5298">
                  <c:v>27.930440000000001</c:v>
                </c:pt>
                <c:pt idx="5299">
                  <c:v>27.93676</c:v>
                </c:pt>
                <c:pt idx="5300">
                  <c:v>27.851890000000001</c:v>
                </c:pt>
                <c:pt idx="5301">
                  <c:v>27.883230000000001</c:v>
                </c:pt>
                <c:pt idx="5302">
                  <c:v>27.897970000000001</c:v>
                </c:pt>
                <c:pt idx="5303">
                  <c:v>27.88589</c:v>
                </c:pt>
                <c:pt idx="5304">
                  <c:v>27.815619999999999</c:v>
                </c:pt>
                <c:pt idx="5305">
                  <c:v>27.855560000000001</c:v>
                </c:pt>
                <c:pt idx="5306">
                  <c:v>27.92109</c:v>
                </c:pt>
                <c:pt idx="5307">
                  <c:v>27.863759999999999</c:v>
                </c:pt>
                <c:pt idx="5308">
                  <c:v>27.90729</c:v>
                </c:pt>
                <c:pt idx="5309">
                  <c:v>27.842079999999999</c:v>
                </c:pt>
                <c:pt idx="5310">
                  <c:v>27.92174</c:v>
                </c:pt>
                <c:pt idx="5311">
                  <c:v>27.84891</c:v>
                </c:pt>
                <c:pt idx="5312">
                  <c:v>27.739000000000001</c:v>
                </c:pt>
                <c:pt idx="5313">
                  <c:v>27.814489999999999</c:v>
                </c:pt>
                <c:pt idx="5314">
                  <c:v>27.75497</c:v>
                </c:pt>
                <c:pt idx="5315">
                  <c:v>27.79064</c:v>
                </c:pt>
                <c:pt idx="5316">
                  <c:v>27.890740000000001</c:v>
                </c:pt>
                <c:pt idx="5317">
                  <c:v>27.854869999999998</c:v>
                </c:pt>
                <c:pt idx="5318">
                  <c:v>27.893730000000001</c:v>
                </c:pt>
                <c:pt idx="5319">
                  <c:v>27.921130000000002</c:v>
                </c:pt>
                <c:pt idx="5320">
                  <c:v>27.80735</c:v>
                </c:pt>
                <c:pt idx="5321">
                  <c:v>27.883120000000002</c:v>
                </c:pt>
                <c:pt idx="5322">
                  <c:v>27.87968</c:v>
                </c:pt>
                <c:pt idx="5323">
                  <c:v>27.913419999999999</c:v>
                </c:pt>
                <c:pt idx="5324">
                  <c:v>27.821639999999999</c:v>
                </c:pt>
                <c:pt idx="5325">
                  <c:v>27.792059999999999</c:v>
                </c:pt>
                <c:pt idx="5326">
                  <c:v>27.828220000000002</c:v>
                </c:pt>
                <c:pt idx="5327">
                  <c:v>27.91375</c:v>
                </c:pt>
                <c:pt idx="5328">
                  <c:v>27.875859999999999</c:v>
                </c:pt>
                <c:pt idx="5329">
                  <c:v>27.846679999999999</c:v>
                </c:pt>
                <c:pt idx="5330">
                  <c:v>27.828340000000001</c:v>
                </c:pt>
                <c:pt idx="5331">
                  <c:v>27.905660000000001</c:v>
                </c:pt>
                <c:pt idx="5332">
                  <c:v>27.821079999999998</c:v>
                </c:pt>
                <c:pt idx="5333">
                  <c:v>27.854970000000002</c:v>
                </c:pt>
                <c:pt idx="5334">
                  <c:v>27.85493</c:v>
                </c:pt>
                <c:pt idx="5335">
                  <c:v>27.800370000000001</c:v>
                </c:pt>
                <c:pt idx="5336">
                  <c:v>27.730730000000001</c:v>
                </c:pt>
                <c:pt idx="5337">
                  <c:v>27.696069999999999</c:v>
                </c:pt>
                <c:pt idx="5338">
                  <c:v>27.725960000000001</c:v>
                </c:pt>
                <c:pt idx="5339">
                  <c:v>27.718869999999999</c:v>
                </c:pt>
                <c:pt idx="5340">
                  <c:v>27.660489999999999</c:v>
                </c:pt>
                <c:pt idx="5341">
                  <c:v>27.747779999999999</c:v>
                </c:pt>
                <c:pt idx="5342">
                  <c:v>27.7348</c:v>
                </c:pt>
                <c:pt idx="5343">
                  <c:v>27.733309999999999</c:v>
                </c:pt>
                <c:pt idx="5344">
                  <c:v>27.78688</c:v>
                </c:pt>
                <c:pt idx="5345">
                  <c:v>27.806660000000001</c:v>
                </c:pt>
                <c:pt idx="5346">
                  <c:v>27.758700000000001</c:v>
                </c:pt>
                <c:pt idx="5347">
                  <c:v>27.815110000000001</c:v>
                </c:pt>
                <c:pt idx="5348">
                  <c:v>27.789300000000001</c:v>
                </c:pt>
                <c:pt idx="5349">
                  <c:v>27.742450000000002</c:v>
                </c:pt>
                <c:pt idx="5350">
                  <c:v>27.807600000000001</c:v>
                </c:pt>
                <c:pt idx="5351">
                  <c:v>27.759899999999998</c:v>
                </c:pt>
                <c:pt idx="5352">
                  <c:v>27.772760000000002</c:v>
                </c:pt>
                <c:pt idx="5353">
                  <c:v>27.77449</c:v>
                </c:pt>
                <c:pt idx="5354">
                  <c:v>27.78436</c:v>
                </c:pt>
                <c:pt idx="5355">
                  <c:v>27.764279999999999</c:v>
                </c:pt>
                <c:pt idx="5356">
                  <c:v>27.78106</c:v>
                </c:pt>
                <c:pt idx="5357">
                  <c:v>27.73687</c:v>
                </c:pt>
                <c:pt idx="5358">
                  <c:v>27.75292</c:v>
                </c:pt>
                <c:pt idx="5359">
                  <c:v>27.77384</c:v>
                </c:pt>
                <c:pt idx="5360">
                  <c:v>27.75855</c:v>
                </c:pt>
                <c:pt idx="5361">
                  <c:v>27.630289999999999</c:v>
                </c:pt>
                <c:pt idx="5362">
                  <c:v>27.6602</c:v>
                </c:pt>
                <c:pt idx="5363">
                  <c:v>27.66901</c:v>
                </c:pt>
                <c:pt idx="5364">
                  <c:v>27.746670000000002</c:v>
                </c:pt>
                <c:pt idx="5365">
                  <c:v>27.682919999999999</c:v>
                </c:pt>
                <c:pt idx="5366">
                  <c:v>27.716570000000001</c:v>
                </c:pt>
                <c:pt idx="5367">
                  <c:v>27.720780000000001</c:v>
                </c:pt>
                <c:pt idx="5368">
                  <c:v>27.72082</c:v>
                </c:pt>
                <c:pt idx="5369">
                  <c:v>27.681090000000001</c:v>
                </c:pt>
                <c:pt idx="5370">
                  <c:v>27.73197</c:v>
                </c:pt>
                <c:pt idx="5371">
                  <c:v>27.728300000000001</c:v>
                </c:pt>
                <c:pt idx="5372">
                  <c:v>27.72297</c:v>
                </c:pt>
                <c:pt idx="5373">
                  <c:v>27.66545</c:v>
                </c:pt>
                <c:pt idx="5374">
                  <c:v>27.720600000000001</c:v>
                </c:pt>
                <c:pt idx="5375">
                  <c:v>27.680589999999999</c:v>
                </c:pt>
                <c:pt idx="5376">
                  <c:v>27.665130000000001</c:v>
                </c:pt>
                <c:pt idx="5377">
                  <c:v>27.701910000000002</c:v>
                </c:pt>
                <c:pt idx="5378">
                  <c:v>27.684329999999999</c:v>
                </c:pt>
                <c:pt idx="5379">
                  <c:v>27.65596</c:v>
                </c:pt>
                <c:pt idx="5380">
                  <c:v>27.710439999999998</c:v>
                </c:pt>
                <c:pt idx="5381">
                  <c:v>27.697600000000001</c:v>
                </c:pt>
                <c:pt idx="5382">
                  <c:v>27.68178</c:v>
                </c:pt>
                <c:pt idx="5383">
                  <c:v>27.611319999999999</c:v>
                </c:pt>
                <c:pt idx="5384">
                  <c:v>27.642990000000001</c:v>
                </c:pt>
                <c:pt idx="5385">
                  <c:v>27.618069999999999</c:v>
                </c:pt>
                <c:pt idx="5386">
                  <c:v>27.663270000000001</c:v>
                </c:pt>
                <c:pt idx="5387">
                  <c:v>27.65118</c:v>
                </c:pt>
                <c:pt idx="5388">
                  <c:v>27.644100000000002</c:v>
                </c:pt>
                <c:pt idx="5389">
                  <c:v>27.644179999999999</c:v>
                </c:pt>
                <c:pt idx="5390">
                  <c:v>27.579640000000001</c:v>
                </c:pt>
                <c:pt idx="5391">
                  <c:v>27.666070000000001</c:v>
                </c:pt>
                <c:pt idx="5392">
                  <c:v>27.598289999999999</c:v>
                </c:pt>
                <c:pt idx="5393">
                  <c:v>27.61815</c:v>
                </c:pt>
                <c:pt idx="5394">
                  <c:v>27.64866</c:v>
                </c:pt>
                <c:pt idx="5395">
                  <c:v>27.636949999999999</c:v>
                </c:pt>
                <c:pt idx="5396">
                  <c:v>27.60435</c:v>
                </c:pt>
                <c:pt idx="5397">
                  <c:v>27.55883</c:v>
                </c:pt>
                <c:pt idx="5398">
                  <c:v>27.578130000000002</c:v>
                </c:pt>
                <c:pt idx="5399">
                  <c:v>27.603760000000001</c:v>
                </c:pt>
                <c:pt idx="5400">
                  <c:v>27.644359999999999</c:v>
                </c:pt>
                <c:pt idx="5401">
                  <c:v>27.59901</c:v>
                </c:pt>
                <c:pt idx="5402">
                  <c:v>27.656400000000001</c:v>
                </c:pt>
                <c:pt idx="5403">
                  <c:v>27.614470000000001</c:v>
                </c:pt>
                <c:pt idx="5404">
                  <c:v>27.562639999999998</c:v>
                </c:pt>
                <c:pt idx="5405">
                  <c:v>27.59403</c:v>
                </c:pt>
                <c:pt idx="5406">
                  <c:v>27.58249</c:v>
                </c:pt>
                <c:pt idx="5407">
                  <c:v>27.56202</c:v>
                </c:pt>
                <c:pt idx="5408">
                  <c:v>27.584430000000001</c:v>
                </c:pt>
                <c:pt idx="5409">
                  <c:v>27.607040000000001</c:v>
                </c:pt>
                <c:pt idx="5410">
                  <c:v>27.54814</c:v>
                </c:pt>
                <c:pt idx="5411">
                  <c:v>27.588989999999999</c:v>
                </c:pt>
                <c:pt idx="5412">
                  <c:v>27.649450000000002</c:v>
                </c:pt>
                <c:pt idx="5413">
                  <c:v>27.62181</c:v>
                </c:pt>
                <c:pt idx="5414">
                  <c:v>27.5899</c:v>
                </c:pt>
                <c:pt idx="5415">
                  <c:v>27.57357</c:v>
                </c:pt>
                <c:pt idx="5416">
                  <c:v>27.570150000000002</c:v>
                </c:pt>
                <c:pt idx="5417">
                  <c:v>27.477550000000001</c:v>
                </c:pt>
                <c:pt idx="5418">
                  <c:v>27.457439999999998</c:v>
                </c:pt>
                <c:pt idx="5419">
                  <c:v>27.48563</c:v>
                </c:pt>
                <c:pt idx="5420">
                  <c:v>27.54081</c:v>
                </c:pt>
                <c:pt idx="5421">
                  <c:v>27.508209999999998</c:v>
                </c:pt>
                <c:pt idx="5422">
                  <c:v>27.55912</c:v>
                </c:pt>
                <c:pt idx="5423">
                  <c:v>27.496320000000001</c:v>
                </c:pt>
                <c:pt idx="5424">
                  <c:v>27.430230000000002</c:v>
                </c:pt>
                <c:pt idx="5425">
                  <c:v>27.48808</c:v>
                </c:pt>
                <c:pt idx="5426">
                  <c:v>27.513770000000001</c:v>
                </c:pt>
                <c:pt idx="5427">
                  <c:v>27.53999</c:v>
                </c:pt>
                <c:pt idx="5428">
                  <c:v>27.48423</c:v>
                </c:pt>
                <c:pt idx="5429">
                  <c:v>27.52101</c:v>
                </c:pt>
                <c:pt idx="5430">
                  <c:v>27.519380000000002</c:v>
                </c:pt>
                <c:pt idx="5431">
                  <c:v>27.518160000000002</c:v>
                </c:pt>
                <c:pt idx="5432">
                  <c:v>27.45485</c:v>
                </c:pt>
                <c:pt idx="5433">
                  <c:v>27.510370000000002</c:v>
                </c:pt>
                <c:pt idx="5434">
                  <c:v>27.485389999999999</c:v>
                </c:pt>
                <c:pt idx="5435">
                  <c:v>27.403269999999999</c:v>
                </c:pt>
                <c:pt idx="5436">
                  <c:v>27.392309999999998</c:v>
                </c:pt>
                <c:pt idx="5437">
                  <c:v>27.398520000000001</c:v>
                </c:pt>
                <c:pt idx="5438">
                  <c:v>27.51361</c:v>
                </c:pt>
                <c:pt idx="5439">
                  <c:v>27.468119999999999</c:v>
                </c:pt>
                <c:pt idx="5440">
                  <c:v>27.478729999999999</c:v>
                </c:pt>
                <c:pt idx="5441">
                  <c:v>27.499210000000001</c:v>
                </c:pt>
                <c:pt idx="5442">
                  <c:v>27.518560000000001</c:v>
                </c:pt>
                <c:pt idx="5443">
                  <c:v>27.47505</c:v>
                </c:pt>
                <c:pt idx="5444">
                  <c:v>27.531320000000001</c:v>
                </c:pt>
                <c:pt idx="5445">
                  <c:v>27.582439999999998</c:v>
                </c:pt>
                <c:pt idx="5446">
                  <c:v>27.586390000000002</c:v>
                </c:pt>
                <c:pt idx="5447">
                  <c:v>27.555910000000001</c:v>
                </c:pt>
                <c:pt idx="5448">
                  <c:v>27.568239999999999</c:v>
                </c:pt>
                <c:pt idx="5449">
                  <c:v>27.493279999999999</c:v>
                </c:pt>
                <c:pt idx="5450">
                  <c:v>27.531600000000001</c:v>
                </c:pt>
                <c:pt idx="5451">
                  <c:v>27.453420000000001</c:v>
                </c:pt>
                <c:pt idx="5452">
                  <c:v>27.504750000000001</c:v>
                </c:pt>
                <c:pt idx="5453">
                  <c:v>27.53998</c:v>
                </c:pt>
                <c:pt idx="5454">
                  <c:v>27.48714</c:v>
                </c:pt>
                <c:pt idx="5455">
                  <c:v>27.461259999999999</c:v>
                </c:pt>
                <c:pt idx="5456">
                  <c:v>27.498850000000001</c:v>
                </c:pt>
                <c:pt idx="5457">
                  <c:v>27.52563</c:v>
                </c:pt>
                <c:pt idx="5458">
                  <c:v>27.4968</c:v>
                </c:pt>
                <c:pt idx="5459">
                  <c:v>27.525200000000002</c:v>
                </c:pt>
                <c:pt idx="5460">
                  <c:v>27.505929999999999</c:v>
                </c:pt>
                <c:pt idx="5461">
                  <c:v>27.504750000000001</c:v>
                </c:pt>
                <c:pt idx="5462">
                  <c:v>27.489509999999999</c:v>
                </c:pt>
                <c:pt idx="5463">
                  <c:v>27.47343</c:v>
                </c:pt>
                <c:pt idx="5464">
                  <c:v>27.43554</c:v>
                </c:pt>
                <c:pt idx="5465">
                  <c:v>27.359729999999999</c:v>
                </c:pt>
                <c:pt idx="5466">
                  <c:v>27.451360000000001</c:v>
                </c:pt>
                <c:pt idx="5467">
                  <c:v>27.42127</c:v>
                </c:pt>
                <c:pt idx="5468">
                  <c:v>27.415050000000001</c:v>
                </c:pt>
                <c:pt idx="5469">
                  <c:v>27.382950000000001</c:v>
                </c:pt>
                <c:pt idx="5470">
                  <c:v>27.406669999999998</c:v>
                </c:pt>
                <c:pt idx="5471">
                  <c:v>27.348030000000001</c:v>
                </c:pt>
                <c:pt idx="5472">
                  <c:v>27.414719999999999</c:v>
                </c:pt>
                <c:pt idx="5473">
                  <c:v>27.370550000000001</c:v>
                </c:pt>
                <c:pt idx="5474">
                  <c:v>27.361409999999999</c:v>
                </c:pt>
                <c:pt idx="5475">
                  <c:v>27.408580000000001</c:v>
                </c:pt>
                <c:pt idx="5476">
                  <c:v>27.413830000000001</c:v>
                </c:pt>
                <c:pt idx="5477">
                  <c:v>27.418330000000001</c:v>
                </c:pt>
                <c:pt idx="5478">
                  <c:v>27.42418</c:v>
                </c:pt>
                <c:pt idx="5479">
                  <c:v>27.454409999999999</c:v>
                </c:pt>
                <c:pt idx="5480">
                  <c:v>27.422989999999999</c:v>
                </c:pt>
                <c:pt idx="5481">
                  <c:v>27.3842</c:v>
                </c:pt>
                <c:pt idx="5482">
                  <c:v>27.433430000000001</c:v>
                </c:pt>
                <c:pt idx="5483">
                  <c:v>27.394559999999998</c:v>
                </c:pt>
                <c:pt idx="5484">
                  <c:v>27.44913</c:v>
                </c:pt>
                <c:pt idx="5485">
                  <c:v>27.3352</c:v>
                </c:pt>
                <c:pt idx="5486">
                  <c:v>27.360230000000001</c:v>
                </c:pt>
                <c:pt idx="5487">
                  <c:v>27.364059999999998</c:v>
                </c:pt>
                <c:pt idx="5488">
                  <c:v>27.395240000000001</c:v>
                </c:pt>
                <c:pt idx="5489">
                  <c:v>27.441030000000001</c:v>
                </c:pt>
                <c:pt idx="5490">
                  <c:v>27.41329</c:v>
                </c:pt>
                <c:pt idx="5491">
                  <c:v>27.429929999999999</c:v>
                </c:pt>
                <c:pt idx="5492">
                  <c:v>27.39546</c:v>
                </c:pt>
                <c:pt idx="5493">
                  <c:v>27.409880000000001</c:v>
                </c:pt>
                <c:pt idx="5494">
                  <c:v>27.404900000000001</c:v>
                </c:pt>
                <c:pt idx="5495">
                  <c:v>27.358740000000001</c:v>
                </c:pt>
                <c:pt idx="5496">
                  <c:v>27.431480000000001</c:v>
                </c:pt>
                <c:pt idx="5497">
                  <c:v>27.385200000000001</c:v>
                </c:pt>
                <c:pt idx="5498">
                  <c:v>27.4084</c:v>
                </c:pt>
                <c:pt idx="5499">
                  <c:v>27.379809999999999</c:v>
                </c:pt>
                <c:pt idx="5500">
                  <c:v>27.4085</c:v>
                </c:pt>
                <c:pt idx="5501">
                  <c:v>27.376190000000001</c:v>
                </c:pt>
                <c:pt idx="5502">
                  <c:v>27.35688</c:v>
                </c:pt>
                <c:pt idx="5503">
                  <c:v>27.356439999999999</c:v>
                </c:pt>
                <c:pt idx="5504">
                  <c:v>27.282820000000001</c:v>
                </c:pt>
                <c:pt idx="5505">
                  <c:v>27.323550000000001</c:v>
                </c:pt>
                <c:pt idx="5506">
                  <c:v>27.282710000000002</c:v>
                </c:pt>
                <c:pt idx="5507">
                  <c:v>27.322800000000001</c:v>
                </c:pt>
                <c:pt idx="5508">
                  <c:v>27.312629999999999</c:v>
                </c:pt>
                <c:pt idx="5509">
                  <c:v>27.281770000000002</c:v>
                </c:pt>
                <c:pt idx="5510">
                  <c:v>27.32995</c:v>
                </c:pt>
                <c:pt idx="5511">
                  <c:v>27.241579999999999</c:v>
                </c:pt>
                <c:pt idx="5512">
                  <c:v>27.240110000000001</c:v>
                </c:pt>
                <c:pt idx="5513">
                  <c:v>27.292149999999999</c:v>
                </c:pt>
                <c:pt idx="5514">
                  <c:v>27.2638</c:v>
                </c:pt>
                <c:pt idx="5515">
                  <c:v>27.29223</c:v>
                </c:pt>
                <c:pt idx="5516">
                  <c:v>27.302150000000001</c:v>
                </c:pt>
                <c:pt idx="5517">
                  <c:v>27.306999999999999</c:v>
                </c:pt>
                <c:pt idx="5518">
                  <c:v>27.299779999999998</c:v>
                </c:pt>
                <c:pt idx="5519">
                  <c:v>27.251930000000002</c:v>
                </c:pt>
                <c:pt idx="5520">
                  <c:v>27.13467</c:v>
                </c:pt>
                <c:pt idx="5521">
                  <c:v>27.12377</c:v>
                </c:pt>
                <c:pt idx="5522">
                  <c:v>27.179780000000001</c:v>
                </c:pt>
                <c:pt idx="5523">
                  <c:v>27.24953</c:v>
                </c:pt>
                <c:pt idx="5524">
                  <c:v>27.232040000000001</c:v>
                </c:pt>
                <c:pt idx="5525">
                  <c:v>27.255769999999998</c:v>
                </c:pt>
                <c:pt idx="5526">
                  <c:v>27.288170000000001</c:v>
                </c:pt>
                <c:pt idx="5527">
                  <c:v>27.318149999999999</c:v>
                </c:pt>
                <c:pt idx="5528">
                  <c:v>27.290870000000002</c:v>
                </c:pt>
                <c:pt idx="5529">
                  <c:v>27.29862</c:v>
                </c:pt>
                <c:pt idx="5530">
                  <c:v>27.270479999999999</c:v>
                </c:pt>
                <c:pt idx="5531">
                  <c:v>27.294319999999999</c:v>
                </c:pt>
                <c:pt idx="5532">
                  <c:v>27.26369</c:v>
                </c:pt>
                <c:pt idx="5533">
                  <c:v>27.28012</c:v>
                </c:pt>
                <c:pt idx="5534">
                  <c:v>27.2744</c:v>
                </c:pt>
                <c:pt idx="5535">
                  <c:v>27.28389</c:v>
                </c:pt>
                <c:pt idx="5536">
                  <c:v>27.284320000000001</c:v>
                </c:pt>
                <c:pt idx="5537">
                  <c:v>27.241679999999999</c:v>
                </c:pt>
                <c:pt idx="5538">
                  <c:v>27.2392</c:v>
                </c:pt>
                <c:pt idx="5539">
                  <c:v>27.21462</c:v>
                </c:pt>
                <c:pt idx="5540">
                  <c:v>27.301469999999998</c:v>
                </c:pt>
                <c:pt idx="5541">
                  <c:v>27.29298</c:v>
                </c:pt>
                <c:pt idx="5542">
                  <c:v>27.25648</c:v>
                </c:pt>
                <c:pt idx="5543">
                  <c:v>27.268429999999999</c:v>
                </c:pt>
                <c:pt idx="5544">
                  <c:v>27.20167</c:v>
                </c:pt>
                <c:pt idx="5545">
                  <c:v>27.2424</c:v>
                </c:pt>
                <c:pt idx="5546">
                  <c:v>27.168559999999999</c:v>
                </c:pt>
                <c:pt idx="5547">
                  <c:v>27.200839999999999</c:v>
                </c:pt>
                <c:pt idx="5548">
                  <c:v>27.26792</c:v>
                </c:pt>
                <c:pt idx="5549">
                  <c:v>27.23631</c:v>
                </c:pt>
                <c:pt idx="5550">
                  <c:v>27.18064</c:v>
                </c:pt>
                <c:pt idx="5551">
                  <c:v>27.201560000000001</c:v>
                </c:pt>
                <c:pt idx="5552">
                  <c:v>27.141590000000001</c:v>
                </c:pt>
                <c:pt idx="5553">
                  <c:v>27.192820000000001</c:v>
                </c:pt>
                <c:pt idx="5554">
                  <c:v>27.1356</c:v>
                </c:pt>
                <c:pt idx="5555">
                  <c:v>27.198399999999999</c:v>
                </c:pt>
                <c:pt idx="5556">
                  <c:v>27.234960000000001</c:v>
                </c:pt>
                <c:pt idx="5557">
                  <c:v>27.074649999999998</c:v>
                </c:pt>
                <c:pt idx="5558">
                  <c:v>27.063939999999999</c:v>
                </c:pt>
                <c:pt idx="5559">
                  <c:v>27.110060000000001</c:v>
                </c:pt>
                <c:pt idx="5560">
                  <c:v>27.163879999999999</c:v>
                </c:pt>
                <c:pt idx="5561">
                  <c:v>27.149139999999999</c:v>
                </c:pt>
                <c:pt idx="5562">
                  <c:v>27.167470000000002</c:v>
                </c:pt>
                <c:pt idx="5563">
                  <c:v>27.184729999999998</c:v>
                </c:pt>
                <c:pt idx="5564">
                  <c:v>27.159320000000001</c:v>
                </c:pt>
                <c:pt idx="5565">
                  <c:v>27.089580000000002</c:v>
                </c:pt>
                <c:pt idx="5566">
                  <c:v>27.16827</c:v>
                </c:pt>
                <c:pt idx="5567">
                  <c:v>27.175070000000002</c:v>
                </c:pt>
                <c:pt idx="5568">
                  <c:v>27.121960000000001</c:v>
                </c:pt>
                <c:pt idx="5569">
                  <c:v>27.128679999999999</c:v>
                </c:pt>
                <c:pt idx="5570">
                  <c:v>27.111899999999999</c:v>
                </c:pt>
                <c:pt idx="5571">
                  <c:v>27.12678</c:v>
                </c:pt>
                <c:pt idx="5572">
                  <c:v>27.127939999999999</c:v>
                </c:pt>
                <c:pt idx="5573">
                  <c:v>27.10669</c:v>
                </c:pt>
                <c:pt idx="5574">
                  <c:v>27.13034</c:v>
                </c:pt>
                <c:pt idx="5575">
                  <c:v>27.14048</c:v>
                </c:pt>
                <c:pt idx="5576">
                  <c:v>27.138940000000002</c:v>
                </c:pt>
                <c:pt idx="5577">
                  <c:v>27.147670000000002</c:v>
                </c:pt>
                <c:pt idx="5578">
                  <c:v>27.112870000000001</c:v>
                </c:pt>
                <c:pt idx="5579">
                  <c:v>27.050249999999998</c:v>
                </c:pt>
                <c:pt idx="5580">
                  <c:v>27.06898</c:v>
                </c:pt>
                <c:pt idx="5581">
                  <c:v>27.067240000000002</c:v>
                </c:pt>
                <c:pt idx="5582">
                  <c:v>27.181740000000001</c:v>
                </c:pt>
                <c:pt idx="5583">
                  <c:v>27.08943</c:v>
                </c:pt>
                <c:pt idx="5584">
                  <c:v>27.16676</c:v>
                </c:pt>
                <c:pt idx="5585">
                  <c:v>27.08803</c:v>
                </c:pt>
                <c:pt idx="5586">
                  <c:v>27.18309</c:v>
                </c:pt>
                <c:pt idx="5587">
                  <c:v>27.104749999999999</c:v>
                </c:pt>
                <c:pt idx="5588">
                  <c:v>27.119730000000001</c:v>
                </c:pt>
                <c:pt idx="5589">
                  <c:v>27.11974</c:v>
                </c:pt>
                <c:pt idx="5590">
                  <c:v>27.1449</c:v>
                </c:pt>
                <c:pt idx="5591">
                  <c:v>27.062560000000001</c:v>
                </c:pt>
                <c:pt idx="5592">
                  <c:v>27.0928</c:v>
                </c:pt>
                <c:pt idx="5593">
                  <c:v>27.07835</c:v>
                </c:pt>
                <c:pt idx="5594">
                  <c:v>27.125769999999999</c:v>
                </c:pt>
                <c:pt idx="5595">
                  <c:v>27.0946</c:v>
                </c:pt>
                <c:pt idx="5596">
                  <c:v>27.031040000000001</c:v>
                </c:pt>
                <c:pt idx="5597">
                  <c:v>27.028020000000001</c:v>
                </c:pt>
                <c:pt idx="5598">
                  <c:v>27.034970000000001</c:v>
                </c:pt>
                <c:pt idx="5599">
                  <c:v>27.041360000000001</c:v>
                </c:pt>
                <c:pt idx="5600">
                  <c:v>27.068750000000001</c:v>
                </c:pt>
                <c:pt idx="5601">
                  <c:v>27.08259</c:v>
                </c:pt>
                <c:pt idx="5602">
                  <c:v>26.921579999999999</c:v>
                </c:pt>
                <c:pt idx="5603">
                  <c:v>27.029630000000001</c:v>
                </c:pt>
                <c:pt idx="5604">
                  <c:v>27.060490000000001</c:v>
                </c:pt>
                <c:pt idx="5605">
                  <c:v>27.024719999999999</c:v>
                </c:pt>
                <c:pt idx="5606">
                  <c:v>27.02563</c:v>
                </c:pt>
                <c:pt idx="5607">
                  <c:v>27.000869999999999</c:v>
                </c:pt>
                <c:pt idx="5608">
                  <c:v>27.018940000000001</c:v>
                </c:pt>
                <c:pt idx="5609">
                  <c:v>27.04712</c:v>
                </c:pt>
                <c:pt idx="5610">
                  <c:v>27.083469999999998</c:v>
                </c:pt>
                <c:pt idx="5611">
                  <c:v>26.99887</c:v>
                </c:pt>
                <c:pt idx="5612">
                  <c:v>27.024650000000001</c:v>
                </c:pt>
                <c:pt idx="5613">
                  <c:v>27.048590000000001</c:v>
                </c:pt>
                <c:pt idx="5614">
                  <c:v>27.077100000000002</c:v>
                </c:pt>
                <c:pt idx="5615">
                  <c:v>27.03783</c:v>
                </c:pt>
                <c:pt idx="5616">
                  <c:v>26.99569</c:v>
                </c:pt>
                <c:pt idx="5617">
                  <c:v>27.002179999999999</c:v>
                </c:pt>
                <c:pt idx="5618">
                  <c:v>26.962710000000001</c:v>
                </c:pt>
                <c:pt idx="5619">
                  <c:v>26.96763</c:v>
                </c:pt>
                <c:pt idx="5620">
                  <c:v>26.97289</c:v>
                </c:pt>
                <c:pt idx="5621">
                  <c:v>26.982900000000001</c:v>
                </c:pt>
                <c:pt idx="5622">
                  <c:v>26.984200000000001</c:v>
                </c:pt>
                <c:pt idx="5623">
                  <c:v>26.984559999999998</c:v>
                </c:pt>
                <c:pt idx="5624">
                  <c:v>27.00178</c:v>
                </c:pt>
                <c:pt idx="5625">
                  <c:v>27.03961</c:v>
                </c:pt>
                <c:pt idx="5626">
                  <c:v>27.0017</c:v>
                </c:pt>
                <c:pt idx="5627">
                  <c:v>27.012899999999998</c:v>
                </c:pt>
                <c:pt idx="5628">
                  <c:v>26.979710000000001</c:v>
                </c:pt>
                <c:pt idx="5629">
                  <c:v>26.989229999999999</c:v>
                </c:pt>
                <c:pt idx="5630">
                  <c:v>26.995280000000001</c:v>
                </c:pt>
                <c:pt idx="5631">
                  <c:v>26.968969999999999</c:v>
                </c:pt>
                <c:pt idx="5632">
                  <c:v>26.920310000000001</c:v>
                </c:pt>
                <c:pt idx="5633">
                  <c:v>26.979890000000001</c:v>
                </c:pt>
                <c:pt idx="5634">
                  <c:v>26.907879999999999</c:v>
                </c:pt>
                <c:pt idx="5635">
                  <c:v>26.931760000000001</c:v>
                </c:pt>
                <c:pt idx="5636">
                  <c:v>26.910550000000001</c:v>
                </c:pt>
                <c:pt idx="5637">
                  <c:v>26.946660000000001</c:v>
                </c:pt>
                <c:pt idx="5638">
                  <c:v>26.953399999999998</c:v>
                </c:pt>
                <c:pt idx="5639">
                  <c:v>26.915330000000001</c:v>
                </c:pt>
                <c:pt idx="5640">
                  <c:v>26.970870000000001</c:v>
                </c:pt>
                <c:pt idx="5641">
                  <c:v>26.978169999999999</c:v>
                </c:pt>
                <c:pt idx="5642">
                  <c:v>26.953469999999999</c:v>
                </c:pt>
                <c:pt idx="5643">
                  <c:v>26.987770000000001</c:v>
                </c:pt>
                <c:pt idx="5644">
                  <c:v>26.94913</c:v>
                </c:pt>
                <c:pt idx="5645">
                  <c:v>26.934950000000001</c:v>
                </c:pt>
                <c:pt idx="5646">
                  <c:v>26.919530000000002</c:v>
                </c:pt>
                <c:pt idx="5647">
                  <c:v>26.937619999999999</c:v>
                </c:pt>
                <c:pt idx="5648">
                  <c:v>26.93665</c:v>
                </c:pt>
                <c:pt idx="5649">
                  <c:v>26.86</c:v>
                </c:pt>
                <c:pt idx="5650">
                  <c:v>26.900880000000001</c:v>
                </c:pt>
                <c:pt idx="5651">
                  <c:v>26.94314</c:v>
                </c:pt>
                <c:pt idx="5652">
                  <c:v>26.904389999999999</c:v>
                </c:pt>
                <c:pt idx="5653">
                  <c:v>26.8752</c:v>
                </c:pt>
                <c:pt idx="5654">
                  <c:v>26.84957</c:v>
                </c:pt>
                <c:pt idx="5655">
                  <c:v>26.895409999999998</c:v>
                </c:pt>
                <c:pt idx="5656">
                  <c:v>26.885169999999999</c:v>
                </c:pt>
                <c:pt idx="5657">
                  <c:v>26.898150000000001</c:v>
                </c:pt>
                <c:pt idx="5658">
                  <c:v>26.849139999999998</c:v>
                </c:pt>
                <c:pt idx="5659">
                  <c:v>26.820239999999998</c:v>
                </c:pt>
                <c:pt idx="5660">
                  <c:v>26.89573</c:v>
                </c:pt>
                <c:pt idx="5661">
                  <c:v>26.861080000000001</c:v>
                </c:pt>
                <c:pt idx="5662">
                  <c:v>26.907699999999998</c:v>
                </c:pt>
                <c:pt idx="5663">
                  <c:v>26.7652</c:v>
                </c:pt>
                <c:pt idx="5664">
                  <c:v>26.836780000000001</c:v>
                </c:pt>
                <c:pt idx="5665">
                  <c:v>26.935880000000001</c:v>
                </c:pt>
                <c:pt idx="5666">
                  <c:v>26.93439</c:v>
                </c:pt>
                <c:pt idx="5667">
                  <c:v>26.86749</c:v>
                </c:pt>
                <c:pt idx="5668">
                  <c:v>26.909009999999999</c:v>
                </c:pt>
                <c:pt idx="5669">
                  <c:v>26.873249999999999</c:v>
                </c:pt>
                <c:pt idx="5670">
                  <c:v>26.846810000000001</c:v>
                </c:pt>
                <c:pt idx="5671">
                  <c:v>26.881710000000002</c:v>
                </c:pt>
                <c:pt idx="5672">
                  <c:v>26.925560000000001</c:v>
                </c:pt>
                <c:pt idx="5673">
                  <c:v>26.861750000000001</c:v>
                </c:pt>
                <c:pt idx="5674">
                  <c:v>26.852119999999999</c:v>
                </c:pt>
                <c:pt idx="5675">
                  <c:v>26.83689</c:v>
                </c:pt>
                <c:pt idx="5676">
                  <c:v>26.85651</c:v>
                </c:pt>
                <c:pt idx="5677">
                  <c:v>26.857780000000002</c:v>
                </c:pt>
                <c:pt idx="5678">
                  <c:v>26.860759999999999</c:v>
                </c:pt>
                <c:pt idx="5679">
                  <c:v>26.866070000000001</c:v>
                </c:pt>
                <c:pt idx="5680">
                  <c:v>26.870650000000001</c:v>
                </c:pt>
                <c:pt idx="5681">
                  <c:v>26.930289999999999</c:v>
                </c:pt>
                <c:pt idx="5682">
                  <c:v>26.818370000000002</c:v>
                </c:pt>
                <c:pt idx="5683">
                  <c:v>26.79881</c:v>
                </c:pt>
                <c:pt idx="5684">
                  <c:v>26.8188</c:v>
                </c:pt>
                <c:pt idx="5685">
                  <c:v>26.84018</c:v>
                </c:pt>
                <c:pt idx="5686">
                  <c:v>26.733029999999999</c:v>
                </c:pt>
                <c:pt idx="5687">
                  <c:v>26.82535</c:v>
                </c:pt>
                <c:pt idx="5688">
                  <c:v>26.85371</c:v>
                </c:pt>
                <c:pt idx="5689">
                  <c:v>26.8567</c:v>
                </c:pt>
                <c:pt idx="5690">
                  <c:v>26.83398</c:v>
                </c:pt>
                <c:pt idx="5691">
                  <c:v>26.8096</c:v>
                </c:pt>
                <c:pt idx="5692">
                  <c:v>26.754519999999999</c:v>
                </c:pt>
                <c:pt idx="5693">
                  <c:v>26.739899999999999</c:v>
                </c:pt>
                <c:pt idx="5694">
                  <c:v>26.805430000000001</c:v>
                </c:pt>
                <c:pt idx="5695">
                  <c:v>26.71894</c:v>
                </c:pt>
                <c:pt idx="5696">
                  <c:v>26.837440000000001</c:v>
                </c:pt>
                <c:pt idx="5697">
                  <c:v>26.765540000000001</c:v>
                </c:pt>
                <c:pt idx="5698">
                  <c:v>26.777249999999999</c:v>
                </c:pt>
                <c:pt idx="5699">
                  <c:v>26.733720000000002</c:v>
                </c:pt>
                <c:pt idx="5700">
                  <c:v>26.71847</c:v>
                </c:pt>
                <c:pt idx="5701">
                  <c:v>26.696870000000001</c:v>
                </c:pt>
                <c:pt idx="5702">
                  <c:v>26.660879999999999</c:v>
                </c:pt>
                <c:pt idx="5703">
                  <c:v>26.66714</c:v>
                </c:pt>
                <c:pt idx="5704">
                  <c:v>26.726240000000001</c:v>
                </c:pt>
                <c:pt idx="5705">
                  <c:v>26.748090000000001</c:v>
                </c:pt>
                <c:pt idx="5706">
                  <c:v>26.740549999999999</c:v>
                </c:pt>
                <c:pt idx="5707">
                  <c:v>26.769449999999999</c:v>
                </c:pt>
                <c:pt idx="5708">
                  <c:v>26.7743</c:v>
                </c:pt>
                <c:pt idx="5709">
                  <c:v>26.796189999999999</c:v>
                </c:pt>
                <c:pt idx="5710">
                  <c:v>26.779</c:v>
                </c:pt>
                <c:pt idx="5711">
                  <c:v>26.692979999999999</c:v>
                </c:pt>
                <c:pt idx="5712">
                  <c:v>26.711500000000001</c:v>
                </c:pt>
                <c:pt idx="5713">
                  <c:v>26.750689999999999</c:v>
                </c:pt>
                <c:pt idx="5714">
                  <c:v>26.70899</c:v>
                </c:pt>
                <c:pt idx="5715">
                  <c:v>26.71726</c:v>
                </c:pt>
                <c:pt idx="5716">
                  <c:v>26.76247</c:v>
                </c:pt>
                <c:pt idx="5717">
                  <c:v>26.72627</c:v>
                </c:pt>
                <c:pt idx="5718">
                  <c:v>26.75328</c:v>
                </c:pt>
                <c:pt idx="5719">
                  <c:v>26.74457</c:v>
                </c:pt>
                <c:pt idx="5720">
                  <c:v>26.74127</c:v>
                </c:pt>
                <c:pt idx="5721">
                  <c:v>26.758559999999999</c:v>
                </c:pt>
                <c:pt idx="5722">
                  <c:v>26.737739999999999</c:v>
                </c:pt>
                <c:pt idx="5723">
                  <c:v>26.720210000000002</c:v>
                </c:pt>
                <c:pt idx="5724">
                  <c:v>26.698239999999998</c:v>
                </c:pt>
                <c:pt idx="5725">
                  <c:v>26.722539999999999</c:v>
                </c:pt>
                <c:pt idx="5726">
                  <c:v>26.711639999999999</c:v>
                </c:pt>
                <c:pt idx="5727">
                  <c:v>26.731169999999999</c:v>
                </c:pt>
                <c:pt idx="5728">
                  <c:v>26.715499999999999</c:v>
                </c:pt>
                <c:pt idx="5729">
                  <c:v>26.664950000000001</c:v>
                </c:pt>
                <c:pt idx="5730">
                  <c:v>26.694790000000001</c:v>
                </c:pt>
                <c:pt idx="5731">
                  <c:v>26.689710000000002</c:v>
                </c:pt>
                <c:pt idx="5732">
                  <c:v>26.69781</c:v>
                </c:pt>
                <c:pt idx="5733">
                  <c:v>26.68695</c:v>
                </c:pt>
                <c:pt idx="5734">
                  <c:v>26.647880000000001</c:v>
                </c:pt>
                <c:pt idx="5735">
                  <c:v>26.62134</c:v>
                </c:pt>
                <c:pt idx="5736">
                  <c:v>26.68038</c:v>
                </c:pt>
                <c:pt idx="5737">
                  <c:v>26.779730000000001</c:v>
                </c:pt>
                <c:pt idx="5738">
                  <c:v>26.777080000000002</c:v>
                </c:pt>
                <c:pt idx="5739">
                  <c:v>26.752669999999998</c:v>
                </c:pt>
                <c:pt idx="5740">
                  <c:v>26.696739999999998</c:v>
                </c:pt>
                <c:pt idx="5741">
                  <c:v>26.698640000000001</c:v>
                </c:pt>
                <c:pt idx="5742">
                  <c:v>26.64866</c:v>
                </c:pt>
                <c:pt idx="5743">
                  <c:v>26.655349999999999</c:v>
                </c:pt>
                <c:pt idx="5744">
                  <c:v>26.6816</c:v>
                </c:pt>
                <c:pt idx="5745">
                  <c:v>26.632100000000001</c:v>
                </c:pt>
                <c:pt idx="5746">
                  <c:v>26.660419999999998</c:v>
                </c:pt>
                <c:pt idx="5747">
                  <c:v>26.64479</c:v>
                </c:pt>
                <c:pt idx="5748">
                  <c:v>26.68947</c:v>
                </c:pt>
                <c:pt idx="5749">
                  <c:v>26.601459999999999</c:v>
                </c:pt>
                <c:pt idx="5750">
                  <c:v>26.604810000000001</c:v>
                </c:pt>
                <c:pt idx="5751">
                  <c:v>26.550429999999999</c:v>
                </c:pt>
                <c:pt idx="5752">
                  <c:v>26.558250000000001</c:v>
                </c:pt>
                <c:pt idx="5753">
                  <c:v>26.576409999999999</c:v>
                </c:pt>
                <c:pt idx="5754">
                  <c:v>26.591259999999998</c:v>
                </c:pt>
                <c:pt idx="5755">
                  <c:v>26.633500000000002</c:v>
                </c:pt>
                <c:pt idx="5756">
                  <c:v>26.608560000000001</c:v>
                </c:pt>
                <c:pt idx="5757">
                  <c:v>26.583500000000001</c:v>
                </c:pt>
                <c:pt idx="5758">
                  <c:v>26.63457</c:v>
                </c:pt>
                <c:pt idx="5759">
                  <c:v>26.686920000000001</c:v>
                </c:pt>
                <c:pt idx="5760">
                  <c:v>26.634789999999999</c:v>
                </c:pt>
                <c:pt idx="5761">
                  <c:v>26.66058</c:v>
                </c:pt>
                <c:pt idx="5762">
                  <c:v>26.621929999999999</c:v>
                </c:pt>
                <c:pt idx="5763">
                  <c:v>26.576350000000001</c:v>
                </c:pt>
                <c:pt idx="5764">
                  <c:v>26.641529999999999</c:v>
                </c:pt>
                <c:pt idx="5765">
                  <c:v>26.5763</c:v>
                </c:pt>
                <c:pt idx="5766">
                  <c:v>26.607520000000001</c:v>
                </c:pt>
                <c:pt idx="5767">
                  <c:v>26.575520000000001</c:v>
                </c:pt>
                <c:pt idx="5768">
                  <c:v>26.645040000000002</c:v>
                </c:pt>
                <c:pt idx="5769">
                  <c:v>26.667120000000001</c:v>
                </c:pt>
                <c:pt idx="5770">
                  <c:v>26.684629999999999</c:v>
                </c:pt>
                <c:pt idx="5771">
                  <c:v>26.60679</c:v>
                </c:pt>
                <c:pt idx="5772">
                  <c:v>26.63448</c:v>
                </c:pt>
                <c:pt idx="5773">
                  <c:v>26.640450000000001</c:v>
                </c:pt>
                <c:pt idx="5774">
                  <c:v>26.65569</c:v>
                </c:pt>
                <c:pt idx="5775">
                  <c:v>26.63402</c:v>
                </c:pt>
                <c:pt idx="5776">
                  <c:v>26.634879999999999</c:v>
                </c:pt>
                <c:pt idx="5777">
                  <c:v>26.61993</c:v>
                </c:pt>
                <c:pt idx="5778">
                  <c:v>26.645440000000001</c:v>
                </c:pt>
                <c:pt idx="5779">
                  <c:v>26.633690000000001</c:v>
                </c:pt>
                <c:pt idx="5780">
                  <c:v>26.660260000000001</c:v>
                </c:pt>
                <c:pt idx="5781">
                  <c:v>26.559100000000001</c:v>
                </c:pt>
                <c:pt idx="5782">
                  <c:v>26.5336</c:v>
                </c:pt>
                <c:pt idx="5783">
                  <c:v>26.600650000000002</c:v>
                </c:pt>
                <c:pt idx="5784">
                  <c:v>26.58794</c:v>
                </c:pt>
                <c:pt idx="5785">
                  <c:v>26.624269999999999</c:v>
                </c:pt>
                <c:pt idx="5786">
                  <c:v>26.561070000000001</c:v>
                </c:pt>
                <c:pt idx="5787">
                  <c:v>26.533760000000001</c:v>
                </c:pt>
                <c:pt idx="5788">
                  <c:v>26.562159999999999</c:v>
                </c:pt>
                <c:pt idx="5789">
                  <c:v>26.55442</c:v>
                </c:pt>
                <c:pt idx="5790">
                  <c:v>26.52976</c:v>
                </c:pt>
                <c:pt idx="5791">
                  <c:v>26.532599999999999</c:v>
                </c:pt>
                <c:pt idx="5792">
                  <c:v>26.616800000000001</c:v>
                </c:pt>
                <c:pt idx="5793">
                  <c:v>26.61102</c:v>
                </c:pt>
                <c:pt idx="5794">
                  <c:v>26.555040000000002</c:v>
                </c:pt>
                <c:pt idx="5795">
                  <c:v>26.49832</c:v>
                </c:pt>
                <c:pt idx="5796">
                  <c:v>26.57714</c:v>
                </c:pt>
                <c:pt idx="5797">
                  <c:v>26.625679999999999</c:v>
                </c:pt>
                <c:pt idx="5798">
                  <c:v>26.57715</c:v>
                </c:pt>
                <c:pt idx="5799">
                  <c:v>26.56784</c:v>
                </c:pt>
                <c:pt idx="5800">
                  <c:v>26.538910000000001</c:v>
                </c:pt>
                <c:pt idx="5801">
                  <c:v>26.523879999999998</c:v>
                </c:pt>
                <c:pt idx="5802">
                  <c:v>26.58615</c:v>
                </c:pt>
                <c:pt idx="5803">
                  <c:v>26.55264</c:v>
                </c:pt>
                <c:pt idx="5804">
                  <c:v>26.59365</c:v>
                </c:pt>
                <c:pt idx="5805">
                  <c:v>26.542200000000001</c:v>
                </c:pt>
                <c:pt idx="5806">
                  <c:v>26.509599999999999</c:v>
                </c:pt>
                <c:pt idx="5807">
                  <c:v>26.552879999999998</c:v>
                </c:pt>
                <c:pt idx="5808">
                  <c:v>26.56025</c:v>
                </c:pt>
                <c:pt idx="5809">
                  <c:v>26.494900000000001</c:v>
                </c:pt>
                <c:pt idx="5810">
                  <c:v>26.50694</c:v>
                </c:pt>
                <c:pt idx="5811">
                  <c:v>26.516719999999999</c:v>
                </c:pt>
                <c:pt idx="5812">
                  <c:v>26.505469999999999</c:v>
                </c:pt>
                <c:pt idx="5813">
                  <c:v>26.547139999999999</c:v>
                </c:pt>
                <c:pt idx="5814">
                  <c:v>26.454170000000001</c:v>
                </c:pt>
                <c:pt idx="5815">
                  <c:v>26.560939999999999</c:v>
                </c:pt>
                <c:pt idx="5816">
                  <c:v>26.51342</c:v>
                </c:pt>
                <c:pt idx="5817">
                  <c:v>26.484380000000002</c:v>
                </c:pt>
                <c:pt idx="5818">
                  <c:v>26.459879999999998</c:v>
                </c:pt>
                <c:pt idx="5819">
                  <c:v>26.48067</c:v>
                </c:pt>
                <c:pt idx="5820">
                  <c:v>26.463270000000001</c:v>
                </c:pt>
                <c:pt idx="5821">
                  <c:v>26.451809999999998</c:v>
                </c:pt>
                <c:pt idx="5822">
                  <c:v>26.53613</c:v>
                </c:pt>
                <c:pt idx="5823">
                  <c:v>26.525490000000001</c:v>
                </c:pt>
                <c:pt idx="5824">
                  <c:v>26.50198</c:v>
                </c:pt>
                <c:pt idx="5825">
                  <c:v>26.519739999999999</c:v>
                </c:pt>
                <c:pt idx="5826">
                  <c:v>26.46219</c:v>
                </c:pt>
                <c:pt idx="5827">
                  <c:v>26.5032</c:v>
                </c:pt>
                <c:pt idx="5828">
                  <c:v>26.481850000000001</c:v>
                </c:pt>
                <c:pt idx="5829">
                  <c:v>26.519950000000001</c:v>
                </c:pt>
                <c:pt idx="5830">
                  <c:v>26.452269999999999</c:v>
                </c:pt>
                <c:pt idx="5831">
                  <c:v>26.486350000000002</c:v>
                </c:pt>
                <c:pt idx="5832">
                  <c:v>26.480270000000001</c:v>
                </c:pt>
                <c:pt idx="5833">
                  <c:v>26.466999999999999</c:v>
                </c:pt>
                <c:pt idx="5834">
                  <c:v>26.49042</c:v>
                </c:pt>
                <c:pt idx="5835">
                  <c:v>26.448930000000001</c:v>
                </c:pt>
                <c:pt idx="5836">
                  <c:v>26.462050000000001</c:v>
                </c:pt>
                <c:pt idx="5837">
                  <c:v>26.453340000000001</c:v>
                </c:pt>
                <c:pt idx="5838">
                  <c:v>26.428519999999999</c:v>
                </c:pt>
                <c:pt idx="5839">
                  <c:v>26.450859999999999</c:v>
                </c:pt>
                <c:pt idx="5840">
                  <c:v>26.46414</c:v>
                </c:pt>
                <c:pt idx="5841">
                  <c:v>26.457159999999998</c:v>
                </c:pt>
                <c:pt idx="5842">
                  <c:v>26.41122</c:v>
                </c:pt>
                <c:pt idx="5843">
                  <c:v>26.42305</c:v>
                </c:pt>
                <c:pt idx="5844">
                  <c:v>26.464169999999999</c:v>
                </c:pt>
                <c:pt idx="5845">
                  <c:v>26.431280000000001</c:v>
                </c:pt>
                <c:pt idx="5846">
                  <c:v>26.464320000000001</c:v>
                </c:pt>
                <c:pt idx="5847">
                  <c:v>26.439440000000001</c:v>
                </c:pt>
                <c:pt idx="5848">
                  <c:v>26.456720000000001</c:v>
                </c:pt>
                <c:pt idx="5849">
                  <c:v>26.41356</c:v>
                </c:pt>
                <c:pt idx="5850">
                  <c:v>26.446269999999998</c:v>
                </c:pt>
                <c:pt idx="5851">
                  <c:v>26.41029</c:v>
                </c:pt>
                <c:pt idx="5852">
                  <c:v>26.387779999999999</c:v>
                </c:pt>
                <c:pt idx="5853">
                  <c:v>26.397200000000002</c:v>
                </c:pt>
                <c:pt idx="5854">
                  <c:v>26.413630000000001</c:v>
                </c:pt>
                <c:pt idx="5855">
                  <c:v>26.449059999999999</c:v>
                </c:pt>
                <c:pt idx="5856">
                  <c:v>26.397739999999999</c:v>
                </c:pt>
                <c:pt idx="5857">
                  <c:v>26.356069999999999</c:v>
                </c:pt>
                <c:pt idx="5858">
                  <c:v>26.392389999999999</c:v>
                </c:pt>
                <c:pt idx="5859">
                  <c:v>26.42972</c:v>
                </c:pt>
                <c:pt idx="5860">
                  <c:v>26.407080000000001</c:v>
                </c:pt>
                <c:pt idx="5861">
                  <c:v>26.343820000000001</c:v>
                </c:pt>
                <c:pt idx="5862">
                  <c:v>26.42032</c:v>
                </c:pt>
                <c:pt idx="5863">
                  <c:v>26.36786</c:v>
                </c:pt>
                <c:pt idx="5864">
                  <c:v>26.387519999999999</c:v>
                </c:pt>
                <c:pt idx="5865">
                  <c:v>26.329219999999999</c:v>
                </c:pt>
                <c:pt idx="5866">
                  <c:v>26.359570000000001</c:v>
                </c:pt>
                <c:pt idx="5867">
                  <c:v>26.389330000000001</c:v>
                </c:pt>
                <c:pt idx="5868">
                  <c:v>26.28443</c:v>
                </c:pt>
                <c:pt idx="5869">
                  <c:v>26.26688</c:v>
                </c:pt>
                <c:pt idx="5870">
                  <c:v>26.296099999999999</c:v>
                </c:pt>
                <c:pt idx="5871">
                  <c:v>26.404219999999999</c:v>
                </c:pt>
                <c:pt idx="5872">
                  <c:v>26.342880000000001</c:v>
                </c:pt>
                <c:pt idx="5873">
                  <c:v>26.358519999999999</c:v>
                </c:pt>
                <c:pt idx="5874">
                  <c:v>26.355039999999999</c:v>
                </c:pt>
                <c:pt idx="5875">
                  <c:v>26.32695</c:v>
                </c:pt>
                <c:pt idx="5876">
                  <c:v>26.37923</c:v>
                </c:pt>
                <c:pt idx="5877">
                  <c:v>26.338609999999999</c:v>
                </c:pt>
                <c:pt idx="5878">
                  <c:v>26.35745</c:v>
                </c:pt>
                <c:pt idx="5879">
                  <c:v>26.357810000000001</c:v>
                </c:pt>
                <c:pt idx="5880">
                  <c:v>26.332350000000002</c:v>
                </c:pt>
                <c:pt idx="5881">
                  <c:v>26.389119999999998</c:v>
                </c:pt>
                <c:pt idx="5882">
                  <c:v>26.302900000000001</c:v>
                </c:pt>
                <c:pt idx="5883">
                  <c:v>26.40476</c:v>
                </c:pt>
                <c:pt idx="5884">
                  <c:v>26.40429</c:v>
                </c:pt>
                <c:pt idx="5885">
                  <c:v>26.363620000000001</c:v>
                </c:pt>
                <c:pt idx="5886">
                  <c:v>26.341660000000001</c:v>
                </c:pt>
                <c:pt idx="5887">
                  <c:v>26.345359999999999</c:v>
                </c:pt>
                <c:pt idx="5888">
                  <c:v>26.295290000000001</c:v>
                </c:pt>
                <c:pt idx="5889">
                  <c:v>26.365320000000001</c:v>
                </c:pt>
                <c:pt idx="5890">
                  <c:v>26.313400000000001</c:v>
                </c:pt>
                <c:pt idx="5891">
                  <c:v>26.351929999999999</c:v>
                </c:pt>
                <c:pt idx="5892">
                  <c:v>26.33832</c:v>
                </c:pt>
                <c:pt idx="5893">
                  <c:v>26.33156</c:v>
                </c:pt>
                <c:pt idx="5894">
                  <c:v>26.375499999999999</c:v>
                </c:pt>
                <c:pt idx="5895">
                  <c:v>26.318079999999998</c:v>
                </c:pt>
                <c:pt idx="5896">
                  <c:v>26.368670000000002</c:v>
                </c:pt>
                <c:pt idx="5897">
                  <c:v>26.376069999999999</c:v>
                </c:pt>
                <c:pt idx="5898">
                  <c:v>26.375419999999998</c:v>
                </c:pt>
                <c:pt idx="5899">
                  <c:v>26.318940000000001</c:v>
                </c:pt>
                <c:pt idx="5900">
                  <c:v>26.271270000000001</c:v>
                </c:pt>
                <c:pt idx="5901">
                  <c:v>26.272919999999999</c:v>
                </c:pt>
                <c:pt idx="5902">
                  <c:v>26.307009999999998</c:v>
                </c:pt>
                <c:pt idx="5903">
                  <c:v>26.31148</c:v>
                </c:pt>
                <c:pt idx="5904">
                  <c:v>26.245930000000001</c:v>
                </c:pt>
                <c:pt idx="5905">
                  <c:v>26.278780000000001</c:v>
                </c:pt>
                <c:pt idx="5906">
                  <c:v>26.306319999999999</c:v>
                </c:pt>
                <c:pt idx="5907">
                  <c:v>26.30612</c:v>
                </c:pt>
                <c:pt idx="5908">
                  <c:v>26.259810000000002</c:v>
                </c:pt>
                <c:pt idx="5909">
                  <c:v>26.233789999999999</c:v>
                </c:pt>
                <c:pt idx="5910">
                  <c:v>26.175360000000001</c:v>
                </c:pt>
                <c:pt idx="5911">
                  <c:v>26.361329999999999</c:v>
                </c:pt>
                <c:pt idx="5912">
                  <c:v>26.323260000000001</c:v>
                </c:pt>
                <c:pt idx="5913">
                  <c:v>26.328410000000002</c:v>
                </c:pt>
                <c:pt idx="5914">
                  <c:v>26.34797</c:v>
                </c:pt>
                <c:pt idx="5915">
                  <c:v>26.329989999999999</c:v>
                </c:pt>
                <c:pt idx="5916">
                  <c:v>26.37687</c:v>
                </c:pt>
                <c:pt idx="5917">
                  <c:v>26.325559999999999</c:v>
                </c:pt>
                <c:pt idx="5918">
                  <c:v>26.333939999999998</c:v>
                </c:pt>
                <c:pt idx="5919">
                  <c:v>26.341999999999999</c:v>
                </c:pt>
                <c:pt idx="5920">
                  <c:v>26.34684</c:v>
                </c:pt>
                <c:pt idx="5921">
                  <c:v>26.23498</c:v>
                </c:pt>
                <c:pt idx="5922">
                  <c:v>26.311360000000001</c:v>
                </c:pt>
                <c:pt idx="5923">
                  <c:v>26.33567</c:v>
                </c:pt>
                <c:pt idx="5924">
                  <c:v>26.248919999999998</c:v>
                </c:pt>
                <c:pt idx="5925">
                  <c:v>26.333290000000002</c:v>
                </c:pt>
                <c:pt idx="5926">
                  <c:v>26.252479999999998</c:v>
                </c:pt>
                <c:pt idx="5927">
                  <c:v>26.28961</c:v>
                </c:pt>
                <c:pt idx="5928">
                  <c:v>26.28293</c:v>
                </c:pt>
                <c:pt idx="5929">
                  <c:v>26.27561</c:v>
                </c:pt>
                <c:pt idx="5930">
                  <c:v>26.172160000000002</c:v>
                </c:pt>
                <c:pt idx="5931">
                  <c:v>26.215350000000001</c:v>
                </c:pt>
                <c:pt idx="5932">
                  <c:v>26.223459999999999</c:v>
                </c:pt>
                <c:pt idx="5933">
                  <c:v>26.25787</c:v>
                </c:pt>
                <c:pt idx="5934">
                  <c:v>26.154109999999999</c:v>
                </c:pt>
                <c:pt idx="5935">
                  <c:v>26.12961</c:v>
                </c:pt>
                <c:pt idx="5936">
                  <c:v>26.206209999999999</c:v>
                </c:pt>
                <c:pt idx="5937">
                  <c:v>26.288039999999999</c:v>
                </c:pt>
                <c:pt idx="5938">
                  <c:v>26.260719999999999</c:v>
                </c:pt>
                <c:pt idx="5939">
                  <c:v>26.255400000000002</c:v>
                </c:pt>
                <c:pt idx="5940">
                  <c:v>26.282969999999999</c:v>
                </c:pt>
                <c:pt idx="5941">
                  <c:v>26.29034</c:v>
                </c:pt>
                <c:pt idx="5942">
                  <c:v>26.286529999999999</c:v>
                </c:pt>
                <c:pt idx="5943">
                  <c:v>26.23516</c:v>
                </c:pt>
                <c:pt idx="5944">
                  <c:v>26.286989999999999</c:v>
                </c:pt>
                <c:pt idx="5945">
                  <c:v>26.254999999999999</c:v>
                </c:pt>
                <c:pt idx="5946">
                  <c:v>26.253889999999998</c:v>
                </c:pt>
                <c:pt idx="5947">
                  <c:v>26.228860000000001</c:v>
                </c:pt>
                <c:pt idx="5948">
                  <c:v>26.238779999999998</c:v>
                </c:pt>
                <c:pt idx="5949">
                  <c:v>26.264489999999999</c:v>
                </c:pt>
                <c:pt idx="5950">
                  <c:v>26.302240000000001</c:v>
                </c:pt>
                <c:pt idx="5951">
                  <c:v>26.214490000000001</c:v>
                </c:pt>
                <c:pt idx="5952">
                  <c:v>26.190290000000001</c:v>
                </c:pt>
                <c:pt idx="5953">
                  <c:v>26.218720000000001</c:v>
                </c:pt>
                <c:pt idx="5954">
                  <c:v>26.204059999999998</c:v>
                </c:pt>
                <c:pt idx="5955">
                  <c:v>26.19295</c:v>
                </c:pt>
                <c:pt idx="5956">
                  <c:v>26.137460000000001</c:v>
                </c:pt>
                <c:pt idx="5957">
                  <c:v>26.21442</c:v>
                </c:pt>
                <c:pt idx="5958">
                  <c:v>26.153690000000001</c:v>
                </c:pt>
                <c:pt idx="5959">
                  <c:v>26.211290000000002</c:v>
                </c:pt>
                <c:pt idx="5960">
                  <c:v>26.17775</c:v>
                </c:pt>
                <c:pt idx="5961">
                  <c:v>26.179349999999999</c:v>
                </c:pt>
                <c:pt idx="5962">
                  <c:v>26.18723</c:v>
                </c:pt>
                <c:pt idx="5963">
                  <c:v>26.202159999999999</c:v>
                </c:pt>
                <c:pt idx="5964">
                  <c:v>26.184239999999999</c:v>
                </c:pt>
                <c:pt idx="5965">
                  <c:v>26.18674</c:v>
                </c:pt>
                <c:pt idx="5966">
                  <c:v>26.190239999999999</c:v>
                </c:pt>
                <c:pt idx="5967">
                  <c:v>26.220379999999999</c:v>
                </c:pt>
                <c:pt idx="5968">
                  <c:v>26.168379999999999</c:v>
                </c:pt>
                <c:pt idx="5969">
                  <c:v>26.17099</c:v>
                </c:pt>
                <c:pt idx="5970">
                  <c:v>26.155940000000001</c:v>
                </c:pt>
                <c:pt idx="5971">
                  <c:v>26.161989999999999</c:v>
                </c:pt>
                <c:pt idx="5972">
                  <c:v>26.1477</c:v>
                </c:pt>
                <c:pt idx="5973">
                  <c:v>26.150369999999999</c:v>
                </c:pt>
                <c:pt idx="5974">
                  <c:v>26.190470000000001</c:v>
                </c:pt>
                <c:pt idx="5975">
                  <c:v>26.163959999999999</c:v>
                </c:pt>
                <c:pt idx="5976">
                  <c:v>26.145299999999999</c:v>
                </c:pt>
                <c:pt idx="5977">
                  <c:v>26.132940000000001</c:v>
                </c:pt>
                <c:pt idx="5978">
                  <c:v>26.153390000000002</c:v>
                </c:pt>
                <c:pt idx="5979">
                  <c:v>26.153690000000001</c:v>
                </c:pt>
                <c:pt idx="5980">
                  <c:v>26.147040000000001</c:v>
                </c:pt>
                <c:pt idx="5981">
                  <c:v>26.174600000000002</c:v>
                </c:pt>
                <c:pt idx="5982">
                  <c:v>26.13691</c:v>
                </c:pt>
                <c:pt idx="5983">
                  <c:v>26.076319999999999</c:v>
                </c:pt>
                <c:pt idx="5984">
                  <c:v>26.174499999999998</c:v>
                </c:pt>
                <c:pt idx="5985">
                  <c:v>26.15821</c:v>
                </c:pt>
                <c:pt idx="5986">
                  <c:v>26.161819999999999</c:v>
                </c:pt>
                <c:pt idx="5987">
                  <c:v>26.08361</c:v>
                </c:pt>
                <c:pt idx="5988">
                  <c:v>26.092500000000001</c:v>
                </c:pt>
                <c:pt idx="5989">
                  <c:v>26.088419999999999</c:v>
                </c:pt>
                <c:pt idx="5990">
                  <c:v>26.094249999999999</c:v>
                </c:pt>
                <c:pt idx="5991">
                  <c:v>26.065529999999999</c:v>
                </c:pt>
                <c:pt idx="5992">
                  <c:v>26.057210000000001</c:v>
                </c:pt>
                <c:pt idx="5993">
                  <c:v>26.09722</c:v>
                </c:pt>
                <c:pt idx="5994">
                  <c:v>26.131119999999999</c:v>
                </c:pt>
                <c:pt idx="5995">
                  <c:v>26.12546</c:v>
                </c:pt>
                <c:pt idx="5996">
                  <c:v>26.096550000000001</c:v>
                </c:pt>
                <c:pt idx="5997">
                  <c:v>26.11223</c:v>
                </c:pt>
                <c:pt idx="5998">
                  <c:v>26.085840000000001</c:v>
                </c:pt>
                <c:pt idx="5999">
                  <c:v>26.13721</c:v>
                </c:pt>
                <c:pt idx="6000">
                  <c:v>26.091840000000001</c:v>
                </c:pt>
                <c:pt idx="6001">
                  <c:v>26.058450000000001</c:v>
                </c:pt>
                <c:pt idx="6002">
                  <c:v>26.094069999999999</c:v>
                </c:pt>
                <c:pt idx="6003">
                  <c:v>26.08146</c:v>
                </c:pt>
                <c:pt idx="6004">
                  <c:v>26.136590000000002</c:v>
                </c:pt>
                <c:pt idx="6005">
                  <c:v>26.021229999999999</c:v>
                </c:pt>
                <c:pt idx="6006">
                  <c:v>25.98188</c:v>
                </c:pt>
                <c:pt idx="6007">
                  <c:v>26.021989999999999</c:v>
                </c:pt>
                <c:pt idx="6008">
                  <c:v>26.073979999999999</c:v>
                </c:pt>
                <c:pt idx="6009">
                  <c:v>26.09911</c:v>
                </c:pt>
                <c:pt idx="6010">
                  <c:v>26.130179999999999</c:v>
                </c:pt>
                <c:pt idx="6011">
                  <c:v>26.089490000000001</c:v>
                </c:pt>
                <c:pt idx="6012">
                  <c:v>26.118320000000001</c:v>
                </c:pt>
                <c:pt idx="6013">
                  <c:v>26.069649999999999</c:v>
                </c:pt>
                <c:pt idx="6014">
                  <c:v>26.112200000000001</c:v>
                </c:pt>
                <c:pt idx="6015">
                  <c:v>26.089780000000001</c:v>
                </c:pt>
                <c:pt idx="6016">
                  <c:v>26.09112</c:v>
                </c:pt>
                <c:pt idx="6017">
                  <c:v>26.090170000000001</c:v>
                </c:pt>
                <c:pt idx="6018">
                  <c:v>26.091449999999998</c:v>
                </c:pt>
                <c:pt idx="6019">
                  <c:v>26.100719999999999</c:v>
                </c:pt>
                <c:pt idx="6020">
                  <c:v>26.087769999999999</c:v>
                </c:pt>
                <c:pt idx="6021">
                  <c:v>26.087949999999999</c:v>
                </c:pt>
                <c:pt idx="6022">
                  <c:v>26.109290000000001</c:v>
                </c:pt>
                <c:pt idx="6023">
                  <c:v>26.057320000000001</c:v>
                </c:pt>
                <c:pt idx="6024">
                  <c:v>26.078440000000001</c:v>
                </c:pt>
                <c:pt idx="6025">
                  <c:v>26.106629999999999</c:v>
                </c:pt>
                <c:pt idx="6026">
                  <c:v>26.061229999999998</c:v>
                </c:pt>
                <c:pt idx="6027">
                  <c:v>26.091899999999999</c:v>
                </c:pt>
                <c:pt idx="6028">
                  <c:v>26.031880000000001</c:v>
                </c:pt>
                <c:pt idx="6029">
                  <c:v>26.043040000000001</c:v>
                </c:pt>
                <c:pt idx="6030">
                  <c:v>26.052440000000001</c:v>
                </c:pt>
                <c:pt idx="6031">
                  <c:v>26.01512</c:v>
                </c:pt>
                <c:pt idx="6032">
                  <c:v>26.005479999999999</c:v>
                </c:pt>
                <c:pt idx="6033">
                  <c:v>26.01803</c:v>
                </c:pt>
                <c:pt idx="6034">
                  <c:v>26.041250000000002</c:v>
                </c:pt>
                <c:pt idx="6035">
                  <c:v>26.02779</c:v>
                </c:pt>
                <c:pt idx="6036">
                  <c:v>26.055099999999999</c:v>
                </c:pt>
                <c:pt idx="6037">
                  <c:v>25.997070000000001</c:v>
                </c:pt>
                <c:pt idx="6038">
                  <c:v>25.994789999999998</c:v>
                </c:pt>
                <c:pt idx="6039">
                  <c:v>26.04552</c:v>
                </c:pt>
                <c:pt idx="6040">
                  <c:v>26.028670000000002</c:v>
                </c:pt>
                <c:pt idx="6041">
                  <c:v>26.007239999999999</c:v>
                </c:pt>
                <c:pt idx="6042">
                  <c:v>25.985140000000001</c:v>
                </c:pt>
                <c:pt idx="6043">
                  <c:v>25.970050000000001</c:v>
                </c:pt>
                <c:pt idx="6044">
                  <c:v>25.937190000000001</c:v>
                </c:pt>
                <c:pt idx="6045">
                  <c:v>25.92211</c:v>
                </c:pt>
                <c:pt idx="6046">
                  <c:v>25.969639999999998</c:v>
                </c:pt>
                <c:pt idx="6047">
                  <c:v>25.980619999999998</c:v>
                </c:pt>
                <c:pt idx="6048">
                  <c:v>25.97814</c:v>
                </c:pt>
                <c:pt idx="6049">
                  <c:v>25.967099999999999</c:v>
                </c:pt>
                <c:pt idx="6050">
                  <c:v>25.978840000000002</c:v>
                </c:pt>
                <c:pt idx="6051">
                  <c:v>25.998349999999999</c:v>
                </c:pt>
                <c:pt idx="6052">
                  <c:v>25.97851</c:v>
                </c:pt>
                <c:pt idx="6053">
                  <c:v>25.98545</c:v>
                </c:pt>
                <c:pt idx="6054">
                  <c:v>25.97411</c:v>
                </c:pt>
                <c:pt idx="6055">
                  <c:v>26.030280000000001</c:v>
                </c:pt>
                <c:pt idx="6056">
                  <c:v>25.966989999999999</c:v>
                </c:pt>
                <c:pt idx="6057">
                  <c:v>25.938949999999998</c:v>
                </c:pt>
                <c:pt idx="6058">
                  <c:v>26.011980000000001</c:v>
                </c:pt>
                <c:pt idx="6059">
                  <c:v>25.957719999999998</c:v>
                </c:pt>
                <c:pt idx="6060">
                  <c:v>26.005490000000002</c:v>
                </c:pt>
                <c:pt idx="6061">
                  <c:v>25.957059999999998</c:v>
                </c:pt>
                <c:pt idx="6062">
                  <c:v>26.061530000000001</c:v>
                </c:pt>
                <c:pt idx="6063">
                  <c:v>26.009979999999999</c:v>
                </c:pt>
                <c:pt idx="6064">
                  <c:v>25.978339999999999</c:v>
                </c:pt>
                <c:pt idx="6065">
                  <c:v>25.962029999999999</c:v>
                </c:pt>
                <c:pt idx="6066">
                  <c:v>25.99343</c:v>
                </c:pt>
                <c:pt idx="6067">
                  <c:v>25.98263</c:v>
                </c:pt>
                <c:pt idx="6068">
                  <c:v>25.94782</c:v>
                </c:pt>
                <c:pt idx="6069">
                  <c:v>25.917739999999998</c:v>
                </c:pt>
                <c:pt idx="6070">
                  <c:v>25.944099999999999</c:v>
                </c:pt>
                <c:pt idx="6071">
                  <c:v>25.951619999999998</c:v>
                </c:pt>
                <c:pt idx="6072">
                  <c:v>25.959599999999998</c:v>
                </c:pt>
                <c:pt idx="6073">
                  <c:v>25.94905</c:v>
                </c:pt>
                <c:pt idx="6074">
                  <c:v>25.946059999999999</c:v>
                </c:pt>
                <c:pt idx="6075">
                  <c:v>25.919920000000001</c:v>
                </c:pt>
                <c:pt idx="6076">
                  <c:v>25.939499999999999</c:v>
                </c:pt>
                <c:pt idx="6077">
                  <c:v>25.981729999999999</c:v>
                </c:pt>
                <c:pt idx="6078">
                  <c:v>25.898779999999999</c:v>
                </c:pt>
                <c:pt idx="6079">
                  <c:v>25.989270000000001</c:v>
                </c:pt>
                <c:pt idx="6080">
                  <c:v>25.936260000000001</c:v>
                </c:pt>
                <c:pt idx="6081">
                  <c:v>25.887920000000001</c:v>
                </c:pt>
                <c:pt idx="6082">
                  <c:v>25.94706</c:v>
                </c:pt>
                <c:pt idx="6083">
                  <c:v>25.925319999999999</c:v>
                </c:pt>
                <c:pt idx="6084">
                  <c:v>25.928999999999998</c:v>
                </c:pt>
                <c:pt idx="6085">
                  <c:v>25.890080000000001</c:v>
                </c:pt>
                <c:pt idx="6086">
                  <c:v>25.878409999999999</c:v>
                </c:pt>
                <c:pt idx="6087">
                  <c:v>25.89265</c:v>
                </c:pt>
                <c:pt idx="6088">
                  <c:v>25.874829999999999</c:v>
                </c:pt>
                <c:pt idx="6089">
                  <c:v>25.915959999999998</c:v>
                </c:pt>
                <c:pt idx="6090">
                  <c:v>25.91508</c:v>
                </c:pt>
                <c:pt idx="6091">
                  <c:v>25.881679999999999</c:v>
                </c:pt>
                <c:pt idx="6092">
                  <c:v>25.895900000000001</c:v>
                </c:pt>
                <c:pt idx="6093">
                  <c:v>25.868379999999998</c:v>
                </c:pt>
                <c:pt idx="6094">
                  <c:v>25.896519999999999</c:v>
                </c:pt>
                <c:pt idx="6095">
                  <c:v>25.86403</c:v>
                </c:pt>
                <c:pt idx="6096">
                  <c:v>25.914290000000001</c:v>
                </c:pt>
                <c:pt idx="6097">
                  <c:v>25.828779999999998</c:v>
                </c:pt>
                <c:pt idx="6098">
                  <c:v>25.813549999999999</c:v>
                </c:pt>
                <c:pt idx="6099">
                  <c:v>25.819780000000002</c:v>
                </c:pt>
                <c:pt idx="6100">
                  <c:v>25.84713</c:v>
                </c:pt>
                <c:pt idx="6101">
                  <c:v>25.82349</c:v>
                </c:pt>
                <c:pt idx="6102">
                  <c:v>25.893899999999999</c:v>
                </c:pt>
                <c:pt idx="6103">
                  <c:v>25.872900000000001</c:v>
                </c:pt>
                <c:pt idx="6104">
                  <c:v>25.84355</c:v>
                </c:pt>
                <c:pt idx="6105">
                  <c:v>25.84432</c:v>
                </c:pt>
                <c:pt idx="6106">
                  <c:v>25.861809999999998</c:v>
                </c:pt>
                <c:pt idx="6107">
                  <c:v>25.93336</c:v>
                </c:pt>
                <c:pt idx="6108">
                  <c:v>25.911619999999999</c:v>
                </c:pt>
                <c:pt idx="6109">
                  <c:v>25.842359999999999</c:v>
                </c:pt>
                <c:pt idx="6110">
                  <c:v>25.874700000000001</c:v>
                </c:pt>
                <c:pt idx="6111">
                  <c:v>25.839259999999999</c:v>
                </c:pt>
                <c:pt idx="6112">
                  <c:v>25.830200000000001</c:v>
                </c:pt>
                <c:pt idx="6113">
                  <c:v>25.803159999999998</c:v>
                </c:pt>
                <c:pt idx="6114">
                  <c:v>25.896789999999999</c:v>
                </c:pt>
                <c:pt idx="6115">
                  <c:v>25.924469999999999</c:v>
                </c:pt>
                <c:pt idx="6116">
                  <c:v>25.748830000000002</c:v>
                </c:pt>
                <c:pt idx="6117">
                  <c:v>25.76108</c:v>
                </c:pt>
                <c:pt idx="6118">
                  <c:v>25.846979999999999</c:v>
                </c:pt>
                <c:pt idx="6119">
                  <c:v>25.881360000000001</c:v>
                </c:pt>
                <c:pt idx="6120">
                  <c:v>25.81231</c:v>
                </c:pt>
                <c:pt idx="6121">
                  <c:v>25.848880000000001</c:v>
                </c:pt>
                <c:pt idx="6122">
                  <c:v>25.799109999999999</c:v>
                </c:pt>
                <c:pt idx="6123">
                  <c:v>25.866240000000001</c:v>
                </c:pt>
                <c:pt idx="6124">
                  <c:v>25.78191</c:v>
                </c:pt>
                <c:pt idx="6125">
                  <c:v>25.803930000000001</c:v>
                </c:pt>
                <c:pt idx="6126">
                  <c:v>25.839189999999999</c:v>
                </c:pt>
                <c:pt idx="6127">
                  <c:v>25.884840000000001</c:v>
                </c:pt>
                <c:pt idx="6128">
                  <c:v>25.868539999999999</c:v>
                </c:pt>
                <c:pt idx="6129">
                  <c:v>25.879629999999999</c:v>
                </c:pt>
                <c:pt idx="6130">
                  <c:v>25.91037</c:v>
                </c:pt>
                <c:pt idx="6131">
                  <c:v>25.806550000000001</c:v>
                </c:pt>
                <c:pt idx="6132">
                  <c:v>25.88448</c:v>
                </c:pt>
                <c:pt idx="6133">
                  <c:v>25.819759999999999</c:v>
                </c:pt>
                <c:pt idx="6134">
                  <c:v>25.884620000000002</c:v>
                </c:pt>
                <c:pt idx="6135">
                  <c:v>25.845759999999999</c:v>
                </c:pt>
                <c:pt idx="6136">
                  <c:v>25.824670000000001</c:v>
                </c:pt>
                <c:pt idx="6137">
                  <c:v>25.844660000000001</c:v>
                </c:pt>
                <c:pt idx="6138">
                  <c:v>25.78059</c:v>
                </c:pt>
                <c:pt idx="6139">
                  <c:v>25.86176</c:v>
                </c:pt>
                <c:pt idx="6140">
                  <c:v>25.873609999999999</c:v>
                </c:pt>
                <c:pt idx="6141">
                  <c:v>25.840250000000001</c:v>
                </c:pt>
                <c:pt idx="6142">
                  <c:v>25.82235</c:v>
                </c:pt>
                <c:pt idx="6143">
                  <c:v>25.844989999999999</c:v>
                </c:pt>
                <c:pt idx="6144">
                  <c:v>25.79449</c:v>
                </c:pt>
                <c:pt idx="6145">
                  <c:v>25.829889999999999</c:v>
                </c:pt>
                <c:pt idx="6146">
                  <c:v>25.798400000000001</c:v>
                </c:pt>
                <c:pt idx="6147">
                  <c:v>25.842690000000001</c:v>
                </c:pt>
                <c:pt idx="6148">
                  <c:v>25.822489999999998</c:v>
                </c:pt>
                <c:pt idx="6149">
                  <c:v>25.789870000000001</c:v>
                </c:pt>
                <c:pt idx="6150">
                  <c:v>25.805949999999999</c:v>
                </c:pt>
                <c:pt idx="6151">
                  <c:v>25.790949999999999</c:v>
                </c:pt>
                <c:pt idx="6152">
                  <c:v>25.79373</c:v>
                </c:pt>
                <c:pt idx="6153">
                  <c:v>25.824290000000001</c:v>
                </c:pt>
                <c:pt idx="6154">
                  <c:v>25.8248</c:v>
                </c:pt>
                <c:pt idx="6155">
                  <c:v>25.761800000000001</c:v>
                </c:pt>
                <c:pt idx="6156">
                  <c:v>25.787420000000001</c:v>
                </c:pt>
                <c:pt idx="6157">
                  <c:v>25.843900000000001</c:v>
                </c:pt>
                <c:pt idx="6158">
                  <c:v>25.806059999999999</c:v>
                </c:pt>
                <c:pt idx="6159">
                  <c:v>25.778929999999999</c:v>
                </c:pt>
                <c:pt idx="6160">
                  <c:v>25.8123</c:v>
                </c:pt>
                <c:pt idx="6161">
                  <c:v>25.84562</c:v>
                </c:pt>
                <c:pt idx="6162">
                  <c:v>25.84094</c:v>
                </c:pt>
                <c:pt idx="6163">
                  <c:v>25.84168</c:v>
                </c:pt>
                <c:pt idx="6164">
                  <c:v>25.80406</c:v>
                </c:pt>
                <c:pt idx="6165">
                  <c:v>25.73864</c:v>
                </c:pt>
                <c:pt idx="6166">
                  <c:v>25.736429999999999</c:v>
                </c:pt>
                <c:pt idx="6167">
                  <c:v>25.716439999999999</c:v>
                </c:pt>
                <c:pt idx="6168">
                  <c:v>25.778099999999998</c:v>
                </c:pt>
                <c:pt idx="6169">
                  <c:v>25.777480000000001</c:v>
                </c:pt>
                <c:pt idx="6170">
                  <c:v>25.773869999999999</c:v>
                </c:pt>
                <c:pt idx="6171">
                  <c:v>25.72308</c:v>
                </c:pt>
                <c:pt idx="6172">
                  <c:v>25.70635</c:v>
                </c:pt>
                <c:pt idx="6173">
                  <c:v>25.708780000000001</c:v>
                </c:pt>
                <c:pt idx="6174">
                  <c:v>25.757429999999999</c:v>
                </c:pt>
                <c:pt idx="6175">
                  <c:v>25.758050000000001</c:v>
                </c:pt>
                <c:pt idx="6176">
                  <c:v>25.771090000000001</c:v>
                </c:pt>
                <c:pt idx="6177">
                  <c:v>25.761320000000001</c:v>
                </c:pt>
                <c:pt idx="6178">
                  <c:v>25.759139999999999</c:v>
                </c:pt>
                <c:pt idx="6179">
                  <c:v>25.76136</c:v>
                </c:pt>
                <c:pt idx="6180">
                  <c:v>25.719370000000001</c:v>
                </c:pt>
                <c:pt idx="6181">
                  <c:v>25.718820000000001</c:v>
                </c:pt>
                <c:pt idx="6182">
                  <c:v>25.673680000000001</c:v>
                </c:pt>
                <c:pt idx="6183">
                  <c:v>25.733910000000002</c:v>
                </c:pt>
                <c:pt idx="6184">
                  <c:v>25.751740000000002</c:v>
                </c:pt>
                <c:pt idx="6185">
                  <c:v>25.756260000000001</c:v>
                </c:pt>
                <c:pt idx="6186">
                  <c:v>25.762969999999999</c:v>
                </c:pt>
                <c:pt idx="6187">
                  <c:v>25.75224</c:v>
                </c:pt>
                <c:pt idx="6188">
                  <c:v>25.755749999999999</c:v>
                </c:pt>
                <c:pt idx="6189">
                  <c:v>25.724460000000001</c:v>
                </c:pt>
                <c:pt idx="6190">
                  <c:v>25.816130000000001</c:v>
                </c:pt>
                <c:pt idx="6191">
                  <c:v>25.727460000000001</c:v>
                </c:pt>
                <c:pt idx="6192">
                  <c:v>25.65823</c:v>
                </c:pt>
                <c:pt idx="6193">
                  <c:v>25.69943</c:v>
                </c:pt>
                <c:pt idx="6194">
                  <c:v>25.71557</c:v>
                </c:pt>
                <c:pt idx="6195">
                  <c:v>25.786090000000002</c:v>
                </c:pt>
                <c:pt idx="6196">
                  <c:v>25.723669999999998</c:v>
                </c:pt>
                <c:pt idx="6197">
                  <c:v>25.735230000000001</c:v>
                </c:pt>
                <c:pt idx="6198">
                  <c:v>25.702629999999999</c:v>
                </c:pt>
                <c:pt idx="6199">
                  <c:v>25.632739999999998</c:v>
                </c:pt>
                <c:pt idx="6200">
                  <c:v>25.743680000000001</c:v>
                </c:pt>
                <c:pt idx="6201">
                  <c:v>25.714559999999999</c:v>
                </c:pt>
                <c:pt idx="6202">
                  <c:v>25.703430000000001</c:v>
                </c:pt>
                <c:pt idx="6203">
                  <c:v>25.71846</c:v>
                </c:pt>
                <c:pt idx="6204">
                  <c:v>25.695779999999999</c:v>
                </c:pt>
                <c:pt idx="6205">
                  <c:v>25.7622</c:v>
                </c:pt>
                <c:pt idx="6206">
                  <c:v>25.750019999999999</c:v>
                </c:pt>
                <c:pt idx="6207">
                  <c:v>25.677440000000001</c:v>
                </c:pt>
                <c:pt idx="6208">
                  <c:v>25.662559999999999</c:v>
                </c:pt>
                <c:pt idx="6209">
                  <c:v>25.697009999999999</c:v>
                </c:pt>
                <c:pt idx="6210">
                  <c:v>25.685089999999999</c:v>
                </c:pt>
                <c:pt idx="6211">
                  <c:v>25.70355</c:v>
                </c:pt>
                <c:pt idx="6212">
                  <c:v>25.666419999999999</c:v>
                </c:pt>
                <c:pt idx="6213">
                  <c:v>25.678599999999999</c:v>
                </c:pt>
                <c:pt idx="6214">
                  <c:v>25.696660000000001</c:v>
                </c:pt>
                <c:pt idx="6215">
                  <c:v>25.639510000000001</c:v>
                </c:pt>
                <c:pt idx="6216">
                  <c:v>25.693110000000001</c:v>
                </c:pt>
                <c:pt idx="6217">
                  <c:v>25.629719999999999</c:v>
                </c:pt>
                <c:pt idx="6218">
                  <c:v>25.70898</c:v>
                </c:pt>
                <c:pt idx="6219">
                  <c:v>25.600359999999998</c:v>
                </c:pt>
                <c:pt idx="6220">
                  <c:v>25.65953</c:v>
                </c:pt>
                <c:pt idx="6221">
                  <c:v>25.666350000000001</c:v>
                </c:pt>
                <c:pt idx="6222">
                  <c:v>25.63139</c:v>
                </c:pt>
                <c:pt idx="6223">
                  <c:v>25.642109999999999</c:v>
                </c:pt>
                <c:pt idx="6224">
                  <c:v>25.60314</c:v>
                </c:pt>
                <c:pt idx="6225">
                  <c:v>25.63373</c:v>
                </c:pt>
                <c:pt idx="6226">
                  <c:v>25.614429999999999</c:v>
                </c:pt>
                <c:pt idx="6227">
                  <c:v>25.618179999999999</c:v>
                </c:pt>
                <c:pt idx="6228">
                  <c:v>25.679010000000002</c:v>
                </c:pt>
                <c:pt idx="6229">
                  <c:v>25.648240000000001</c:v>
                </c:pt>
                <c:pt idx="6230">
                  <c:v>25.65071</c:v>
                </c:pt>
                <c:pt idx="6231">
                  <c:v>25.680900000000001</c:v>
                </c:pt>
                <c:pt idx="6232">
                  <c:v>25.658080000000002</c:v>
                </c:pt>
                <c:pt idx="6233">
                  <c:v>25.64499</c:v>
                </c:pt>
                <c:pt idx="6234">
                  <c:v>25.715070000000001</c:v>
                </c:pt>
                <c:pt idx="6235">
                  <c:v>25.76885</c:v>
                </c:pt>
                <c:pt idx="6236">
                  <c:v>25.71762</c:v>
                </c:pt>
                <c:pt idx="6237">
                  <c:v>25.682500000000001</c:v>
                </c:pt>
                <c:pt idx="6238">
                  <c:v>25.546250000000001</c:v>
                </c:pt>
                <c:pt idx="6239">
                  <c:v>25.672989999999999</c:v>
                </c:pt>
                <c:pt idx="6240">
                  <c:v>25.659279999999999</c:v>
                </c:pt>
                <c:pt idx="6241">
                  <c:v>25.652000000000001</c:v>
                </c:pt>
                <c:pt idx="6242">
                  <c:v>25.68394</c:v>
                </c:pt>
                <c:pt idx="6243">
                  <c:v>25.62632</c:v>
                </c:pt>
                <c:pt idx="6244">
                  <c:v>25.627600000000001</c:v>
                </c:pt>
                <c:pt idx="6245">
                  <c:v>25.63748</c:v>
                </c:pt>
                <c:pt idx="6246">
                  <c:v>25.663250000000001</c:v>
                </c:pt>
                <c:pt idx="6247">
                  <c:v>25.653549999999999</c:v>
                </c:pt>
                <c:pt idx="6248">
                  <c:v>25.635770000000001</c:v>
                </c:pt>
                <c:pt idx="6249">
                  <c:v>25.67427</c:v>
                </c:pt>
                <c:pt idx="6250">
                  <c:v>25.670670000000001</c:v>
                </c:pt>
                <c:pt idx="6251">
                  <c:v>25.684290000000001</c:v>
                </c:pt>
                <c:pt idx="6252">
                  <c:v>25.663150000000002</c:v>
                </c:pt>
                <c:pt idx="6253">
                  <c:v>25.696739999999998</c:v>
                </c:pt>
                <c:pt idx="6254">
                  <c:v>25.669609999999999</c:v>
                </c:pt>
                <c:pt idx="6255">
                  <c:v>25.6221</c:v>
                </c:pt>
                <c:pt idx="6256">
                  <c:v>25.637409999999999</c:v>
                </c:pt>
                <c:pt idx="6257">
                  <c:v>25.69444</c:v>
                </c:pt>
                <c:pt idx="6258">
                  <c:v>25.691770000000002</c:v>
                </c:pt>
                <c:pt idx="6259">
                  <c:v>25.641279999999998</c:v>
                </c:pt>
                <c:pt idx="6260">
                  <c:v>25.652840000000001</c:v>
                </c:pt>
                <c:pt idx="6261">
                  <c:v>25.646190000000001</c:v>
                </c:pt>
                <c:pt idx="6262">
                  <c:v>25.649809999999999</c:v>
                </c:pt>
                <c:pt idx="6263">
                  <c:v>25.528839999999999</c:v>
                </c:pt>
                <c:pt idx="6264">
                  <c:v>25.486180000000001</c:v>
                </c:pt>
                <c:pt idx="6265">
                  <c:v>25.60763</c:v>
                </c:pt>
                <c:pt idx="6266">
                  <c:v>25.61317</c:v>
                </c:pt>
                <c:pt idx="6267">
                  <c:v>25.582789999999999</c:v>
                </c:pt>
                <c:pt idx="6268">
                  <c:v>25.58953</c:v>
                </c:pt>
                <c:pt idx="6269">
                  <c:v>25.633849999999999</c:v>
                </c:pt>
                <c:pt idx="6270">
                  <c:v>25.594760000000001</c:v>
                </c:pt>
                <c:pt idx="6271">
                  <c:v>25.596620000000001</c:v>
                </c:pt>
                <c:pt idx="6272">
                  <c:v>25.550339999999998</c:v>
                </c:pt>
                <c:pt idx="6273">
                  <c:v>25.639679999999998</c:v>
                </c:pt>
                <c:pt idx="6274">
                  <c:v>25.524270000000001</c:v>
                </c:pt>
                <c:pt idx="6275">
                  <c:v>25.527819999999998</c:v>
                </c:pt>
                <c:pt idx="6276">
                  <c:v>25.588339999999999</c:v>
                </c:pt>
                <c:pt idx="6277">
                  <c:v>25.539010000000001</c:v>
                </c:pt>
                <c:pt idx="6278">
                  <c:v>25.609490000000001</c:v>
                </c:pt>
                <c:pt idx="6279">
                  <c:v>25.59355</c:v>
                </c:pt>
                <c:pt idx="6280">
                  <c:v>25.592749999999999</c:v>
                </c:pt>
                <c:pt idx="6281">
                  <c:v>25.544730000000001</c:v>
                </c:pt>
                <c:pt idx="6282">
                  <c:v>25.547280000000001</c:v>
                </c:pt>
                <c:pt idx="6283">
                  <c:v>25.5623</c:v>
                </c:pt>
                <c:pt idx="6284">
                  <c:v>25.573319999999999</c:v>
                </c:pt>
                <c:pt idx="6285">
                  <c:v>25.634499999999999</c:v>
                </c:pt>
                <c:pt idx="6286">
                  <c:v>25.562449999999998</c:v>
                </c:pt>
                <c:pt idx="6287">
                  <c:v>25.643470000000001</c:v>
                </c:pt>
                <c:pt idx="6288">
                  <c:v>25.623919999999998</c:v>
                </c:pt>
                <c:pt idx="6289">
                  <c:v>25.625499999999999</c:v>
                </c:pt>
                <c:pt idx="6290">
                  <c:v>25.62593</c:v>
                </c:pt>
                <c:pt idx="6291">
                  <c:v>25.57274</c:v>
                </c:pt>
                <c:pt idx="6292">
                  <c:v>25.623899999999999</c:v>
                </c:pt>
                <c:pt idx="6293">
                  <c:v>25.556660000000001</c:v>
                </c:pt>
                <c:pt idx="6294">
                  <c:v>25.52205</c:v>
                </c:pt>
                <c:pt idx="6295">
                  <c:v>25.54138</c:v>
                </c:pt>
                <c:pt idx="6296">
                  <c:v>25.563580000000002</c:v>
                </c:pt>
                <c:pt idx="6297">
                  <c:v>25.504290000000001</c:v>
                </c:pt>
                <c:pt idx="6298">
                  <c:v>25.506270000000001</c:v>
                </c:pt>
                <c:pt idx="6299">
                  <c:v>25.50422</c:v>
                </c:pt>
                <c:pt idx="6300">
                  <c:v>25.548349999999999</c:v>
                </c:pt>
                <c:pt idx="6301">
                  <c:v>25.490259999999999</c:v>
                </c:pt>
                <c:pt idx="6302">
                  <c:v>25.525369999999999</c:v>
                </c:pt>
                <c:pt idx="6303">
                  <c:v>25.566800000000001</c:v>
                </c:pt>
                <c:pt idx="6304">
                  <c:v>25.518889999999999</c:v>
                </c:pt>
                <c:pt idx="6305">
                  <c:v>25.569369999999999</c:v>
                </c:pt>
                <c:pt idx="6306">
                  <c:v>25.548020000000001</c:v>
                </c:pt>
                <c:pt idx="6307">
                  <c:v>25.54298</c:v>
                </c:pt>
                <c:pt idx="6308">
                  <c:v>25.586040000000001</c:v>
                </c:pt>
                <c:pt idx="6309">
                  <c:v>25.594609999999999</c:v>
                </c:pt>
                <c:pt idx="6310">
                  <c:v>25.55125</c:v>
                </c:pt>
                <c:pt idx="6311">
                  <c:v>25.549910000000001</c:v>
                </c:pt>
                <c:pt idx="6312">
                  <c:v>25.580210000000001</c:v>
                </c:pt>
                <c:pt idx="6313">
                  <c:v>25.51078</c:v>
                </c:pt>
                <c:pt idx="6314">
                  <c:v>25.551290000000002</c:v>
                </c:pt>
                <c:pt idx="6315">
                  <c:v>25.559460000000001</c:v>
                </c:pt>
                <c:pt idx="6316">
                  <c:v>25.580929999999999</c:v>
                </c:pt>
                <c:pt idx="6317">
                  <c:v>25.652249999999999</c:v>
                </c:pt>
                <c:pt idx="6318">
                  <c:v>25.622019999999999</c:v>
                </c:pt>
                <c:pt idx="6319">
                  <c:v>25.622319999999998</c:v>
                </c:pt>
                <c:pt idx="6320">
                  <c:v>25.698409999999999</c:v>
                </c:pt>
                <c:pt idx="6321">
                  <c:v>25.651450000000001</c:v>
                </c:pt>
                <c:pt idx="6322">
                  <c:v>25.632639999999999</c:v>
                </c:pt>
                <c:pt idx="6323">
                  <c:v>25.565580000000001</c:v>
                </c:pt>
                <c:pt idx="6324">
                  <c:v>25.629239999999999</c:v>
                </c:pt>
                <c:pt idx="6325">
                  <c:v>25.633800000000001</c:v>
                </c:pt>
                <c:pt idx="6326">
                  <c:v>25.54926</c:v>
                </c:pt>
                <c:pt idx="6327">
                  <c:v>25.556730000000002</c:v>
                </c:pt>
                <c:pt idx="6328">
                  <c:v>25.580069999999999</c:v>
                </c:pt>
                <c:pt idx="6329">
                  <c:v>25.467870000000001</c:v>
                </c:pt>
                <c:pt idx="6330">
                  <c:v>25.485990000000001</c:v>
                </c:pt>
                <c:pt idx="6331">
                  <c:v>25.46557</c:v>
                </c:pt>
                <c:pt idx="6332">
                  <c:v>25.440999999999999</c:v>
                </c:pt>
                <c:pt idx="6333">
                  <c:v>25.4495</c:v>
                </c:pt>
                <c:pt idx="6334">
                  <c:v>25.472619999999999</c:v>
                </c:pt>
                <c:pt idx="6335">
                  <c:v>25.476179999999999</c:v>
                </c:pt>
                <c:pt idx="6336">
                  <c:v>25.47448</c:v>
                </c:pt>
                <c:pt idx="6337">
                  <c:v>25.461300000000001</c:v>
                </c:pt>
                <c:pt idx="6338">
                  <c:v>25.458110000000001</c:v>
                </c:pt>
                <c:pt idx="6339">
                  <c:v>25.454930000000001</c:v>
                </c:pt>
                <c:pt idx="6340">
                  <c:v>25.530950000000001</c:v>
                </c:pt>
                <c:pt idx="6341">
                  <c:v>25.536740000000002</c:v>
                </c:pt>
                <c:pt idx="6342">
                  <c:v>25.488759999999999</c:v>
                </c:pt>
                <c:pt idx="6343">
                  <c:v>25.48216</c:v>
                </c:pt>
                <c:pt idx="6344">
                  <c:v>25.54852</c:v>
                </c:pt>
                <c:pt idx="6345">
                  <c:v>25.428650000000001</c:v>
                </c:pt>
                <c:pt idx="6346">
                  <c:v>25.424779999999998</c:v>
                </c:pt>
                <c:pt idx="6347">
                  <c:v>25.488</c:v>
                </c:pt>
                <c:pt idx="6348">
                  <c:v>25.488880000000002</c:v>
                </c:pt>
                <c:pt idx="6349">
                  <c:v>25.467110000000002</c:v>
                </c:pt>
                <c:pt idx="6350">
                  <c:v>25.439910000000001</c:v>
                </c:pt>
                <c:pt idx="6351">
                  <c:v>25.448080000000001</c:v>
                </c:pt>
                <c:pt idx="6352">
                  <c:v>25.463750000000001</c:v>
                </c:pt>
                <c:pt idx="6353">
                  <c:v>25.495619999999999</c:v>
                </c:pt>
                <c:pt idx="6354">
                  <c:v>25.548999999999999</c:v>
                </c:pt>
                <c:pt idx="6355">
                  <c:v>25.511769999999999</c:v>
                </c:pt>
                <c:pt idx="6356">
                  <c:v>25.477429999999998</c:v>
                </c:pt>
                <c:pt idx="6357">
                  <c:v>25.46799</c:v>
                </c:pt>
                <c:pt idx="6358">
                  <c:v>25.44389</c:v>
                </c:pt>
                <c:pt idx="6359">
                  <c:v>25.488510000000002</c:v>
                </c:pt>
                <c:pt idx="6360">
                  <c:v>25.490590000000001</c:v>
                </c:pt>
                <c:pt idx="6361">
                  <c:v>25.482119999999998</c:v>
                </c:pt>
                <c:pt idx="6362">
                  <c:v>25.504519999999999</c:v>
                </c:pt>
                <c:pt idx="6363">
                  <c:v>25.521239999999999</c:v>
                </c:pt>
                <c:pt idx="6364">
                  <c:v>25.533840000000001</c:v>
                </c:pt>
                <c:pt idx="6365">
                  <c:v>25.533249999999999</c:v>
                </c:pt>
                <c:pt idx="6366">
                  <c:v>25.481000000000002</c:v>
                </c:pt>
                <c:pt idx="6367">
                  <c:v>25.51867</c:v>
                </c:pt>
                <c:pt idx="6368">
                  <c:v>25.528949999999998</c:v>
                </c:pt>
                <c:pt idx="6369">
                  <c:v>25.48883</c:v>
                </c:pt>
                <c:pt idx="6370">
                  <c:v>25.389949999999999</c:v>
                </c:pt>
                <c:pt idx="6371">
                  <c:v>25.459599999999998</c:v>
                </c:pt>
                <c:pt idx="6372">
                  <c:v>25.45646</c:v>
                </c:pt>
                <c:pt idx="6373">
                  <c:v>25.508970000000001</c:v>
                </c:pt>
                <c:pt idx="6374">
                  <c:v>25.441120000000002</c:v>
                </c:pt>
                <c:pt idx="6375">
                  <c:v>25.468540000000001</c:v>
                </c:pt>
                <c:pt idx="6376">
                  <c:v>25.46368</c:v>
                </c:pt>
                <c:pt idx="6377">
                  <c:v>25.39706</c:v>
                </c:pt>
                <c:pt idx="6378">
                  <c:v>25.449020000000001</c:v>
                </c:pt>
                <c:pt idx="6379">
                  <c:v>25.446179999999998</c:v>
                </c:pt>
                <c:pt idx="6380">
                  <c:v>25.45683</c:v>
                </c:pt>
                <c:pt idx="6381">
                  <c:v>25.363019999999999</c:v>
                </c:pt>
                <c:pt idx="6382">
                  <c:v>25.459669999999999</c:v>
                </c:pt>
                <c:pt idx="6383">
                  <c:v>25.482279999999999</c:v>
                </c:pt>
                <c:pt idx="6384">
                  <c:v>25.458649999999999</c:v>
                </c:pt>
                <c:pt idx="6385">
                  <c:v>25.419779999999999</c:v>
                </c:pt>
                <c:pt idx="6386">
                  <c:v>25.430540000000001</c:v>
                </c:pt>
                <c:pt idx="6387">
                  <c:v>25.446580000000001</c:v>
                </c:pt>
                <c:pt idx="6388">
                  <c:v>25.424019999999999</c:v>
                </c:pt>
                <c:pt idx="6389">
                  <c:v>25.475200000000001</c:v>
                </c:pt>
                <c:pt idx="6390">
                  <c:v>25.474720000000001</c:v>
                </c:pt>
                <c:pt idx="6391">
                  <c:v>25.441230000000001</c:v>
                </c:pt>
                <c:pt idx="6392">
                  <c:v>25.359110000000001</c:v>
                </c:pt>
                <c:pt idx="6393">
                  <c:v>25.405200000000001</c:v>
                </c:pt>
                <c:pt idx="6394">
                  <c:v>25.452269999999999</c:v>
                </c:pt>
                <c:pt idx="6395">
                  <c:v>25.47411</c:v>
                </c:pt>
                <c:pt idx="6396">
                  <c:v>25.457630000000002</c:v>
                </c:pt>
                <c:pt idx="6397">
                  <c:v>25.44781</c:v>
                </c:pt>
                <c:pt idx="6398">
                  <c:v>25.430869999999999</c:v>
                </c:pt>
                <c:pt idx="6399">
                  <c:v>25.438739999999999</c:v>
                </c:pt>
                <c:pt idx="6400">
                  <c:v>25.40823</c:v>
                </c:pt>
                <c:pt idx="6401">
                  <c:v>25.393640000000001</c:v>
                </c:pt>
                <c:pt idx="6402">
                  <c:v>25.3858</c:v>
                </c:pt>
                <c:pt idx="6403">
                  <c:v>25.39301</c:v>
                </c:pt>
                <c:pt idx="6404">
                  <c:v>25.40793</c:v>
                </c:pt>
                <c:pt idx="6405">
                  <c:v>25.277080000000002</c:v>
                </c:pt>
                <c:pt idx="6406">
                  <c:v>25.329440000000002</c:v>
                </c:pt>
                <c:pt idx="6407">
                  <c:v>25.367650000000001</c:v>
                </c:pt>
                <c:pt idx="6408">
                  <c:v>25.405080000000002</c:v>
                </c:pt>
                <c:pt idx="6409">
                  <c:v>25.379539999999999</c:v>
                </c:pt>
                <c:pt idx="6410">
                  <c:v>25.415189999999999</c:v>
                </c:pt>
                <c:pt idx="6411">
                  <c:v>25.450890000000001</c:v>
                </c:pt>
                <c:pt idx="6412">
                  <c:v>25.467110000000002</c:v>
                </c:pt>
                <c:pt idx="6413">
                  <c:v>25.446149999999999</c:v>
                </c:pt>
                <c:pt idx="6414">
                  <c:v>25.427070000000001</c:v>
                </c:pt>
                <c:pt idx="6415">
                  <c:v>25.43459</c:v>
                </c:pt>
                <c:pt idx="6416">
                  <c:v>25.38457</c:v>
                </c:pt>
                <c:pt idx="6417">
                  <c:v>25.372679999999999</c:v>
                </c:pt>
                <c:pt idx="6418">
                  <c:v>25.3567</c:v>
                </c:pt>
                <c:pt idx="6419">
                  <c:v>25.35229</c:v>
                </c:pt>
                <c:pt idx="6420">
                  <c:v>25.377739999999999</c:v>
                </c:pt>
                <c:pt idx="6421">
                  <c:v>25.345880000000001</c:v>
                </c:pt>
                <c:pt idx="6422">
                  <c:v>25.354009999999999</c:v>
                </c:pt>
                <c:pt idx="6423">
                  <c:v>25.390470000000001</c:v>
                </c:pt>
                <c:pt idx="6424">
                  <c:v>25.400860000000002</c:v>
                </c:pt>
                <c:pt idx="6425">
                  <c:v>25.309529999999999</c:v>
                </c:pt>
                <c:pt idx="6426">
                  <c:v>25.37096</c:v>
                </c:pt>
                <c:pt idx="6427">
                  <c:v>25.276499999999999</c:v>
                </c:pt>
                <c:pt idx="6428">
                  <c:v>25.32058</c:v>
                </c:pt>
                <c:pt idx="6429">
                  <c:v>25.252870000000001</c:v>
                </c:pt>
                <c:pt idx="6430">
                  <c:v>25.28547</c:v>
                </c:pt>
                <c:pt idx="6431">
                  <c:v>25.234020000000001</c:v>
                </c:pt>
                <c:pt idx="6432">
                  <c:v>25.271419999999999</c:v>
                </c:pt>
                <c:pt idx="6433">
                  <c:v>25.29833</c:v>
                </c:pt>
                <c:pt idx="6434">
                  <c:v>25.3476</c:v>
                </c:pt>
                <c:pt idx="6435">
                  <c:v>25.298480000000001</c:v>
                </c:pt>
                <c:pt idx="6436">
                  <c:v>25.400849999999998</c:v>
                </c:pt>
                <c:pt idx="6437">
                  <c:v>25.366869999999999</c:v>
                </c:pt>
                <c:pt idx="6438">
                  <c:v>25.375229999999998</c:v>
                </c:pt>
                <c:pt idx="6439">
                  <c:v>25.345949999999998</c:v>
                </c:pt>
                <c:pt idx="6440">
                  <c:v>25.367249999999999</c:v>
                </c:pt>
                <c:pt idx="6441">
                  <c:v>25.355329999999999</c:v>
                </c:pt>
                <c:pt idx="6442">
                  <c:v>25.337309999999999</c:v>
                </c:pt>
                <c:pt idx="6443">
                  <c:v>25.337630000000001</c:v>
                </c:pt>
                <c:pt idx="6444">
                  <c:v>25.300820000000002</c:v>
                </c:pt>
                <c:pt idx="6445">
                  <c:v>25.372530000000001</c:v>
                </c:pt>
                <c:pt idx="6446">
                  <c:v>25.359449999999999</c:v>
                </c:pt>
                <c:pt idx="6447">
                  <c:v>25.384309999999999</c:v>
                </c:pt>
                <c:pt idx="6448">
                  <c:v>25.32029</c:v>
                </c:pt>
                <c:pt idx="6449">
                  <c:v>25.369730000000001</c:v>
                </c:pt>
                <c:pt idx="6450">
                  <c:v>25.37312</c:v>
                </c:pt>
                <c:pt idx="6451">
                  <c:v>25.35033</c:v>
                </c:pt>
                <c:pt idx="6452">
                  <c:v>25.361920000000001</c:v>
                </c:pt>
                <c:pt idx="6453">
                  <c:v>25.323450000000001</c:v>
                </c:pt>
                <c:pt idx="6454">
                  <c:v>25.297750000000001</c:v>
                </c:pt>
                <c:pt idx="6455">
                  <c:v>25.191279999999999</c:v>
                </c:pt>
                <c:pt idx="6456">
                  <c:v>25.216809999999999</c:v>
                </c:pt>
                <c:pt idx="6457">
                  <c:v>25.194939999999999</c:v>
                </c:pt>
                <c:pt idx="6458">
                  <c:v>25.201460000000001</c:v>
                </c:pt>
                <c:pt idx="6459">
                  <c:v>25.19632</c:v>
                </c:pt>
                <c:pt idx="6460">
                  <c:v>25.293849999999999</c:v>
                </c:pt>
                <c:pt idx="6461">
                  <c:v>25.334109999999999</c:v>
                </c:pt>
                <c:pt idx="6462">
                  <c:v>25.289760000000001</c:v>
                </c:pt>
                <c:pt idx="6463">
                  <c:v>25.309570000000001</c:v>
                </c:pt>
                <c:pt idx="6464">
                  <c:v>25.293890000000001</c:v>
                </c:pt>
                <c:pt idx="6465">
                  <c:v>25.32572</c:v>
                </c:pt>
                <c:pt idx="6466">
                  <c:v>25.297239999999999</c:v>
                </c:pt>
                <c:pt idx="6467">
                  <c:v>25.24409</c:v>
                </c:pt>
                <c:pt idx="6468">
                  <c:v>25.257349999999999</c:v>
                </c:pt>
                <c:pt idx="6469">
                  <c:v>25.2288</c:v>
                </c:pt>
                <c:pt idx="6470">
                  <c:v>25.256229999999999</c:v>
                </c:pt>
                <c:pt idx="6471">
                  <c:v>25.316890000000001</c:v>
                </c:pt>
                <c:pt idx="6472">
                  <c:v>25.368880000000001</c:v>
                </c:pt>
                <c:pt idx="6473">
                  <c:v>25.26905</c:v>
                </c:pt>
                <c:pt idx="6474">
                  <c:v>25.367570000000001</c:v>
                </c:pt>
                <c:pt idx="6475">
                  <c:v>25.352370000000001</c:v>
                </c:pt>
                <c:pt idx="6476">
                  <c:v>25.30931</c:v>
                </c:pt>
                <c:pt idx="6477">
                  <c:v>25.28192</c:v>
                </c:pt>
                <c:pt idx="6478">
                  <c:v>25.2621</c:v>
                </c:pt>
                <c:pt idx="6479">
                  <c:v>25.28922</c:v>
                </c:pt>
                <c:pt idx="6480">
                  <c:v>25.3462</c:v>
                </c:pt>
                <c:pt idx="6481">
                  <c:v>25.294720000000002</c:v>
                </c:pt>
                <c:pt idx="6482">
                  <c:v>25.243849999999998</c:v>
                </c:pt>
                <c:pt idx="6483">
                  <c:v>25.275210000000001</c:v>
                </c:pt>
                <c:pt idx="6484">
                  <c:v>25.311679999999999</c:v>
                </c:pt>
                <c:pt idx="6485">
                  <c:v>25.296430000000001</c:v>
                </c:pt>
                <c:pt idx="6486">
                  <c:v>25.251190000000001</c:v>
                </c:pt>
                <c:pt idx="6487">
                  <c:v>25.252210000000002</c:v>
                </c:pt>
                <c:pt idx="6488">
                  <c:v>25.252800000000001</c:v>
                </c:pt>
                <c:pt idx="6489">
                  <c:v>25.27814</c:v>
                </c:pt>
                <c:pt idx="6490">
                  <c:v>25.239529999999998</c:v>
                </c:pt>
                <c:pt idx="6491">
                  <c:v>25.257210000000001</c:v>
                </c:pt>
                <c:pt idx="6492">
                  <c:v>25.281880000000001</c:v>
                </c:pt>
                <c:pt idx="6493">
                  <c:v>25.332350000000002</c:v>
                </c:pt>
                <c:pt idx="6494">
                  <c:v>25.26296</c:v>
                </c:pt>
                <c:pt idx="6495">
                  <c:v>25.293199999999999</c:v>
                </c:pt>
                <c:pt idx="6496">
                  <c:v>25.30104</c:v>
                </c:pt>
                <c:pt idx="6497">
                  <c:v>25.33061</c:v>
                </c:pt>
                <c:pt idx="6498">
                  <c:v>25.340959999999999</c:v>
                </c:pt>
                <c:pt idx="6499">
                  <c:v>25.31664</c:v>
                </c:pt>
                <c:pt idx="6500">
                  <c:v>25.300740000000001</c:v>
                </c:pt>
                <c:pt idx="6501">
                  <c:v>25.304349999999999</c:v>
                </c:pt>
                <c:pt idx="6502">
                  <c:v>25.308</c:v>
                </c:pt>
                <c:pt idx="6503">
                  <c:v>25.2928</c:v>
                </c:pt>
                <c:pt idx="6504">
                  <c:v>25.233070000000001</c:v>
                </c:pt>
                <c:pt idx="6505">
                  <c:v>25.26662</c:v>
                </c:pt>
                <c:pt idx="6506">
                  <c:v>25.30602</c:v>
                </c:pt>
                <c:pt idx="6507">
                  <c:v>25.269819999999999</c:v>
                </c:pt>
                <c:pt idx="6508">
                  <c:v>25.270189999999999</c:v>
                </c:pt>
                <c:pt idx="6509">
                  <c:v>25.244409999999998</c:v>
                </c:pt>
                <c:pt idx="6510">
                  <c:v>25.259789999999999</c:v>
                </c:pt>
                <c:pt idx="6511">
                  <c:v>25.22993</c:v>
                </c:pt>
                <c:pt idx="6512">
                  <c:v>25.302099999999999</c:v>
                </c:pt>
                <c:pt idx="6513">
                  <c:v>25.32769</c:v>
                </c:pt>
                <c:pt idx="6514">
                  <c:v>25.279199999999999</c:v>
                </c:pt>
                <c:pt idx="6515">
                  <c:v>25.283750000000001</c:v>
                </c:pt>
                <c:pt idx="6516">
                  <c:v>25.32809</c:v>
                </c:pt>
                <c:pt idx="6517">
                  <c:v>25.26107</c:v>
                </c:pt>
                <c:pt idx="6518">
                  <c:v>25.157489999999999</c:v>
                </c:pt>
                <c:pt idx="6519">
                  <c:v>25.174880000000002</c:v>
                </c:pt>
                <c:pt idx="6520">
                  <c:v>25.18009</c:v>
                </c:pt>
                <c:pt idx="6521">
                  <c:v>25.244810000000001</c:v>
                </c:pt>
                <c:pt idx="6522">
                  <c:v>25.245830000000002</c:v>
                </c:pt>
                <c:pt idx="6523">
                  <c:v>25.294</c:v>
                </c:pt>
                <c:pt idx="6524">
                  <c:v>25.315580000000001</c:v>
                </c:pt>
                <c:pt idx="6525">
                  <c:v>25.278469999999999</c:v>
                </c:pt>
                <c:pt idx="6526">
                  <c:v>25.30631</c:v>
                </c:pt>
                <c:pt idx="6527">
                  <c:v>25.37604</c:v>
                </c:pt>
                <c:pt idx="6528">
                  <c:v>25.306840000000001</c:v>
                </c:pt>
                <c:pt idx="6529">
                  <c:v>25.31325</c:v>
                </c:pt>
                <c:pt idx="6530">
                  <c:v>25.289429999999999</c:v>
                </c:pt>
                <c:pt idx="6531">
                  <c:v>25.26512</c:v>
                </c:pt>
                <c:pt idx="6532">
                  <c:v>25.301279999999998</c:v>
                </c:pt>
                <c:pt idx="6533">
                  <c:v>25.29213</c:v>
                </c:pt>
                <c:pt idx="6534">
                  <c:v>25.234970000000001</c:v>
                </c:pt>
                <c:pt idx="6535">
                  <c:v>25.26829</c:v>
                </c:pt>
                <c:pt idx="6536">
                  <c:v>25.273900000000001</c:v>
                </c:pt>
                <c:pt idx="6537">
                  <c:v>25.286480000000001</c:v>
                </c:pt>
                <c:pt idx="6538">
                  <c:v>25.268840000000001</c:v>
                </c:pt>
                <c:pt idx="6539">
                  <c:v>25.271750000000001</c:v>
                </c:pt>
                <c:pt idx="6540">
                  <c:v>25.179870000000001</c:v>
                </c:pt>
                <c:pt idx="6541">
                  <c:v>25.242370000000001</c:v>
                </c:pt>
                <c:pt idx="6542">
                  <c:v>25.17943</c:v>
                </c:pt>
                <c:pt idx="6543">
                  <c:v>25.277989999999999</c:v>
                </c:pt>
                <c:pt idx="6544">
                  <c:v>25.242360000000001</c:v>
                </c:pt>
                <c:pt idx="6545">
                  <c:v>25.23997</c:v>
                </c:pt>
                <c:pt idx="6546">
                  <c:v>25.216670000000001</c:v>
                </c:pt>
                <c:pt idx="6547">
                  <c:v>25.185700000000001</c:v>
                </c:pt>
                <c:pt idx="6548">
                  <c:v>25.167339999999999</c:v>
                </c:pt>
                <c:pt idx="6549">
                  <c:v>25.194600000000001</c:v>
                </c:pt>
                <c:pt idx="6550">
                  <c:v>25.194489999999998</c:v>
                </c:pt>
                <c:pt idx="6551">
                  <c:v>25.189979999999998</c:v>
                </c:pt>
                <c:pt idx="6552">
                  <c:v>25.195340000000002</c:v>
                </c:pt>
                <c:pt idx="6553">
                  <c:v>25.222359999999998</c:v>
                </c:pt>
                <c:pt idx="6554">
                  <c:v>25.20036</c:v>
                </c:pt>
                <c:pt idx="6555">
                  <c:v>25.205939999999998</c:v>
                </c:pt>
                <c:pt idx="6556">
                  <c:v>25.147939999999998</c:v>
                </c:pt>
                <c:pt idx="6557">
                  <c:v>25.195550000000001</c:v>
                </c:pt>
                <c:pt idx="6558">
                  <c:v>25.209990000000001</c:v>
                </c:pt>
                <c:pt idx="6559">
                  <c:v>25.21499</c:v>
                </c:pt>
                <c:pt idx="6560">
                  <c:v>25.166820000000001</c:v>
                </c:pt>
                <c:pt idx="6561">
                  <c:v>25.209849999999999</c:v>
                </c:pt>
                <c:pt idx="6562">
                  <c:v>25.205400000000001</c:v>
                </c:pt>
                <c:pt idx="6563">
                  <c:v>25.125450000000001</c:v>
                </c:pt>
                <c:pt idx="6564">
                  <c:v>24.957100000000001</c:v>
                </c:pt>
                <c:pt idx="6565">
                  <c:v>24.982579999999999</c:v>
                </c:pt>
                <c:pt idx="6566">
                  <c:v>25.00245</c:v>
                </c:pt>
                <c:pt idx="6567">
                  <c:v>25.162839999999999</c:v>
                </c:pt>
                <c:pt idx="6568">
                  <c:v>25.105720000000002</c:v>
                </c:pt>
                <c:pt idx="6569">
                  <c:v>25.057649999999999</c:v>
                </c:pt>
                <c:pt idx="6570">
                  <c:v>25.201460000000001</c:v>
                </c:pt>
                <c:pt idx="6571">
                  <c:v>25.17981</c:v>
                </c:pt>
                <c:pt idx="6572">
                  <c:v>25.19661</c:v>
                </c:pt>
                <c:pt idx="6573">
                  <c:v>25.17022</c:v>
                </c:pt>
                <c:pt idx="6574">
                  <c:v>25.18403</c:v>
                </c:pt>
                <c:pt idx="6575">
                  <c:v>25.069220000000001</c:v>
                </c:pt>
                <c:pt idx="6576">
                  <c:v>25.192740000000001</c:v>
                </c:pt>
                <c:pt idx="6577">
                  <c:v>25.190449999999998</c:v>
                </c:pt>
                <c:pt idx="6578">
                  <c:v>25.195799999999998</c:v>
                </c:pt>
                <c:pt idx="6579">
                  <c:v>25.072310000000002</c:v>
                </c:pt>
                <c:pt idx="6580">
                  <c:v>25.129519999999999</c:v>
                </c:pt>
                <c:pt idx="6581">
                  <c:v>25.18505</c:v>
                </c:pt>
                <c:pt idx="6582">
                  <c:v>25.183530000000001</c:v>
                </c:pt>
                <c:pt idx="6583">
                  <c:v>25.207360000000001</c:v>
                </c:pt>
                <c:pt idx="6584">
                  <c:v>25.185420000000001</c:v>
                </c:pt>
                <c:pt idx="6585">
                  <c:v>25.16751</c:v>
                </c:pt>
                <c:pt idx="6586">
                  <c:v>25.247920000000001</c:v>
                </c:pt>
                <c:pt idx="6587">
                  <c:v>25.17193</c:v>
                </c:pt>
                <c:pt idx="6588">
                  <c:v>25.155709999999999</c:v>
                </c:pt>
                <c:pt idx="6589">
                  <c:v>25.117540000000002</c:v>
                </c:pt>
                <c:pt idx="6590">
                  <c:v>25.21481</c:v>
                </c:pt>
                <c:pt idx="6591">
                  <c:v>25.07076</c:v>
                </c:pt>
                <c:pt idx="6592">
                  <c:v>25.13503</c:v>
                </c:pt>
                <c:pt idx="6593">
                  <c:v>25.114789999999999</c:v>
                </c:pt>
                <c:pt idx="6594">
                  <c:v>25.153369999999999</c:v>
                </c:pt>
                <c:pt idx="6595">
                  <c:v>25.143059999999998</c:v>
                </c:pt>
                <c:pt idx="6596">
                  <c:v>25.126930000000002</c:v>
                </c:pt>
                <c:pt idx="6597">
                  <c:v>25.13409</c:v>
                </c:pt>
                <c:pt idx="6598">
                  <c:v>25.11298</c:v>
                </c:pt>
                <c:pt idx="6599">
                  <c:v>25.165469999999999</c:v>
                </c:pt>
                <c:pt idx="6600">
                  <c:v>25.15213</c:v>
                </c:pt>
                <c:pt idx="6601">
                  <c:v>25.14273</c:v>
                </c:pt>
                <c:pt idx="6602">
                  <c:v>25.0611</c:v>
                </c:pt>
                <c:pt idx="6603">
                  <c:v>25.157710000000002</c:v>
                </c:pt>
                <c:pt idx="6604">
                  <c:v>25.157969999999999</c:v>
                </c:pt>
                <c:pt idx="6605">
                  <c:v>25.172509999999999</c:v>
                </c:pt>
                <c:pt idx="6606">
                  <c:v>25.152650000000001</c:v>
                </c:pt>
                <c:pt idx="6607">
                  <c:v>25.186229999999998</c:v>
                </c:pt>
                <c:pt idx="6608">
                  <c:v>25.21088</c:v>
                </c:pt>
                <c:pt idx="6609">
                  <c:v>25.22709</c:v>
                </c:pt>
                <c:pt idx="6610">
                  <c:v>25.20091</c:v>
                </c:pt>
                <c:pt idx="6611">
                  <c:v>25.146599999999999</c:v>
                </c:pt>
                <c:pt idx="6612">
                  <c:v>25.172260000000001</c:v>
                </c:pt>
                <c:pt idx="6613">
                  <c:v>25.184190000000001</c:v>
                </c:pt>
                <c:pt idx="6614">
                  <c:v>25.140499999999999</c:v>
                </c:pt>
                <c:pt idx="6615">
                  <c:v>25.154769999999999</c:v>
                </c:pt>
                <c:pt idx="6616">
                  <c:v>25.060759999999998</c:v>
                </c:pt>
                <c:pt idx="6617">
                  <c:v>25.135210000000001</c:v>
                </c:pt>
                <c:pt idx="6618">
                  <c:v>25.068819999999999</c:v>
                </c:pt>
                <c:pt idx="6619">
                  <c:v>25.058319999999998</c:v>
                </c:pt>
                <c:pt idx="6620">
                  <c:v>25.123699999999999</c:v>
                </c:pt>
                <c:pt idx="6621">
                  <c:v>25.10688</c:v>
                </c:pt>
                <c:pt idx="6622">
                  <c:v>25.051860000000001</c:v>
                </c:pt>
                <c:pt idx="6623">
                  <c:v>25.114000000000001</c:v>
                </c:pt>
                <c:pt idx="6624">
                  <c:v>25.151219999999999</c:v>
                </c:pt>
                <c:pt idx="6625">
                  <c:v>25.14762</c:v>
                </c:pt>
                <c:pt idx="6626">
                  <c:v>25.224689999999999</c:v>
                </c:pt>
                <c:pt idx="6627">
                  <c:v>25.214839999999999</c:v>
                </c:pt>
                <c:pt idx="6628">
                  <c:v>25.142219999999998</c:v>
                </c:pt>
                <c:pt idx="6629">
                  <c:v>25.054819999999999</c:v>
                </c:pt>
                <c:pt idx="6630">
                  <c:v>25.08053</c:v>
                </c:pt>
                <c:pt idx="6631">
                  <c:v>25.13945</c:v>
                </c:pt>
                <c:pt idx="6632">
                  <c:v>25.115279999999998</c:v>
                </c:pt>
                <c:pt idx="6633">
                  <c:v>25.024529999999999</c:v>
                </c:pt>
                <c:pt idx="6634">
                  <c:v>24.991489999999999</c:v>
                </c:pt>
                <c:pt idx="6635">
                  <c:v>25.053139999999999</c:v>
                </c:pt>
                <c:pt idx="6636">
                  <c:v>25.009799999999998</c:v>
                </c:pt>
                <c:pt idx="6637">
                  <c:v>25.048179999999999</c:v>
                </c:pt>
                <c:pt idx="6638">
                  <c:v>25.128440000000001</c:v>
                </c:pt>
                <c:pt idx="6639">
                  <c:v>25.127050000000001</c:v>
                </c:pt>
                <c:pt idx="6640">
                  <c:v>25.02985</c:v>
                </c:pt>
                <c:pt idx="6641">
                  <c:v>25.000119999999999</c:v>
                </c:pt>
                <c:pt idx="6642">
                  <c:v>25.033529999999999</c:v>
                </c:pt>
                <c:pt idx="6643">
                  <c:v>24.996559999999999</c:v>
                </c:pt>
                <c:pt idx="6644">
                  <c:v>25.006150000000002</c:v>
                </c:pt>
                <c:pt idx="6645">
                  <c:v>24.999549999999999</c:v>
                </c:pt>
                <c:pt idx="6646">
                  <c:v>25.060040000000001</c:v>
                </c:pt>
                <c:pt idx="6647">
                  <c:v>25.044689999999999</c:v>
                </c:pt>
                <c:pt idx="6648">
                  <c:v>24.997250000000001</c:v>
                </c:pt>
                <c:pt idx="6649">
                  <c:v>25.109960000000001</c:v>
                </c:pt>
                <c:pt idx="6650">
                  <c:v>25.027249999999999</c:v>
                </c:pt>
                <c:pt idx="6651">
                  <c:v>25.016390000000001</c:v>
                </c:pt>
                <c:pt idx="6652">
                  <c:v>25.04823</c:v>
                </c:pt>
                <c:pt idx="6653">
                  <c:v>25.00178</c:v>
                </c:pt>
                <c:pt idx="6654">
                  <c:v>25.056100000000001</c:v>
                </c:pt>
                <c:pt idx="6655">
                  <c:v>25.030950000000001</c:v>
                </c:pt>
                <c:pt idx="6656">
                  <c:v>25.044180000000001</c:v>
                </c:pt>
                <c:pt idx="6657">
                  <c:v>25.01971</c:v>
                </c:pt>
                <c:pt idx="6658">
                  <c:v>24.977930000000001</c:v>
                </c:pt>
                <c:pt idx="6659">
                  <c:v>25.03321</c:v>
                </c:pt>
                <c:pt idx="6660">
                  <c:v>24.84507</c:v>
                </c:pt>
                <c:pt idx="6661">
                  <c:v>24.844919999999998</c:v>
                </c:pt>
                <c:pt idx="6662">
                  <c:v>24.96838</c:v>
                </c:pt>
                <c:pt idx="6663">
                  <c:v>24.97381</c:v>
                </c:pt>
                <c:pt idx="6664">
                  <c:v>25.04326</c:v>
                </c:pt>
                <c:pt idx="6665">
                  <c:v>25.011330000000001</c:v>
                </c:pt>
                <c:pt idx="6666">
                  <c:v>24.969139999999999</c:v>
                </c:pt>
                <c:pt idx="6667">
                  <c:v>24.989149999999999</c:v>
                </c:pt>
                <c:pt idx="6668">
                  <c:v>25.00949</c:v>
                </c:pt>
                <c:pt idx="6669">
                  <c:v>25.041219999999999</c:v>
                </c:pt>
                <c:pt idx="6670">
                  <c:v>25.02599</c:v>
                </c:pt>
                <c:pt idx="6671">
                  <c:v>25.05274</c:v>
                </c:pt>
                <c:pt idx="6672">
                  <c:v>25.040859999999999</c:v>
                </c:pt>
                <c:pt idx="6673">
                  <c:v>25.019680000000001</c:v>
                </c:pt>
                <c:pt idx="6674">
                  <c:v>25.065470000000001</c:v>
                </c:pt>
                <c:pt idx="6675">
                  <c:v>25.110379999999999</c:v>
                </c:pt>
                <c:pt idx="6676">
                  <c:v>25.140460000000001</c:v>
                </c:pt>
                <c:pt idx="6677">
                  <c:v>25.163360000000001</c:v>
                </c:pt>
                <c:pt idx="6678">
                  <c:v>25.06682</c:v>
                </c:pt>
                <c:pt idx="6679">
                  <c:v>25.040970000000002</c:v>
                </c:pt>
                <c:pt idx="6680">
                  <c:v>25.041810000000002</c:v>
                </c:pt>
                <c:pt idx="6681">
                  <c:v>25.02449</c:v>
                </c:pt>
                <c:pt idx="6682">
                  <c:v>25.011690000000002</c:v>
                </c:pt>
                <c:pt idx="6683">
                  <c:v>25.098130000000001</c:v>
                </c:pt>
                <c:pt idx="6684">
                  <c:v>25.048770000000001</c:v>
                </c:pt>
                <c:pt idx="6685">
                  <c:v>25.05781</c:v>
                </c:pt>
                <c:pt idx="6686">
                  <c:v>25.041149999999998</c:v>
                </c:pt>
                <c:pt idx="6687">
                  <c:v>25.12847</c:v>
                </c:pt>
                <c:pt idx="6688">
                  <c:v>25.135770000000001</c:v>
                </c:pt>
                <c:pt idx="6689">
                  <c:v>25.017230000000001</c:v>
                </c:pt>
                <c:pt idx="6690">
                  <c:v>25.030429999999999</c:v>
                </c:pt>
                <c:pt idx="6691">
                  <c:v>24.99127</c:v>
                </c:pt>
                <c:pt idx="6692">
                  <c:v>25.022089999999999</c:v>
                </c:pt>
                <c:pt idx="6693">
                  <c:v>25.039429999999999</c:v>
                </c:pt>
                <c:pt idx="6694">
                  <c:v>25.081330000000001</c:v>
                </c:pt>
                <c:pt idx="6695">
                  <c:v>25.064810000000001</c:v>
                </c:pt>
                <c:pt idx="6696">
                  <c:v>25.138870000000001</c:v>
                </c:pt>
                <c:pt idx="6697">
                  <c:v>25.04251</c:v>
                </c:pt>
                <c:pt idx="6698">
                  <c:v>25.01924</c:v>
                </c:pt>
                <c:pt idx="6699">
                  <c:v>24.976469999999999</c:v>
                </c:pt>
                <c:pt idx="6700">
                  <c:v>25.035029999999999</c:v>
                </c:pt>
                <c:pt idx="6701">
                  <c:v>25.00356</c:v>
                </c:pt>
                <c:pt idx="6702">
                  <c:v>24.991630000000001</c:v>
                </c:pt>
                <c:pt idx="6703">
                  <c:v>25.016279999999998</c:v>
                </c:pt>
                <c:pt idx="6704">
                  <c:v>25.03152</c:v>
                </c:pt>
                <c:pt idx="6705">
                  <c:v>25.022880000000001</c:v>
                </c:pt>
                <c:pt idx="6706">
                  <c:v>25.03314</c:v>
                </c:pt>
                <c:pt idx="6707">
                  <c:v>25.011330000000001</c:v>
                </c:pt>
                <c:pt idx="6708">
                  <c:v>25.047930000000001</c:v>
                </c:pt>
                <c:pt idx="6709">
                  <c:v>25.029710000000001</c:v>
                </c:pt>
                <c:pt idx="6710">
                  <c:v>25.006360000000001</c:v>
                </c:pt>
                <c:pt idx="6711">
                  <c:v>25.0122</c:v>
                </c:pt>
                <c:pt idx="6712">
                  <c:v>25.014859999999999</c:v>
                </c:pt>
                <c:pt idx="6713">
                  <c:v>24.995069999999998</c:v>
                </c:pt>
                <c:pt idx="6714">
                  <c:v>24.986239999999999</c:v>
                </c:pt>
                <c:pt idx="6715">
                  <c:v>24.96538</c:v>
                </c:pt>
                <c:pt idx="6716">
                  <c:v>24.945519999999998</c:v>
                </c:pt>
                <c:pt idx="6717">
                  <c:v>24.92277</c:v>
                </c:pt>
                <c:pt idx="6718">
                  <c:v>24.96922</c:v>
                </c:pt>
                <c:pt idx="6719">
                  <c:v>25.002459999999999</c:v>
                </c:pt>
                <c:pt idx="6720">
                  <c:v>24.964009999999998</c:v>
                </c:pt>
                <c:pt idx="6721">
                  <c:v>24.96454</c:v>
                </c:pt>
                <c:pt idx="6722">
                  <c:v>24.997769999999999</c:v>
                </c:pt>
                <c:pt idx="6723">
                  <c:v>24.956489999999999</c:v>
                </c:pt>
                <c:pt idx="6724">
                  <c:v>24.926549999999999</c:v>
                </c:pt>
                <c:pt idx="6725">
                  <c:v>24.97803</c:v>
                </c:pt>
                <c:pt idx="6726">
                  <c:v>24.920290000000001</c:v>
                </c:pt>
                <c:pt idx="6727">
                  <c:v>24.938980000000001</c:v>
                </c:pt>
                <c:pt idx="6728">
                  <c:v>24.963640000000002</c:v>
                </c:pt>
                <c:pt idx="6729">
                  <c:v>24.958200000000001</c:v>
                </c:pt>
                <c:pt idx="6730">
                  <c:v>24.913180000000001</c:v>
                </c:pt>
                <c:pt idx="6731">
                  <c:v>24.886659999999999</c:v>
                </c:pt>
                <c:pt idx="6732">
                  <c:v>24.984020000000001</c:v>
                </c:pt>
                <c:pt idx="6733">
                  <c:v>24.995290000000001</c:v>
                </c:pt>
                <c:pt idx="6734">
                  <c:v>24.925830000000001</c:v>
                </c:pt>
                <c:pt idx="6735">
                  <c:v>24.931229999999999</c:v>
                </c:pt>
                <c:pt idx="6736">
                  <c:v>24.903580000000002</c:v>
                </c:pt>
                <c:pt idx="6737">
                  <c:v>24.94614</c:v>
                </c:pt>
                <c:pt idx="6738">
                  <c:v>24.856549999999999</c:v>
                </c:pt>
                <c:pt idx="6739">
                  <c:v>24.88306</c:v>
                </c:pt>
                <c:pt idx="6740">
                  <c:v>24.951640000000001</c:v>
                </c:pt>
                <c:pt idx="6741">
                  <c:v>24.830960000000001</c:v>
                </c:pt>
                <c:pt idx="6742">
                  <c:v>24.917079999999999</c:v>
                </c:pt>
                <c:pt idx="6743">
                  <c:v>24.933810000000001</c:v>
                </c:pt>
                <c:pt idx="6744">
                  <c:v>24.95992</c:v>
                </c:pt>
                <c:pt idx="6745">
                  <c:v>24.97691</c:v>
                </c:pt>
                <c:pt idx="6746">
                  <c:v>24.929010000000002</c:v>
                </c:pt>
                <c:pt idx="6747">
                  <c:v>24.923690000000001</c:v>
                </c:pt>
                <c:pt idx="6748">
                  <c:v>24.88768</c:v>
                </c:pt>
                <c:pt idx="6749">
                  <c:v>24.878129999999999</c:v>
                </c:pt>
                <c:pt idx="6750">
                  <c:v>24.92717</c:v>
                </c:pt>
                <c:pt idx="6751">
                  <c:v>24.914919999999999</c:v>
                </c:pt>
                <c:pt idx="6752">
                  <c:v>24.962109999999999</c:v>
                </c:pt>
                <c:pt idx="6753">
                  <c:v>24.967839999999999</c:v>
                </c:pt>
                <c:pt idx="6754">
                  <c:v>24.92848</c:v>
                </c:pt>
                <c:pt idx="6755">
                  <c:v>24.949310000000001</c:v>
                </c:pt>
                <c:pt idx="6756">
                  <c:v>24.919409999999999</c:v>
                </c:pt>
                <c:pt idx="6757">
                  <c:v>24.950289999999999</c:v>
                </c:pt>
                <c:pt idx="6758">
                  <c:v>24.903729999999999</c:v>
                </c:pt>
                <c:pt idx="6759">
                  <c:v>24.92229</c:v>
                </c:pt>
                <c:pt idx="6760">
                  <c:v>24.861989999999999</c:v>
                </c:pt>
                <c:pt idx="6761">
                  <c:v>24.90314</c:v>
                </c:pt>
                <c:pt idx="6762">
                  <c:v>24.897539999999999</c:v>
                </c:pt>
                <c:pt idx="6763">
                  <c:v>24.9391</c:v>
                </c:pt>
                <c:pt idx="6764">
                  <c:v>24.934470000000001</c:v>
                </c:pt>
                <c:pt idx="6765">
                  <c:v>24.89312</c:v>
                </c:pt>
                <c:pt idx="6766">
                  <c:v>24.922799999999999</c:v>
                </c:pt>
                <c:pt idx="6767">
                  <c:v>24.886240000000001</c:v>
                </c:pt>
                <c:pt idx="6768">
                  <c:v>24.87865</c:v>
                </c:pt>
                <c:pt idx="6769">
                  <c:v>24.927099999999999</c:v>
                </c:pt>
                <c:pt idx="6770">
                  <c:v>24.899840000000001</c:v>
                </c:pt>
                <c:pt idx="6771">
                  <c:v>24.895060000000001</c:v>
                </c:pt>
                <c:pt idx="6772">
                  <c:v>24.906649999999999</c:v>
                </c:pt>
                <c:pt idx="6773">
                  <c:v>24.905629999999999</c:v>
                </c:pt>
                <c:pt idx="6774">
                  <c:v>24.90015</c:v>
                </c:pt>
                <c:pt idx="6775">
                  <c:v>24.975159999999999</c:v>
                </c:pt>
                <c:pt idx="6776">
                  <c:v>24.923349999999999</c:v>
                </c:pt>
                <c:pt idx="6777">
                  <c:v>24.896260000000002</c:v>
                </c:pt>
                <c:pt idx="6778">
                  <c:v>24.86796</c:v>
                </c:pt>
                <c:pt idx="6779">
                  <c:v>24.857240000000001</c:v>
                </c:pt>
                <c:pt idx="6780">
                  <c:v>24.901409999999998</c:v>
                </c:pt>
                <c:pt idx="6781">
                  <c:v>24.85885</c:v>
                </c:pt>
                <c:pt idx="6782">
                  <c:v>24.90701</c:v>
                </c:pt>
                <c:pt idx="6783">
                  <c:v>24.94162</c:v>
                </c:pt>
                <c:pt idx="6784">
                  <c:v>24.939530000000001</c:v>
                </c:pt>
                <c:pt idx="6785">
                  <c:v>24.927399999999999</c:v>
                </c:pt>
                <c:pt idx="6786">
                  <c:v>24.869530000000001</c:v>
                </c:pt>
                <c:pt idx="6787">
                  <c:v>24.909230000000001</c:v>
                </c:pt>
                <c:pt idx="6788">
                  <c:v>24.90391</c:v>
                </c:pt>
                <c:pt idx="6789">
                  <c:v>24.87602</c:v>
                </c:pt>
                <c:pt idx="6790">
                  <c:v>24.86964</c:v>
                </c:pt>
                <c:pt idx="6791">
                  <c:v>24.90644</c:v>
                </c:pt>
                <c:pt idx="6792">
                  <c:v>24.90906</c:v>
                </c:pt>
                <c:pt idx="6793">
                  <c:v>24.894580000000001</c:v>
                </c:pt>
                <c:pt idx="6794">
                  <c:v>24.92032</c:v>
                </c:pt>
                <c:pt idx="6795">
                  <c:v>24.906359999999999</c:v>
                </c:pt>
                <c:pt idx="6796">
                  <c:v>24.90851</c:v>
                </c:pt>
                <c:pt idx="6797">
                  <c:v>24.891259999999999</c:v>
                </c:pt>
                <c:pt idx="6798">
                  <c:v>24.863849999999999</c:v>
                </c:pt>
                <c:pt idx="6799">
                  <c:v>24.853719999999999</c:v>
                </c:pt>
                <c:pt idx="6800">
                  <c:v>24.83595</c:v>
                </c:pt>
                <c:pt idx="6801">
                  <c:v>24.890979999999999</c:v>
                </c:pt>
                <c:pt idx="6802">
                  <c:v>24.916969999999999</c:v>
                </c:pt>
                <c:pt idx="6803">
                  <c:v>24.87668</c:v>
                </c:pt>
                <c:pt idx="6804">
                  <c:v>24.921900000000001</c:v>
                </c:pt>
                <c:pt idx="6805">
                  <c:v>24.876470000000001</c:v>
                </c:pt>
                <c:pt idx="6806">
                  <c:v>24.829799999999999</c:v>
                </c:pt>
                <c:pt idx="6807">
                  <c:v>24.847069999999999</c:v>
                </c:pt>
                <c:pt idx="6808">
                  <c:v>24.829689999999999</c:v>
                </c:pt>
                <c:pt idx="6809">
                  <c:v>24.794979999999999</c:v>
                </c:pt>
                <c:pt idx="6810">
                  <c:v>24.888280000000002</c:v>
                </c:pt>
                <c:pt idx="6811">
                  <c:v>24.826080000000001</c:v>
                </c:pt>
                <c:pt idx="6812">
                  <c:v>24.832460000000001</c:v>
                </c:pt>
                <c:pt idx="6813">
                  <c:v>24.855429999999998</c:v>
                </c:pt>
                <c:pt idx="6814">
                  <c:v>24.85134</c:v>
                </c:pt>
                <c:pt idx="6815">
                  <c:v>24.887650000000001</c:v>
                </c:pt>
                <c:pt idx="6816">
                  <c:v>24.865310000000001</c:v>
                </c:pt>
                <c:pt idx="6817">
                  <c:v>24.886420000000001</c:v>
                </c:pt>
                <c:pt idx="6818">
                  <c:v>24.839649999999999</c:v>
                </c:pt>
                <c:pt idx="6819">
                  <c:v>24.838550000000001</c:v>
                </c:pt>
                <c:pt idx="6820">
                  <c:v>24.85915</c:v>
                </c:pt>
                <c:pt idx="6821">
                  <c:v>24.896889999999999</c:v>
                </c:pt>
                <c:pt idx="6822">
                  <c:v>24.803609999999999</c:v>
                </c:pt>
                <c:pt idx="6823">
                  <c:v>24.875050000000002</c:v>
                </c:pt>
                <c:pt idx="6824">
                  <c:v>24.885660000000001</c:v>
                </c:pt>
                <c:pt idx="6825">
                  <c:v>24.874420000000001</c:v>
                </c:pt>
                <c:pt idx="6826">
                  <c:v>24.888760000000001</c:v>
                </c:pt>
                <c:pt idx="6827">
                  <c:v>24.854369999999999</c:v>
                </c:pt>
                <c:pt idx="6828">
                  <c:v>24.898260000000001</c:v>
                </c:pt>
                <c:pt idx="6829">
                  <c:v>24.87031</c:v>
                </c:pt>
                <c:pt idx="6830">
                  <c:v>24.886340000000001</c:v>
                </c:pt>
                <c:pt idx="6831">
                  <c:v>24.860600000000002</c:v>
                </c:pt>
                <c:pt idx="6832">
                  <c:v>24.86834</c:v>
                </c:pt>
                <c:pt idx="6833">
                  <c:v>24.913139999999999</c:v>
                </c:pt>
                <c:pt idx="6834">
                  <c:v>24.83793</c:v>
                </c:pt>
                <c:pt idx="6835">
                  <c:v>24.880849999999999</c:v>
                </c:pt>
                <c:pt idx="6836">
                  <c:v>24.85276</c:v>
                </c:pt>
                <c:pt idx="6837">
                  <c:v>24.78415</c:v>
                </c:pt>
                <c:pt idx="6838">
                  <c:v>24.868670000000002</c:v>
                </c:pt>
                <c:pt idx="6839">
                  <c:v>24.819849999999999</c:v>
                </c:pt>
                <c:pt idx="6840">
                  <c:v>24.860240000000001</c:v>
                </c:pt>
                <c:pt idx="6841">
                  <c:v>24.890540000000001</c:v>
                </c:pt>
                <c:pt idx="6842">
                  <c:v>24.85371</c:v>
                </c:pt>
                <c:pt idx="6843">
                  <c:v>24.822970000000002</c:v>
                </c:pt>
                <c:pt idx="6844">
                  <c:v>24.895160000000001</c:v>
                </c:pt>
                <c:pt idx="6845">
                  <c:v>24.925360000000001</c:v>
                </c:pt>
                <c:pt idx="6846">
                  <c:v>24.850210000000001</c:v>
                </c:pt>
                <c:pt idx="6847">
                  <c:v>24.83577</c:v>
                </c:pt>
                <c:pt idx="6848">
                  <c:v>24.851459999999999</c:v>
                </c:pt>
                <c:pt idx="6849">
                  <c:v>24.89612</c:v>
                </c:pt>
                <c:pt idx="6850">
                  <c:v>24.866879999999998</c:v>
                </c:pt>
                <c:pt idx="6851">
                  <c:v>24.869620000000001</c:v>
                </c:pt>
                <c:pt idx="6852">
                  <c:v>24.896380000000001</c:v>
                </c:pt>
                <c:pt idx="6853">
                  <c:v>24.904070000000001</c:v>
                </c:pt>
                <c:pt idx="6854">
                  <c:v>24.931080000000001</c:v>
                </c:pt>
                <c:pt idx="6855">
                  <c:v>24.84806</c:v>
                </c:pt>
                <c:pt idx="6856">
                  <c:v>24.832750000000001</c:v>
                </c:pt>
                <c:pt idx="6857">
                  <c:v>24.829609999999999</c:v>
                </c:pt>
                <c:pt idx="6858">
                  <c:v>24.8264</c:v>
                </c:pt>
                <c:pt idx="6859">
                  <c:v>24.86655</c:v>
                </c:pt>
                <c:pt idx="6860">
                  <c:v>24.83615</c:v>
                </c:pt>
                <c:pt idx="6861">
                  <c:v>24.845839999999999</c:v>
                </c:pt>
                <c:pt idx="6862">
                  <c:v>24.847629999999999</c:v>
                </c:pt>
                <c:pt idx="6863">
                  <c:v>24.834389999999999</c:v>
                </c:pt>
                <c:pt idx="6864">
                  <c:v>24.691020000000002</c:v>
                </c:pt>
                <c:pt idx="6865">
                  <c:v>24.705459999999999</c:v>
                </c:pt>
                <c:pt idx="6866">
                  <c:v>24.676449999999999</c:v>
                </c:pt>
                <c:pt idx="6867">
                  <c:v>24.65654</c:v>
                </c:pt>
                <c:pt idx="6868">
                  <c:v>24.808399999999999</c:v>
                </c:pt>
                <c:pt idx="6869">
                  <c:v>24.7883</c:v>
                </c:pt>
                <c:pt idx="6870">
                  <c:v>24.804790000000001</c:v>
                </c:pt>
                <c:pt idx="6871">
                  <c:v>24.811530000000001</c:v>
                </c:pt>
                <c:pt idx="6872">
                  <c:v>24.812010000000001</c:v>
                </c:pt>
                <c:pt idx="6873">
                  <c:v>24.74605</c:v>
                </c:pt>
                <c:pt idx="6874">
                  <c:v>24.76078</c:v>
                </c:pt>
                <c:pt idx="6875">
                  <c:v>24.783740000000002</c:v>
                </c:pt>
                <c:pt idx="6876">
                  <c:v>24.789619999999999</c:v>
                </c:pt>
                <c:pt idx="6877">
                  <c:v>24.79027</c:v>
                </c:pt>
                <c:pt idx="6878">
                  <c:v>24.78725</c:v>
                </c:pt>
                <c:pt idx="6879">
                  <c:v>24.74438</c:v>
                </c:pt>
                <c:pt idx="6880">
                  <c:v>24.793479999999999</c:v>
                </c:pt>
                <c:pt idx="6881">
                  <c:v>24.764690000000002</c:v>
                </c:pt>
                <c:pt idx="6882">
                  <c:v>24.76154</c:v>
                </c:pt>
                <c:pt idx="6883">
                  <c:v>24.72016</c:v>
                </c:pt>
                <c:pt idx="6884">
                  <c:v>24.75273</c:v>
                </c:pt>
                <c:pt idx="6885">
                  <c:v>24.766749999999998</c:v>
                </c:pt>
                <c:pt idx="6886">
                  <c:v>24.816559999999999</c:v>
                </c:pt>
                <c:pt idx="6887">
                  <c:v>24.80198</c:v>
                </c:pt>
                <c:pt idx="6888">
                  <c:v>24.796040000000001</c:v>
                </c:pt>
                <c:pt idx="6889">
                  <c:v>24.821549999999998</c:v>
                </c:pt>
                <c:pt idx="6890">
                  <c:v>24.741199999999999</c:v>
                </c:pt>
                <c:pt idx="6891">
                  <c:v>24.790649999999999</c:v>
                </c:pt>
                <c:pt idx="6892">
                  <c:v>24.792760000000001</c:v>
                </c:pt>
                <c:pt idx="6893">
                  <c:v>24.823740000000001</c:v>
                </c:pt>
                <c:pt idx="6894">
                  <c:v>24.812259999999998</c:v>
                </c:pt>
                <c:pt idx="6895">
                  <c:v>24.729759999999999</c:v>
                </c:pt>
                <c:pt idx="6896">
                  <c:v>24.80049</c:v>
                </c:pt>
                <c:pt idx="6897">
                  <c:v>24.707989999999999</c:v>
                </c:pt>
                <c:pt idx="6898">
                  <c:v>24.75629</c:v>
                </c:pt>
                <c:pt idx="6899">
                  <c:v>24.754000000000001</c:v>
                </c:pt>
                <c:pt idx="6900">
                  <c:v>24.82039</c:v>
                </c:pt>
                <c:pt idx="6901">
                  <c:v>24.777270000000001</c:v>
                </c:pt>
                <c:pt idx="6902">
                  <c:v>24.80396</c:v>
                </c:pt>
                <c:pt idx="6903">
                  <c:v>24.774049999999999</c:v>
                </c:pt>
                <c:pt idx="6904">
                  <c:v>24.851929999999999</c:v>
                </c:pt>
                <c:pt idx="6905">
                  <c:v>24.838229999999999</c:v>
                </c:pt>
                <c:pt idx="6906">
                  <c:v>24.842849999999999</c:v>
                </c:pt>
                <c:pt idx="6907">
                  <c:v>24.806619999999999</c:v>
                </c:pt>
                <c:pt idx="6908">
                  <c:v>24.810780000000001</c:v>
                </c:pt>
                <c:pt idx="6909">
                  <c:v>24.73603</c:v>
                </c:pt>
                <c:pt idx="6910">
                  <c:v>24.72054</c:v>
                </c:pt>
                <c:pt idx="6911">
                  <c:v>24.68749</c:v>
                </c:pt>
                <c:pt idx="6912">
                  <c:v>24.714479999999998</c:v>
                </c:pt>
                <c:pt idx="6913">
                  <c:v>24.693660000000001</c:v>
                </c:pt>
                <c:pt idx="6914">
                  <c:v>24.70036</c:v>
                </c:pt>
                <c:pt idx="6915">
                  <c:v>24.762170000000001</c:v>
                </c:pt>
                <c:pt idx="6916">
                  <c:v>24.77533</c:v>
                </c:pt>
                <c:pt idx="6917">
                  <c:v>24.73263</c:v>
                </c:pt>
                <c:pt idx="6918">
                  <c:v>24.746269999999999</c:v>
                </c:pt>
                <c:pt idx="6919">
                  <c:v>24.788460000000001</c:v>
                </c:pt>
                <c:pt idx="6920">
                  <c:v>24.828309999999998</c:v>
                </c:pt>
                <c:pt idx="6921">
                  <c:v>24.74736</c:v>
                </c:pt>
                <c:pt idx="6922">
                  <c:v>24.76614</c:v>
                </c:pt>
                <c:pt idx="6923">
                  <c:v>24.806149999999999</c:v>
                </c:pt>
                <c:pt idx="6924">
                  <c:v>24.752649999999999</c:v>
                </c:pt>
                <c:pt idx="6925">
                  <c:v>24.72775</c:v>
                </c:pt>
                <c:pt idx="6926">
                  <c:v>24.733370000000001</c:v>
                </c:pt>
                <c:pt idx="6927">
                  <c:v>24.764759999999999</c:v>
                </c:pt>
                <c:pt idx="6928">
                  <c:v>24.818349999999999</c:v>
                </c:pt>
                <c:pt idx="6929">
                  <c:v>24.791399999999999</c:v>
                </c:pt>
                <c:pt idx="6930">
                  <c:v>24.838950000000001</c:v>
                </c:pt>
                <c:pt idx="6931">
                  <c:v>24.754519999999999</c:v>
                </c:pt>
                <c:pt idx="6932">
                  <c:v>24.74457</c:v>
                </c:pt>
                <c:pt idx="6933">
                  <c:v>24.71959</c:v>
                </c:pt>
                <c:pt idx="6934">
                  <c:v>24.719799999999999</c:v>
                </c:pt>
                <c:pt idx="6935">
                  <c:v>24.764109999999999</c:v>
                </c:pt>
                <c:pt idx="6936">
                  <c:v>24.786709999999999</c:v>
                </c:pt>
                <c:pt idx="6937">
                  <c:v>24.79082</c:v>
                </c:pt>
                <c:pt idx="6938">
                  <c:v>24.739460000000001</c:v>
                </c:pt>
                <c:pt idx="6939">
                  <c:v>24.760380000000001</c:v>
                </c:pt>
                <c:pt idx="6940">
                  <c:v>24.776350000000001</c:v>
                </c:pt>
                <c:pt idx="6941">
                  <c:v>24.674890000000001</c:v>
                </c:pt>
                <c:pt idx="6942">
                  <c:v>24.804290000000002</c:v>
                </c:pt>
                <c:pt idx="6943">
                  <c:v>24.78584</c:v>
                </c:pt>
                <c:pt idx="6944">
                  <c:v>24.72644</c:v>
                </c:pt>
                <c:pt idx="6945">
                  <c:v>24.74288</c:v>
                </c:pt>
                <c:pt idx="6946">
                  <c:v>24.721810000000001</c:v>
                </c:pt>
                <c:pt idx="6947">
                  <c:v>24.731940000000002</c:v>
                </c:pt>
                <c:pt idx="6948">
                  <c:v>24.710349999999998</c:v>
                </c:pt>
                <c:pt idx="6949">
                  <c:v>24.747050000000002</c:v>
                </c:pt>
                <c:pt idx="6950">
                  <c:v>24.666029999999999</c:v>
                </c:pt>
                <c:pt idx="6951">
                  <c:v>24.674189999999999</c:v>
                </c:pt>
                <c:pt idx="6952">
                  <c:v>24.71678</c:v>
                </c:pt>
                <c:pt idx="6953">
                  <c:v>24.677330000000001</c:v>
                </c:pt>
                <c:pt idx="6954">
                  <c:v>24.730129999999999</c:v>
                </c:pt>
                <c:pt idx="6955">
                  <c:v>24.76971</c:v>
                </c:pt>
                <c:pt idx="6956">
                  <c:v>24.67642</c:v>
                </c:pt>
                <c:pt idx="6957">
                  <c:v>24.70767</c:v>
                </c:pt>
                <c:pt idx="6958">
                  <c:v>24.70158</c:v>
                </c:pt>
                <c:pt idx="6959">
                  <c:v>24.65363</c:v>
                </c:pt>
                <c:pt idx="6960">
                  <c:v>24.659749999999999</c:v>
                </c:pt>
                <c:pt idx="6961">
                  <c:v>24.615629999999999</c:v>
                </c:pt>
                <c:pt idx="6962">
                  <c:v>24.704640000000001</c:v>
                </c:pt>
                <c:pt idx="6963">
                  <c:v>24.70468</c:v>
                </c:pt>
                <c:pt idx="6964">
                  <c:v>24.687429999999999</c:v>
                </c:pt>
                <c:pt idx="6965">
                  <c:v>24.727969999999999</c:v>
                </c:pt>
                <c:pt idx="6966">
                  <c:v>24.719519999999999</c:v>
                </c:pt>
                <c:pt idx="6967">
                  <c:v>24.687460000000002</c:v>
                </c:pt>
                <c:pt idx="6968">
                  <c:v>24.744309999999999</c:v>
                </c:pt>
                <c:pt idx="6969">
                  <c:v>24.707339999999999</c:v>
                </c:pt>
                <c:pt idx="6970">
                  <c:v>24.7407</c:v>
                </c:pt>
                <c:pt idx="6971">
                  <c:v>24.546800000000001</c:v>
                </c:pt>
                <c:pt idx="6972">
                  <c:v>24.613990000000001</c:v>
                </c:pt>
                <c:pt idx="6973">
                  <c:v>24.590910000000001</c:v>
                </c:pt>
                <c:pt idx="6974">
                  <c:v>24.5701</c:v>
                </c:pt>
                <c:pt idx="6975">
                  <c:v>24.733470000000001</c:v>
                </c:pt>
                <c:pt idx="6976">
                  <c:v>24.668220000000002</c:v>
                </c:pt>
                <c:pt idx="6977">
                  <c:v>24.70749</c:v>
                </c:pt>
                <c:pt idx="6978">
                  <c:v>24.703990000000001</c:v>
                </c:pt>
                <c:pt idx="6979">
                  <c:v>24.658439999999999</c:v>
                </c:pt>
                <c:pt idx="6980">
                  <c:v>24.62584</c:v>
                </c:pt>
                <c:pt idx="6981">
                  <c:v>24.753969999999999</c:v>
                </c:pt>
                <c:pt idx="6982">
                  <c:v>24.715240000000001</c:v>
                </c:pt>
                <c:pt idx="6983">
                  <c:v>24.722280000000001</c:v>
                </c:pt>
                <c:pt idx="6984">
                  <c:v>24.712479999999999</c:v>
                </c:pt>
                <c:pt idx="6985">
                  <c:v>24.706250000000001</c:v>
                </c:pt>
                <c:pt idx="6986">
                  <c:v>24.686810000000001</c:v>
                </c:pt>
                <c:pt idx="6987">
                  <c:v>24.71</c:v>
                </c:pt>
                <c:pt idx="6988">
                  <c:v>24.63409</c:v>
                </c:pt>
                <c:pt idx="6989">
                  <c:v>24.604769999999998</c:v>
                </c:pt>
                <c:pt idx="6990">
                  <c:v>24.63251</c:v>
                </c:pt>
                <c:pt idx="6991">
                  <c:v>24.601970000000001</c:v>
                </c:pt>
                <c:pt idx="6992">
                  <c:v>24.681010000000001</c:v>
                </c:pt>
                <c:pt idx="6993">
                  <c:v>24.531490000000002</c:v>
                </c:pt>
                <c:pt idx="6994">
                  <c:v>24.605550000000001</c:v>
                </c:pt>
                <c:pt idx="6995">
                  <c:v>24.619900000000001</c:v>
                </c:pt>
                <c:pt idx="6996">
                  <c:v>24.648420000000002</c:v>
                </c:pt>
                <c:pt idx="6997">
                  <c:v>24.69848</c:v>
                </c:pt>
                <c:pt idx="6998">
                  <c:v>24.670839999999998</c:v>
                </c:pt>
                <c:pt idx="6999">
                  <c:v>24.656980000000001</c:v>
                </c:pt>
                <c:pt idx="7000">
                  <c:v>24.655010000000001</c:v>
                </c:pt>
                <c:pt idx="7001">
                  <c:v>24.637440000000002</c:v>
                </c:pt>
                <c:pt idx="7002">
                  <c:v>24.670919999999999</c:v>
                </c:pt>
                <c:pt idx="7003">
                  <c:v>24.64124</c:v>
                </c:pt>
                <c:pt idx="7004">
                  <c:v>24.629760000000001</c:v>
                </c:pt>
                <c:pt idx="7005">
                  <c:v>24.660419999999998</c:v>
                </c:pt>
                <c:pt idx="7006">
                  <c:v>24.686699999999998</c:v>
                </c:pt>
                <c:pt idx="7007">
                  <c:v>24.67116</c:v>
                </c:pt>
                <c:pt idx="7008">
                  <c:v>24.682659999999998</c:v>
                </c:pt>
                <c:pt idx="7009">
                  <c:v>24.69735</c:v>
                </c:pt>
                <c:pt idx="7010">
                  <c:v>24.681629999999998</c:v>
                </c:pt>
                <c:pt idx="7011">
                  <c:v>24.64921</c:v>
                </c:pt>
                <c:pt idx="7012">
                  <c:v>24.608519999999999</c:v>
                </c:pt>
                <c:pt idx="7013">
                  <c:v>24.5565</c:v>
                </c:pt>
                <c:pt idx="7014">
                  <c:v>24.559560000000001</c:v>
                </c:pt>
                <c:pt idx="7015">
                  <c:v>24.679410000000001</c:v>
                </c:pt>
                <c:pt idx="7016">
                  <c:v>24.674150000000001</c:v>
                </c:pt>
                <c:pt idx="7017">
                  <c:v>24.634589999999999</c:v>
                </c:pt>
                <c:pt idx="7018">
                  <c:v>24.63561</c:v>
                </c:pt>
                <c:pt idx="7019">
                  <c:v>24.658470000000001</c:v>
                </c:pt>
                <c:pt idx="7020">
                  <c:v>24.665659999999999</c:v>
                </c:pt>
                <c:pt idx="7021">
                  <c:v>24.58717</c:v>
                </c:pt>
                <c:pt idx="7022">
                  <c:v>24.646640000000001</c:v>
                </c:pt>
                <c:pt idx="7023">
                  <c:v>24.654029999999999</c:v>
                </c:pt>
                <c:pt idx="7024">
                  <c:v>24.630040000000001</c:v>
                </c:pt>
                <c:pt idx="7025">
                  <c:v>24.528420000000001</c:v>
                </c:pt>
                <c:pt idx="7026">
                  <c:v>24.549530000000001</c:v>
                </c:pt>
                <c:pt idx="7027">
                  <c:v>24.584499999999998</c:v>
                </c:pt>
                <c:pt idx="7028">
                  <c:v>24.584389999999999</c:v>
                </c:pt>
                <c:pt idx="7029">
                  <c:v>24.631599999999999</c:v>
                </c:pt>
                <c:pt idx="7030">
                  <c:v>24.660710000000002</c:v>
                </c:pt>
                <c:pt idx="7031">
                  <c:v>24.625769999999999</c:v>
                </c:pt>
                <c:pt idx="7032">
                  <c:v>24.610320000000002</c:v>
                </c:pt>
                <c:pt idx="7033">
                  <c:v>24.588139999999999</c:v>
                </c:pt>
                <c:pt idx="7034">
                  <c:v>24.662859999999998</c:v>
                </c:pt>
                <c:pt idx="7035">
                  <c:v>24.687580000000001</c:v>
                </c:pt>
                <c:pt idx="7036">
                  <c:v>24.61684</c:v>
                </c:pt>
                <c:pt idx="7037">
                  <c:v>24.664180000000002</c:v>
                </c:pt>
                <c:pt idx="7038">
                  <c:v>24.73556</c:v>
                </c:pt>
                <c:pt idx="7039">
                  <c:v>24.634589999999999</c:v>
                </c:pt>
                <c:pt idx="7040">
                  <c:v>24.620529999999999</c:v>
                </c:pt>
                <c:pt idx="7041">
                  <c:v>24.66479</c:v>
                </c:pt>
                <c:pt idx="7042">
                  <c:v>24.673220000000001</c:v>
                </c:pt>
                <c:pt idx="7043">
                  <c:v>24.681450000000002</c:v>
                </c:pt>
                <c:pt idx="7044">
                  <c:v>24.65258</c:v>
                </c:pt>
                <c:pt idx="7045">
                  <c:v>24.703939999999999</c:v>
                </c:pt>
                <c:pt idx="7046">
                  <c:v>24.659800000000001</c:v>
                </c:pt>
                <c:pt idx="7047">
                  <c:v>24.6568</c:v>
                </c:pt>
                <c:pt idx="7048">
                  <c:v>24.61816</c:v>
                </c:pt>
                <c:pt idx="7049">
                  <c:v>24.6296</c:v>
                </c:pt>
                <c:pt idx="7050">
                  <c:v>24.637</c:v>
                </c:pt>
                <c:pt idx="7051">
                  <c:v>24.616810000000001</c:v>
                </c:pt>
                <c:pt idx="7052">
                  <c:v>24.673760000000001</c:v>
                </c:pt>
                <c:pt idx="7053">
                  <c:v>24.602409999999999</c:v>
                </c:pt>
                <c:pt idx="7054">
                  <c:v>24.635770000000001</c:v>
                </c:pt>
                <c:pt idx="7055">
                  <c:v>24.61684</c:v>
                </c:pt>
                <c:pt idx="7056">
                  <c:v>24.568750000000001</c:v>
                </c:pt>
                <c:pt idx="7057">
                  <c:v>24.61393</c:v>
                </c:pt>
                <c:pt idx="7058">
                  <c:v>24.6066</c:v>
                </c:pt>
                <c:pt idx="7059">
                  <c:v>24.657170000000001</c:v>
                </c:pt>
                <c:pt idx="7060">
                  <c:v>24.675470000000001</c:v>
                </c:pt>
                <c:pt idx="7061">
                  <c:v>24.62425</c:v>
                </c:pt>
                <c:pt idx="7062">
                  <c:v>24.65334</c:v>
                </c:pt>
                <c:pt idx="7063">
                  <c:v>24.654979999999998</c:v>
                </c:pt>
                <c:pt idx="7064">
                  <c:v>24.683129999999998</c:v>
                </c:pt>
                <c:pt idx="7065">
                  <c:v>24.65119</c:v>
                </c:pt>
                <c:pt idx="7066">
                  <c:v>24.631419999999999</c:v>
                </c:pt>
                <c:pt idx="7067">
                  <c:v>24.573309999999999</c:v>
                </c:pt>
                <c:pt idx="7068">
                  <c:v>24.669599999999999</c:v>
                </c:pt>
                <c:pt idx="7069">
                  <c:v>24.693439999999999</c:v>
                </c:pt>
                <c:pt idx="7070">
                  <c:v>24.611999999999998</c:v>
                </c:pt>
                <c:pt idx="7071">
                  <c:v>24.55293</c:v>
                </c:pt>
                <c:pt idx="7072">
                  <c:v>24.612349999999999</c:v>
                </c:pt>
                <c:pt idx="7073">
                  <c:v>24.585850000000001</c:v>
                </c:pt>
                <c:pt idx="7074">
                  <c:v>24.63165</c:v>
                </c:pt>
                <c:pt idx="7075">
                  <c:v>24.62311</c:v>
                </c:pt>
                <c:pt idx="7076">
                  <c:v>24.593769999999999</c:v>
                </c:pt>
                <c:pt idx="7077">
                  <c:v>24.591640000000002</c:v>
                </c:pt>
                <c:pt idx="7078">
                  <c:v>24.542850000000001</c:v>
                </c:pt>
                <c:pt idx="7079">
                  <c:v>24.60192</c:v>
                </c:pt>
                <c:pt idx="7080">
                  <c:v>24.506879999999999</c:v>
                </c:pt>
                <c:pt idx="7081">
                  <c:v>24.475930000000002</c:v>
                </c:pt>
                <c:pt idx="7082">
                  <c:v>24.577069999999999</c:v>
                </c:pt>
                <c:pt idx="7083">
                  <c:v>24.616219999999998</c:v>
                </c:pt>
                <c:pt idx="7084">
                  <c:v>24.621590000000001</c:v>
                </c:pt>
                <c:pt idx="7085">
                  <c:v>24.585599999999999</c:v>
                </c:pt>
                <c:pt idx="7086">
                  <c:v>24.594239999999999</c:v>
                </c:pt>
                <c:pt idx="7087">
                  <c:v>24.576360000000001</c:v>
                </c:pt>
                <c:pt idx="7088">
                  <c:v>24.54542</c:v>
                </c:pt>
                <c:pt idx="7089">
                  <c:v>24.56521</c:v>
                </c:pt>
                <c:pt idx="7090">
                  <c:v>24.554390000000001</c:v>
                </c:pt>
                <c:pt idx="7091">
                  <c:v>24.571269999999998</c:v>
                </c:pt>
                <c:pt idx="7092">
                  <c:v>24.56099</c:v>
                </c:pt>
                <c:pt idx="7093">
                  <c:v>24.59723</c:v>
                </c:pt>
                <c:pt idx="7094">
                  <c:v>24.54654</c:v>
                </c:pt>
                <c:pt idx="7095">
                  <c:v>24.543119999999998</c:v>
                </c:pt>
                <c:pt idx="7096">
                  <c:v>24.549600000000002</c:v>
                </c:pt>
                <c:pt idx="7097">
                  <c:v>24.54608</c:v>
                </c:pt>
                <c:pt idx="7098">
                  <c:v>24.574149999999999</c:v>
                </c:pt>
                <c:pt idx="7099">
                  <c:v>24.56091</c:v>
                </c:pt>
                <c:pt idx="7100">
                  <c:v>24.580929999999999</c:v>
                </c:pt>
                <c:pt idx="7101">
                  <c:v>24.532720000000001</c:v>
                </c:pt>
                <c:pt idx="7102">
                  <c:v>24.532499999999999</c:v>
                </c:pt>
                <c:pt idx="7103">
                  <c:v>24.518360000000001</c:v>
                </c:pt>
                <c:pt idx="7104">
                  <c:v>24.536770000000001</c:v>
                </c:pt>
                <c:pt idx="7105">
                  <c:v>24.597339999999999</c:v>
                </c:pt>
                <c:pt idx="7106">
                  <c:v>24.525220000000001</c:v>
                </c:pt>
                <c:pt idx="7107">
                  <c:v>24.51107</c:v>
                </c:pt>
                <c:pt idx="7108">
                  <c:v>24.55865</c:v>
                </c:pt>
                <c:pt idx="7109">
                  <c:v>24.56269</c:v>
                </c:pt>
                <c:pt idx="7110">
                  <c:v>24.560469999999999</c:v>
                </c:pt>
                <c:pt idx="7111">
                  <c:v>24.52853</c:v>
                </c:pt>
                <c:pt idx="7112">
                  <c:v>24.59835</c:v>
                </c:pt>
                <c:pt idx="7113">
                  <c:v>24.528929999999999</c:v>
                </c:pt>
                <c:pt idx="7114">
                  <c:v>24.593150000000001</c:v>
                </c:pt>
                <c:pt idx="7115">
                  <c:v>24.556719999999999</c:v>
                </c:pt>
                <c:pt idx="7116">
                  <c:v>24.562049999999999</c:v>
                </c:pt>
                <c:pt idx="7117">
                  <c:v>24.510090000000002</c:v>
                </c:pt>
                <c:pt idx="7118">
                  <c:v>24.577200000000001</c:v>
                </c:pt>
                <c:pt idx="7119">
                  <c:v>24.57385</c:v>
                </c:pt>
                <c:pt idx="7120">
                  <c:v>24.479790000000001</c:v>
                </c:pt>
                <c:pt idx="7121">
                  <c:v>24.511030000000002</c:v>
                </c:pt>
                <c:pt idx="7122">
                  <c:v>24.515519999999999</c:v>
                </c:pt>
                <c:pt idx="7123">
                  <c:v>24.52244</c:v>
                </c:pt>
                <c:pt idx="7124">
                  <c:v>24.595300000000002</c:v>
                </c:pt>
                <c:pt idx="7125">
                  <c:v>24.576589999999999</c:v>
                </c:pt>
                <c:pt idx="7126">
                  <c:v>24.57375</c:v>
                </c:pt>
                <c:pt idx="7127">
                  <c:v>24.495380000000001</c:v>
                </c:pt>
                <c:pt idx="7128">
                  <c:v>24.550879999999999</c:v>
                </c:pt>
                <c:pt idx="7129">
                  <c:v>24.577249999999999</c:v>
                </c:pt>
                <c:pt idx="7130">
                  <c:v>24.527519999999999</c:v>
                </c:pt>
                <c:pt idx="7131">
                  <c:v>24.519189999999998</c:v>
                </c:pt>
                <c:pt idx="7132">
                  <c:v>24.525839999999999</c:v>
                </c:pt>
                <c:pt idx="7133">
                  <c:v>24.530200000000001</c:v>
                </c:pt>
                <c:pt idx="7134">
                  <c:v>24.507490000000001</c:v>
                </c:pt>
                <c:pt idx="7135">
                  <c:v>24.50243</c:v>
                </c:pt>
                <c:pt idx="7136">
                  <c:v>24.56934</c:v>
                </c:pt>
                <c:pt idx="7137">
                  <c:v>24.522580000000001</c:v>
                </c:pt>
                <c:pt idx="7138">
                  <c:v>24.514209999999999</c:v>
                </c:pt>
                <c:pt idx="7139">
                  <c:v>24.571000000000002</c:v>
                </c:pt>
                <c:pt idx="7140">
                  <c:v>24.47184</c:v>
                </c:pt>
                <c:pt idx="7141">
                  <c:v>24.520330000000001</c:v>
                </c:pt>
                <c:pt idx="7142">
                  <c:v>24.524450000000002</c:v>
                </c:pt>
                <c:pt idx="7143">
                  <c:v>24.495059999999999</c:v>
                </c:pt>
                <c:pt idx="7144">
                  <c:v>24.508230000000001</c:v>
                </c:pt>
                <c:pt idx="7145">
                  <c:v>24.50789</c:v>
                </c:pt>
                <c:pt idx="7146">
                  <c:v>24.581289999999999</c:v>
                </c:pt>
                <c:pt idx="7147">
                  <c:v>24.539290000000001</c:v>
                </c:pt>
                <c:pt idx="7148">
                  <c:v>24.560140000000001</c:v>
                </c:pt>
                <c:pt idx="7149">
                  <c:v>24.521899999999999</c:v>
                </c:pt>
                <c:pt idx="7150">
                  <c:v>24.533349999999999</c:v>
                </c:pt>
                <c:pt idx="7151">
                  <c:v>24.563610000000001</c:v>
                </c:pt>
                <c:pt idx="7152">
                  <c:v>24.552150000000001</c:v>
                </c:pt>
                <c:pt idx="7153">
                  <c:v>24.531009999999998</c:v>
                </c:pt>
                <c:pt idx="7154">
                  <c:v>24.51821</c:v>
                </c:pt>
                <c:pt idx="7155">
                  <c:v>24.552050000000001</c:v>
                </c:pt>
                <c:pt idx="7156">
                  <c:v>24.507529999999999</c:v>
                </c:pt>
                <c:pt idx="7157">
                  <c:v>24.533639999999998</c:v>
                </c:pt>
                <c:pt idx="7158">
                  <c:v>24.485610000000001</c:v>
                </c:pt>
                <c:pt idx="7159">
                  <c:v>24.454560000000001</c:v>
                </c:pt>
                <c:pt idx="7160">
                  <c:v>24.507829999999998</c:v>
                </c:pt>
                <c:pt idx="7161">
                  <c:v>24.533270000000002</c:v>
                </c:pt>
                <c:pt idx="7162">
                  <c:v>24.504760000000001</c:v>
                </c:pt>
                <c:pt idx="7163">
                  <c:v>24.47363</c:v>
                </c:pt>
                <c:pt idx="7164">
                  <c:v>24.506730000000001</c:v>
                </c:pt>
                <c:pt idx="7165">
                  <c:v>24.530180000000001</c:v>
                </c:pt>
                <c:pt idx="7166">
                  <c:v>24.548549999999999</c:v>
                </c:pt>
                <c:pt idx="7167">
                  <c:v>24.51183</c:v>
                </c:pt>
                <c:pt idx="7168">
                  <c:v>24.557929999999999</c:v>
                </c:pt>
                <c:pt idx="7169">
                  <c:v>24.51483</c:v>
                </c:pt>
                <c:pt idx="7170">
                  <c:v>24.522189999999998</c:v>
                </c:pt>
                <c:pt idx="7171">
                  <c:v>24.59056</c:v>
                </c:pt>
                <c:pt idx="7172">
                  <c:v>24.56354</c:v>
                </c:pt>
                <c:pt idx="7173">
                  <c:v>24.57451</c:v>
                </c:pt>
                <c:pt idx="7174">
                  <c:v>24.59441</c:v>
                </c:pt>
                <c:pt idx="7175">
                  <c:v>24.543340000000001</c:v>
                </c:pt>
                <c:pt idx="7176">
                  <c:v>24.56081</c:v>
                </c:pt>
                <c:pt idx="7177">
                  <c:v>24.601929999999999</c:v>
                </c:pt>
                <c:pt idx="7178">
                  <c:v>24.563030000000001</c:v>
                </c:pt>
                <c:pt idx="7179">
                  <c:v>24.54815</c:v>
                </c:pt>
                <c:pt idx="7180">
                  <c:v>24.552600000000002</c:v>
                </c:pt>
                <c:pt idx="7181">
                  <c:v>24.59554</c:v>
                </c:pt>
                <c:pt idx="7182">
                  <c:v>24.565860000000001</c:v>
                </c:pt>
                <c:pt idx="7183">
                  <c:v>24.502579999999998</c:v>
                </c:pt>
                <c:pt idx="7184">
                  <c:v>24.47786</c:v>
                </c:pt>
                <c:pt idx="7185">
                  <c:v>24.574629999999999</c:v>
                </c:pt>
                <c:pt idx="7186">
                  <c:v>24.557549999999999</c:v>
                </c:pt>
                <c:pt idx="7187">
                  <c:v>24.506979999999999</c:v>
                </c:pt>
                <c:pt idx="7188">
                  <c:v>24.55508</c:v>
                </c:pt>
                <c:pt idx="7189">
                  <c:v>24.525220000000001</c:v>
                </c:pt>
                <c:pt idx="7190">
                  <c:v>24.53145</c:v>
                </c:pt>
                <c:pt idx="7191">
                  <c:v>24.5304</c:v>
                </c:pt>
                <c:pt idx="7192">
                  <c:v>24.531089999999999</c:v>
                </c:pt>
                <c:pt idx="7193">
                  <c:v>24.580639999999999</c:v>
                </c:pt>
                <c:pt idx="7194">
                  <c:v>24.506730000000001</c:v>
                </c:pt>
                <c:pt idx="7195">
                  <c:v>24.465959999999999</c:v>
                </c:pt>
                <c:pt idx="7196">
                  <c:v>24.506509999999999</c:v>
                </c:pt>
                <c:pt idx="7197">
                  <c:v>24.51793</c:v>
                </c:pt>
                <c:pt idx="7198">
                  <c:v>24.49849</c:v>
                </c:pt>
                <c:pt idx="7199">
                  <c:v>24.53593</c:v>
                </c:pt>
                <c:pt idx="7200">
                  <c:v>24.548950000000001</c:v>
                </c:pt>
                <c:pt idx="7201">
                  <c:v>24.494959999999999</c:v>
                </c:pt>
                <c:pt idx="7202">
                  <c:v>24.560220000000001</c:v>
                </c:pt>
                <c:pt idx="7203">
                  <c:v>24.559920000000002</c:v>
                </c:pt>
                <c:pt idx="7204">
                  <c:v>24.548670000000001</c:v>
                </c:pt>
                <c:pt idx="7205">
                  <c:v>24.498010000000001</c:v>
                </c:pt>
                <c:pt idx="7206">
                  <c:v>24.523199999999999</c:v>
                </c:pt>
                <c:pt idx="7207">
                  <c:v>24.475519999999999</c:v>
                </c:pt>
                <c:pt idx="7208">
                  <c:v>24.425830000000001</c:v>
                </c:pt>
                <c:pt idx="7209">
                  <c:v>24.437850000000001</c:v>
                </c:pt>
                <c:pt idx="7210">
                  <c:v>24.452000000000002</c:v>
                </c:pt>
                <c:pt idx="7211">
                  <c:v>24.522410000000001</c:v>
                </c:pt>
                <c:pt idx="7212">
                  <c:v>24.47024</c:v>
                </c:pt>
                <c:pt idx="7213">
                  <c:v>24.545750000000002</c:v>
                </c:pt>
                <c:pt idx="7214">
                  <c:v>24.53135</c:v>
                </c:pt>
                <c:pt idx="7215">
                  <c:v>24.519600000000001</c:v>
                </c:pt>
                <c:pt idx="7216">
                  <c:v>24.526129999999998</c:v>
                </c:pt>
                <c:pt idx="7217">
                  <c:v>24.565239999999999</c:v>
                </c:pt>
                <c:pt idx="7218">
                  <c:v>24.510159999999999</c:v>
                </c:pt>
                <c:pt idx="7219">
                  <c:v>24.395890000000001</c:v>
                </c:pt>
                <c:pt idx="7220">
                  <c:v>24.545200000000001</c:v>
                </c:pt>
                <c:pt idx="7221">
                  <c:v>24.505939999999999</c:v>
                </c:pt>
                <c:pt idx="7222">
                  <c:v>24.506399999999999</c:v>
                </c:pt>
                <c:pt idx="7223">
                  <c:v>24.56671</c:v>
                </c:pt>
                <c:pt idx="7224">
                  <c:v>24.572620000000001</c:v>
                </c:pt>
                <c:pt idx="7225">
                  <c:v>24.543780000000002</c:v>
                </c:pt>
                <c:pt idx="7226">
                  <c:v>24.539650000000002</c:v>
                </c:pt>
                <c:pt idx="7227">
                  <c:v>24.547899999999998</c:v>
                </c:pt>
                <c:pt idx="7228">
                  <c:v>24.524190000000001</c:v>
                </c:pt>
                <c:pt idx="7229">
                  <c:v>24.460830000000001</c:v>
                </c:pt>
                <c:pt idx="7230">
                  <c:v>24.520289999999999</c:v>
                </c:pt>
                <c:pt idx="7231">
                  <c:v>24.428159999999998</c:v>
                </c:pt>
                <c:pt idx="7232">
                  <c:v>24.45477</c:v>
                </c:pt>
                <c:pt idx="7233">
                  <c:v>24.529340000000001</c:v>
                </c:pt>
                <c:pt idx="7234">
                  <c:v>24.490069999999999</c:v>
                </c:pt>
                <c:pt idx="7235">
                  <c:v>24.512599999999999</c:v>
                </c:pt>
                <c:pt idx="7236">
                  <c:v>24.502140000000001</c:v>
                </c:pt>
                <c:pt idx="7237">
                  <c:v>24.496230000000001</c:v>
                </c:pt>
                <c:pt idx="7238">
                  <c:v>24.486750000000001</c:v>
                </c:pt>
                <c:pt idx="7239">
                  <c:v>24.352979999999999</c:v>
                </c:pt>
                <c:pt idx="7240">
                  <c:v>24.50038</c:v>
                </c:pt>
                <c:pt idx="7241">
                  <c:v>24.460270000000001</c:v>
                </c:pt>
                <c:pt idx="7242">
                  <c:v>24.49259</c:v>
                </c:pt>
                <c:pt idx="7243">
                  <c:v>24.441330000000001</c:v>
                </c:pt>
                <c:pt idx="7244">
                  <c:v>24.459510000000002</c:v>
                </c:pt>
                <c:pt idx="7245">
                  <c:v>24.47439</c:v>
                </c:pt>
                <c:pt idx="7246">
                  <c:v>24.456050000000001</c:v>
                </c:pt>
                <c:pt idx="7247">
                  <c:v>24.513729999999999</c:v>
                </c:pt>
                <c:pt idx="7248">
                  <c:v>24.4178</c:v>
                </c:pt>
                <c:pt idx="7249">
                  <c:v>24.455909999999999</c:v>
                </c:pt>
                <c:pt idx="7250">
                  <c:v>24.500129999999999</c:v>
                </c:pt>
                <c:pt idx="7251">
                  <c:v>24.450289999999999</c:v>
                </c:pt>
                <c:pt idx="7252">
                  <c:v>24.49014</c:v>
                </c:pt>
                <c:pt idx="7253">
                  <c:v>24.496639999999999</c:v>
                </c:pt>
                <c:pt idx="7254">
                  <c:v>24.519349999999999</c:v>
                </c:pt>
                <c:pt idx="7255">
                  <c:v>24.495940000000001</c:v>
                </c:pt>
                <c:pt idx="7256">
                  <c:v>24.55049</c:v>
                </c:pt>
                <c:pt idx="7257">
                  <c:v>24.510750000000002</c:v>
                </c:pt>
                <c:pt idx="7258">
                  <c:v>24.478190000000001</c:v>
                </c:pt>
                <c:pt idx="7259">
                  <c:v>24.526129999999998</c:v>
                </c:pt>
                <c:pt idx="7260">
                  <c:v>24.483789999999999</c:v>
                </c:pt>
                <c:pt idx="7261">
                  <c:v>24.467279999999999</c:v>
                </c:pt>
                <c:pt idx="7262">
                  <c:v>24.468019999999999</c:v>
                </c:pt>
                <c:pt idx="7263">
                  <c:v>24.432310000000001</c:v>
                </c:pt>
                <c:pt idx="7264">
                  <c:v>24.488399999999999</c:v>
                </c:pt>
                <c:pt idx="7265">
                  <c:v>24.47749</c:v>
                </c:pt>
                <c:pt idx="7266">
                  <c:v>24.519020000000001</c:v>
                </c:pt>
                <c:pt idx="7267">
                  <c:v>24.532330000000002</c:v>
                </c:pt>
                <c:pt idx="7268">
                  <c:v>24.464220000000001</c:v>
                </c:pt>
                <c:pt idx="7269">
                  <c:v>24.47767</c:v>
                </c:pt>
                <c:pt idx="7270">
                  <c:v>24.467379999999999</c:v>
                </c:pt>
                <c:pt idx="7271">
                  <c:v>24.498850000000001</c:v>
                </c:pt>
                <c:pt idx="7272">
                  <c:v>24.461729999999999</c:v>
                </c:pt>
                <c:pt idx="7273">
                  <c:v>24.512419999999999</c:v>
                </c:pt>
                <c:pt idx="7274">
                  <c:v>24.363399999999999</c:v>
                </c:pt>
                <c:pt idx="7275">
                  <c:v>24.395890000000001</c:v>
                </c:pt>
                <c:pt idx="7276">
                  <c:v>24.390419999999999</c:v>
                </c:pt>
                <c:pt idx="7277">
                  <c:v>24.388300000000001</c:v>
                </c:pt>
                <c:pt idx="7278">
                  <c:v>24.469840000000001</c:v>
                </c:pt>
                <c:pt idx="7279">
                  <c:v>24.51315</c:v>
                </c:pt>
                <c:pt idx="7280">
                  <c:v>24.49944</c:v>
                </c:pt>
                <c:pt idx="7281">
                  <c:v>24.53098</c:v>
                </c:pt>
                <c:pt idx="7282">
                  <c:v>24.448820000000001</c:v>
                </c:pt>
                <c:pt idx="7283">
                  <c:v>24.452079999999999</c:v>
                </c:pt>
                <c:pt idx="7284">
                  <c:v>24.455459999999999</c:v>
                </c:pt>
                <c:pt idx="7285">
                  <c:v>24.450980000000001</c:v>
                </c:pt>
                <c:pt idx="7286">
                  <c:v>24.47082</c:v>
                </c:pt>
                <c:pt idx="7287">
                  <c:v>24.4023</c:v>
                </c:pt>
                <c:pt idx="7288">
                  <c:v>24.46341</c:v>
                </c:pt>
                <c:pt idx="7289">
                  <c:v>24.415209999999998</c:v>
                </c:pt>
                <c:pt idx="7290">
                  <c:v>24.43403</c:v>
                </c:pt>
                <c:pt idx="7291">
                  <c:v>24.378250000000001</c:v>
                </c:pt>
                <c:pt idx="7292">
                  <c:v>24.448250000000002</c:v>
                </c:pt>
                <c:pt idx="7293">
                  <c:v>24.482109999999999</c:v>
                </c:pt>
                <c:pt idx="7294">
                  <c:v>24.44369</c:v>
                </c:pt>
                <c:pt idx="7295">
                  <c:v>24.470199999999998</c:v>
                </c:pt>
                <c:pt idx="7296">
                  <c:v>24.45243</c:v>
                </c:pt>
                <c:pt idx="7297">
                  <c:v>24.493970000000001</c:v>
                </c:pt>
                <c:pt idx="7298">
                  <c:v>24.449639999999999</c:v>
                </c:pt>
                <c:pt idx="7299">
                  <c:v>24.477519999999998</c:v>
                </c:pt>
                <c:pt idx="7300">
                  <c:v>24.457689999999999</c:v>
                </c:pt>
                <c:pt idx="7301">
                  <c:v>24.445979999999999</c:v>
                </c:pt>
                <c:pt idx="7302">
                  <c:v>24.426659999999998</c:v>
                </c:pt>
                <c:pt idx="7303">
                  <c:v>24.447150000000001</c:v>
                </c:pt>
                <c:pt idx="7304">
                  <c:v>24.453679999999999</c:v>
                </c:pt>
                <c:pt idx="7305">
                  <c:v>24.44971</c:v>
                </c:pt>
                <c:pt idx="7306">
                  <c:v>24.43683</c:v>
                </c:pt>
                <c:pt idx="7307">
                  <c:v>24.443079999999998</c:v>
                </c:pt>
                <c:pt idx="7308">
                  <c:v>24.4255</c:v>
                </c:pt>
                <c:pt idx="7309">
                  <c:v>24.44999</c:v>
                </c:pt>
                <c:pt idx="7310">
                  <c:v>24.469799999999999</c:v>
                </c:pt>
                <c:pt idx="7311">
                  <c:v>24.47034</c:v>
                </c:pt>
                <c:pt idx="7312">
                  <c:v>24.450510000000001</c:v>
                </c:pt>
                <c:pt idx="7313">
                  <c:v>24.388349999999999</c:v>
                </c:pt>
                <c:pt idx="7314">
                  <c:v>24.41112</c:v>
                </c:pt>
                <c:pt idx="7315">
                  <c:v>24.491849999999999</c:v>
                </c:pt>
                <c:pt idx="7316">
                  <c:v>24.49539</c:v>
                </c:pt>
                <c:pt idx="7317">
                  <c:v>24.48583</c:v>
                </c:pt>
                <c:pt idx="7318">
                  <c:v>24.460129999999999</c:v>
                </c:pt>
                <c:pt idx="7319">
                  <c:v>24.435089999999999</c:v>
                </c:pt>
                <c:pt idx="7320">
                  <c:v>24.43646</c:v>
                </c:pt>
                <c:pt idx="7321">
                  <c:v>24.457470000000001</c:v>
                </c:pt>
                <c:pt idx="7322">
                  <c:v>24.390789999999999</c:v>
                </c:pt>
                <c:pt idx="7323">
                  <c:v>24.45121</c:v>
                </c:pt>
                <c:pt idx="7324">
                  <c:v>24.408729999999998</c:v>
                </c:pt>
                <c:pt idx="7325">
                  <c:v>24.427199999999999</c:v>
                </c:pt>
                <c:pt idx="7326">
                  <c:v>24.460599999999999</c:v>
                </c:pt>
                <c:pt idx="7327">
                  <c:v>24.4636</c:v>
                </c:pt>
                <c:pt idx="7328">
                  <c:v>24.436070000000001</c:v>
                </c:pt>
                <c:pt idx="7329">
                  <c:v>24.456890000000001</c:v>
                </c:pt>
                <c:pt idx="7330">
                  <c:v>24.46829</c:v>
                </c:pt>
                <c:pt idx="7331">
                  <c:v>24.43779</c:v>
                </c:pt>
                <c:pt idx="7332">
                  <c:v>24.430700000000002</c:v>
                </c:pt>
                <c:pt idx="7333">
                  <c:v>24.40428</c:v>
                </c:pt>
                <c:pt idx="7334">
                  <c:v>24.36618</c:v>
                </c:pt>
                <c:pt idx="7335">
                  <c:v>24.375830000000001</c:v>
                </c:pt>
                <c:pt idx="7336">
                  <c:v>24.374300000000002</c:v>
                </c:pt>
                <c:pt idx="7337">
                  <c:v>24.40326</c:v>
                </c:pt>
                <c:pt idx="7338">
                  <c:v>24.37182</c:v>
                </c:pt>
                <c:pt idx="7339">
                  <c:v>24.37678</c:v>
                </c:pt>
                <c:pt idx="7340">
                  <c:v>24.46144</c:v>
                </c:pt>
                <c:pt idx="7341">
                  <c:v>24.466480000000001</c:v>
                </c:pt>
                <c:pt idx="7342">
                  <c:v>24.423380000000002</c:v>
                </c:pt>
                <c:pt idx="7343">
                  <c:v>24.480699999999999</c:v>
                </c:pt>
                <c:pt idx="7344">
                  <c:v>24.464549999999999</c:v>
                </c:pt>
                <c:pt idx="7345">
                  <c:v>24.426590000000001</c:v>
                </c:pt>
                <c:pt idx="7346">
                  <c:v>24.419799999999999</c:v>
                </c:pt>
                <c:pt idx="7347">
                  <c:v>24.393370000000001</c:v>
                </c:pt>
                <c:pt idx="7348">
                  <c:v>24.40446</c:v>
                </c:pt>
                <c:pt idx="7349">
                  <c:v>24.447769999999998</c:v>
                </c:pt>
                <c:pt idx="7350">
                  <c:v>24.336030000000001</c:v>
                </c:pt>
                <c:pt idx="7351">
                  <c:v>24.37471</c:v>
                </c:pt>
                <c:pt idx="7352">
                  <c:v>24.396149999999999</c:v>
                </c:pt>
                <c:pt idx="7353">
                  <c:v>24.396139999999999</c:v>
                </c:pt>
                <c:pt idx="7354">
                  <c:v>24.415279999999999</c:v>
                </c:pt>
                <c:pt idx="7355">
                  <c:v>24.37696</c:v>
                </c:pt>
                <c:pt idx="7356">
                  <c:v>24.37537</c:v>
                </c:pt>
                <c:pt idx="7357">
                  <c:v>24.385899999999999</c:v>
                </c:pt>
                <c:pt idx="7358">
                  <c:v>24.40701</c:v>
                </c:pt>
                <c:pt idx="7359">
                  <c:v>24.411639999999998</c:v>
                </c:pt>
                <c:pt idx="7360">
                  <c:v>24.37763</c:v>
                </c:pt>
                <c:pt idx="7361">
                  <c:v>24.40354</c:v>
                </c:pt>
                <c:pt idx="7362">
                  <c:v>24.243919999999999</c:v>
                </c:pt>
                <c:pt idx="7363">
                  <c:v>24.26296</c:v>
                </c:pt>
                <c:pt idx="7364">
                  <c:v>24.232839999999999</c:v>
                </c:pt>
                <c:pt idx="7365">
                  <c:v>24.30575</c:v>
                </c:pt>
                <c:pt idx="7366">
                  <c:v>24.268239999999999</c:v>
                </c:pt>
                <c:pt idx="7367">
                  <c:v>24.317869999999999</c:v>
                </c:pt>
                <c:pt idx="7368">
                  <c:v>24.306480000000001</c:v>
                </c:pt>
                <c:pt idx="7369">
                  <c:v>24.299299999999999</c:v>
                </c:pt>
                <c:pt idx="7370">
                  <c:v>24.283259999999999</c:v>
                </c:pt>
                <c:pt idx="7371">
                  <c:v>24.361619999999998</c:v>
                </c:pt>
                <c:pt idx="7372">
                  <c:v>24.404859999999999</c:v>
                </c:pt>
                <c:pt idx="7373">
                  <c:v>24.37799</c:v>
                </c:pt>
                <c:pt idx="7374">
                  <c:v>24.427969999999998</c:v>
                </c:pt>
                <c:pt idx="7375">
                  <c:v>24.405190000000001</c:v>
                </c:pt>
                <c:pt idx="7376">
                  <c:v>24.421669999999999</c:v>
                </c:pt>
                <c:pt idx="7377">
                  <c:v>24.407699999999998</c:v>
                </c:pt>
                <c:pt idx="7378">
                  <c:v>24.38674</c:v>
                </c:pt>
                <c:pt idx="7379">
                  <c:v>24.31878</c:v>
                </c:pt>
                <c:pt idx="7380">
                  <c:v>24.320889999999999</c:v>
                </c:pt>
                <c:pt idx="7381">
                  <c:v>24.354790000000001</c:v>
                </c:pt>
                <c:pt idx="7382">
                  <c:v>24.387969999999999</c:v>
                </c:pt>
                <c:pt idx="7383">
                  <c:v>24.394680000000001</c:v>
                </c:pt>
                <c:pt idx="7384">
                  <c:v>24.346050000000002</c:v>
                </c:pt>
                <c:pt idx="7385">
                  <c:v>24.41977</c:v>
                </c:pt>
                <c:pt idx="7386">
                  <c:v>24.43056</c:v>
                </c:pt>
                <c:pt idx="7387">
                  <c:v>24.413239999999998</c:v>
                </c:pt>
                <c:pt idx="7388">
                  <c:v>24.45091</c:v>
                </c:pt>
                <c:pt idx="7389">
                  <c:v>24.44584</c:v>
                </c:pt>
                <c:pt idx="7390">
                  <c:v>24.243770000000001</c:v>
                </c:pt>
                <c:pt idx="7391">
                  <c:v>24.330760000000001</c:v>
                </c:pt>
                <c:pt idx="7392">
                  <c:v>24.36497</c:v>
                </c:pt>
                <c:pt idx="7393">
                  <c:v>24.378609999999998</c:v>
                </c:pt>
                <c:pt idx="7394">
                  <c:v>24.37481</c:v>
                </c:pt>
                <c:pt idx="7395">
                  <c:v>24.366289999999999</c:v>
                </c:pt>
                <c:pt idx="7396">
                  <c:v>24.37518</c:v>
                </c:pt>
                <c:pt idx="7397">
                  <c:v>24.352319999999999</c:v>
                </c:pt>
                <c:pt idx="7398">
                  <c:v>24.347329999999999</c:v>
                </c:pt>
                <c:pt idx="7399">
                  <c:v>24.270209999999999</c:v>
                </c:pt>
                <c:pt idx="7400">
                  <c:v>24.254960000000001</c:v>
                </c:pt>
                <c:pt idx="7401">
                  <c:v>24.238479999999999</c:v>
                </c:pt>
                <c:pt idx="7402">
                  <c:v>24.293939999999999</c:v>
                </c:pt>
                <c:pt idx="7403">
                  <c:v>24.281549999999999</c:v>
                </c:pt>
                <c:pt idx="7404">
                  <c:v>24.338650000000001</c:v>
                </c:pt>
                <c:pt idx="7405">
                  <c:v>24.353480000000001</c:v>
                </c:pt>
                <c:pt idx="7406">
                  <c:v>24.353809999999999</c:v>
                </c:pt>
                <c:pt idx="7407">
                  <c:v>24.362380000000002</c:v>
                </c:pt>
                <c:pt idx="7408">
                  <c:v>24.307510000000001</c:v>
                </c:pt>
                <c:pt idx="7409">
                  <c:v>24.316330000000001</c:v>
                </c:pt>
                <c:pt idx="7410">
                  <c:v>24.33427</c:v>
                </c:pt>
                <c:pt idx="7411">
                  <c:v>24.335799999999999</c:v>
                </c:pt>
                <c:pt idx="7412">
                  <c:v>24.335329999999999</c:v>
                </c:pt>
                <c:pt idx="7413">
                  <c:v>24.34357</c:v>
                </c:pt>
                <c:pt idx="7414">
                  <c:v>24.384540000000001</c:v>
                </c:pt>
                <c:pt idx="7415">
                  <c:v>24.27007</c:v>
                </c:pt>
                <c:pt idx="7416">
                  <c:v>24.33569</c:v>
                </c:pt>
                <c:pt idx="7417">
                  <c:v>24.343679999999999</c:v>
                </c:pt>
                <c:pt idx="7418">
                  <c:v>24.369959999999999</c:v>
                </c:pt>
                <c:pt idx="7419">
                  <c:v>24.376899999999999</c:v>
                </c:pt>
                <c:pt idx="7420">
                  <c:v>24.297329999999999</c:v>
                </c:pt>
                <c:pt idx="7421">
                  <c:v>24.391850000000002</c:v>
                </c:pt>
                <c:pt idx="7422">
                  <c:v>24.32019</c:v>
                </c:pt>
                <c:pt idx="7423">
                  <c:v>24.322890000000001</c:v>
                </c:pt>
                <c:pt idx="7424">
                  <c:v>24.332660000000001</c:v>
                </c:pt>
                <c:pt idx="7425">
                  <c:v>24.287459999999999</c:v>
                </c:pt>
                <c:pt idx="7426">
                  <c:v>24.32104</c:v>
                </c:pt>
                <c:pt idx="7427">
                  <c:v>24.342320000000001</c:v>
                </c:pt>
                <c:pt idx="7428">
                  <c:v>24.367159999999998</c:v>
                </c:pt>
                <c:pt idx="7429">
                  <c:v>24.326509999999999</c:v>
                </c:pt>
                <c:pt idx="7430">
                  <c:v>24.385459999999998</c:v>
                </c:pt>
                <c:pt idx="7431">
                  <c:v>24.32621</c:v>
                </c:pt>
                <c:pt idx="7432">
                  <c:v>24.392489999999999</c:v>
                </c:pt>
                <c:pt idx="7433">
                  <c:v>24.356290000000001</c:v>
                </c:pt>
                <c:pt idx="7434">
                  <c:v>24.389880000000002</c:v>
                </c:pt>
                <c:pt idx="7435">
                  <c:v>24.423169999999999</c:v>
                </c:pt>
                <c:pt idx="7436">
                  <c:v>24.368790000000001</c:v>
                </c:pt>
                <c:pt idx="7437">
                  <c:v>24.31071</c:v>
                </c:pt>
                <c:pt idx="7438">
                  <c:v>24.267209999999999</c:v>
                </c:pt>
                <c:pt idx="7439">
                  <c:v>24.315570000000001</c:v>
                </c:pt>
                <c:pt idx="7440">
                  <c:v>24.345289999999999</c:v>
                </c:pt>
                <c:pt idx="7441">
                  <c:v>24.296420000000001</c:v>
                </c:pt>
                <c:pt idx="7442">
                  <c:v>24.34178</c:v>
                </c:pt>
                <c:pt idx="7443">
                  <c:v>24.27102</c:v>
                </c:pt>
                <c:pt idx="7444">
                  <c:v>24.294060000000002</c:v>
                </c:pt>
                <c:pt idx="7445">
                  <c:v>24.325659999999999</c:v>
                </c:pt>
                <c:pt idx="7446">
                  <c:v>24.31954</c:v>
                </c:pt>
                <c:pt idx="7447">
                  <c:v>24.314499999999999</c:v>
                </c:pt>
                <c:pt idx="7448">
                  <c:v>24.29081</c:v>
                </c:pt>
                <c:pt idx="7449">
                  <c:v>24.348520000000001</c:v>
                </c:pt>
                <c:pt idx="7450">
                  <c:v>24.35097</c:v>
                </c:pt>
                <c:pt idx="7451">
                  <c:v>24.324390000000001</c:v>
                </c:pt>
                <c:pt idx="7452">
                  <c:v>24.290289999999999</c:v>
                </c:pt>
                <c:pt idx="7453">
                  <c:v>24.268450000000001</c:v>
                </c:pt>
                <c:pt idx="7454">
                  <c:v>24.336120000000001</c:v>
                </c:pt>
                <c:pt idx="7455">
                  <c:v>24.303540000000002</c:v>
                </c:pt>
                <c:pt idx="7456">
                  <c:v>24.253730000000001</c:v>
                </c:pt>
                <c:pt idx="7457">
                  <c:v>24.31043</c:v>
                </c:pt>
                <c:pt idx="7458">
                  <c:v>24.33201</c:v>
                </c:pt>
                <c:pt idx="7459">
                  <c:v>24.313079999999999</c:v>
                </c:pt>
                <c:pt idx="7460">
                  <c:v>24.306809999999999</c:v>
                </c:pt>
                <c:pt idx="7461">
                  <c:v>24.28877</c:v>
                </c:pt>
                <c:pt idx="7462">
                  <c:v>24.334199999999999</c:v>
                </c:pt>
                <c:pt idx="7463">
                  <c:v>24.342099999999999</c:v>
                </c:pt>
                <c:pt idx="7464">
                  <c:v>24.352170000000001</c:v>
                </c:pt>
                <c:pt idx="7465">
                  <c:v>24.372050000000002</c:v>
                </c:pt>
                <c:pt idx="7466">
                  <c:v>24.310269999999999</c:v>
                </c:pt>
                <c:pt idx="7467">
                  <c:v>24.367819999999998</c:v>
                </c:pt>
                <c:pt idx="7468">
                  <c:v>24.356179999999998</c:v>
                </c:pt>
                <c:pt idx="7469">
                  <c:v>24.389720000000001</c:v>
                </c:pt>
                <c:pt idx="7470">
                  <c:v>24.383700000000001</c:v>
                </c:pt>
                <c:pt idx="7471">
                  <c:v>24.424440000000001</c:v>
                </c:pt>
                <c:pt idx="7472">
                  <c:v>24.3536</c:v>
                </c:pt>
                <c:pt idx="7473">
                  <c:v>24.3719</c:v>
                </c:pt>
                <c:pt idx="7474">
                  <c:v>24.35538</c:v>
                </c:pt>
                <c:pt idx="7475">
                  <c:v>24.33539</c:v>
                </c:pt>
                <c:pt idx="7476">
                  <c:v>24.342949999999998</c:v>
                </c:pt>
                <c:pt idx="7477">
                  <c:v>24.31297</c:v>
                </c:pt>
                <c:pt idx="7478">
                  <c:v>24.311800000000002</c:v>
                </c:pt>
                <c:pt idx="7479">
                  <c:v>24.28687</c:v>
                </c:pt>
                <c:pt idx="7480">
                  <c:v>24.32001</c:v>
                </c:pt>
                <c:pt idx="7481">
                  <c:v>24.281690000000001</c:v>
                </c:pt>
                <c:pt idx="7482">
                  <c:v>24.345320000000001</c:v>
                </c:pt>
                <c:pt idx="7483">
                  <c:v>24.31607</c:v>
                </c:pt>
                <c:pt idx="7484">
                  <c:v>24.28895</c:v>
                </c:pt>
                <c:pt idx="7485">
                  <c:v>24.287859999999998</c:v>
                </c:pt>
                <c:pt idx="7486">
                  <c:v>24.321259999999999</c:v>
                </c:pt>
                <c:pt idx="7487">
                  <c:v>24.314689999999999</c:v>
                </c:pt>
                <c:pt idx="7488">
                  <c:v>24.304369999999999</c:v>
                </c:pt>
                <c:pt idx="7489">
                  <c:v>24.301269999999999</c:v>
                </c:pt>
                <c:pt idx="7490">
                  <c:v>24.27506</c:v>
                </c:pt>
                <c:pt idx="7491">
                  <c:v>24.286760000000001</c:v>
                </c:pt>
                <c:pt idx="7492">
                  <c:v>24.2605</c:v>
                </c:pt>
                <c:pt idx="7493">
                  <c:v>24.28781</c:v>
                </c:pt>
                <c:pt idx="7494">
                  <c:v>24.312390000000001</c:v>
                </c:pt>
                <c:pt idx="7495">
                  <c:v>24.31823</c:v>
                </c:pt>
                <c:pt idx="7496">
                  <c:v>24.332850000000001</c:v>
                </c:pt>
                <c:pt idx="7497">
                  <c:v>24.321899999999999</c:v>
                </c:pt>
                <c:pt idx="7498">
                  <c:v>24.251329999999999</c:v>
                </c:pt>
                <c:pt idx="7499">
                  <c:v>24.312180000000001</c:v>
                </c:pt>
                <c:pt idx="7500">
                  <c:v>24.301960000000001</c:v>
                </c:pt>
                <c:pt idx="7501">
                  <c:v>24.274920000000002</c:v>
                </c:pt>
                <c:pt idx="7502">
                  <c:v>24.28895</c:v>
                </c:pt>
                <c:pt idx="7503">
                  <c:v>24.262810000000002</c:v>
                </c:pt>
                <c:pt idx="7504">
                  <c:v>24.303280000000001</c:v>
                </c:pt>
                <c:pt idx="7505">
                  <c:v>24.32217</c:v>
                </c:pt>
                <c:pt idx="7506">
                  <c:v>24.277650000000001</c:v>
                </c:pt>
                <c:pt idx="7507">
                  <c:v>24.267579999999999</c:v>
                </c:pt>
                <c:pt idx="7508">
                  <c:v>24.294920000000001</c:v>
                </c:pt>
                <c:pt idx="7509">
                  <c:v>24.240200000000002</c:v>
                </c:pt>
                <c:pt idx="7510">
                  <c:v>24.272950000000002</c:v>
                </c:pt>
                <c:pt idx="7511">
                  <c:v>24.26258</c:v>
                </c:pt>
                <c:pt idx="7512">
                  <c:v>24.27637</c:v>
                </c:pt>
                <c:pt idx="7513">
                  <c:v>24.304549999999999</c:v>
                </c:pt>
                <c:pt idx="7514">
                  <c:v>24.19557</c:v>
                </c:pt>
                <c:pt idx="7515">
                  <c:v>24.213509999999999</c:v>
                </c:pt>
                <c:pt idx="7516">
                  <c:v>24.213429999999999</c:v>
                </c:pt>
                <c:pt idx="7517">
                  <c:v>24.25431</c:v>
                </c:pt>
                <c:pt idx="7518">
                  <c:v>24.32978</c:v>
                </c:pt>
                <c:pt idx="7519">
                  <c:v>24.34291</c:v>
                </c:pt>
                <c:pt idx="7520">
                  <c:v>24.235779999999998</c:v>
                </c:pt>
                <c:pt idx="7521">
                  <c:v>24.308710000000001</c:v>
                </c:pt>
                <c:pt idx="7522">
                  <c:v>24.309699999999999</c:v>
                </c:pt>
                <c:pt idx="7523">
                  <c:v>24.327010000000001</c:v>
                </c:pt>
                <c:pt idx="7524">
                  <c:v>24.286899999999999</c:v>
                </c:pt>
                <c:pt idx="7525">
                  <c:v>24.27242</c:v>
                </c:pt>
                <c:pt idx="7526">
                  <c:v>24.298570000000002</c:v>
                </c:pt>
                <c:pt idx="7527">
                  <c:v>24.278960000000001</c:v>
                </c:pt>
                <c:pt idx="7528">
                  <c:v>24.31316</c:v>
                </c:pt>
                <c:pt idx="7529">
                  <c:v>24.26688</c:v>
                </c:pt>
                <c:pt idx="7530">
                  <c:v>24.261790000000001</c:v>
                </c:pt>
                <c:pt idx="7531">
                  <c:v>24.273160000000001</c:v>
                </c:pt>
                <c:pt idx="7532">
                  <c:v>24.287369999999999</c:v>
                </c:pt>
                <c:pt idx="7533">
                  <c:v>24.33146</c:v>
                </c:pt>
                <c:pt idx="7534">
                  <c:v>24.288910000000001</c:v>
                </c:pt>
                <c:pt idx="7535">
                  <c:v>24.31429</c:v>
                </c:pt>
                <c:pt idx="7536">
                  <c:v>24.28585</c:v>
                </c:pt>
                <c:pt idx="7537">
                  <c:v>24.254090000000001</c:v>
                </c:pt>
                <c:pt idx="7538">
                  <c:v>24.317789999999999</c:v>
                </c:pt>
                <c:pt idx="7539">
                  <c:v>24.26444</c:v>
                </c:pt>
                <c:pt idx="7540">
                  <c:v>24.273129999999998</c:v>
                </c:pt>
                <c:pt idx="7541">
                  <c:v>24.24286</c:v>
                </c:pt>
                <c:pt idx="7542">
                  <c:v>24.167249999999999</c:v>
                </c:pt>
                <c:pt idx="7543">
                  <c:v>24.252749999999999</c:v>
                </c:pt>
                <c:pt idx="7544">
                  <c:v>24.21095</c:v>
                </c:pt>
                <c:pt idx="7545">
                  <c:v>24.26146</c:v>
                </c:pt>
                <c:pt idx="7546">
                  <c:v>24.259530000000002</c:v>
                </c:pt>
                <c:pt idx="7547">
                  <c:v>24.257480000000001</c:v>
                </c:pt>
                <c:pt idx="7548">
                  <c:v>24.235099999999999</c:v>
                </c:pt>
                <c:pt idx="7549">
                  <c:v>24.253440000000001</c:v>
                </c:pt>
                <c:pt idx="7550">
                  <c:v>24.2745</c:v>
                </c:pt>
                <c:pt idx="7551">
                  <c:v>24.223089999999999</c:v>
                </c:pt>
                <c:pt idx="7552">
                  <c:v>24.22015</c:v>
                </c:pt>
                <c:pt idx="7553">
                  <c:v>24.28651</c:v>
                </c:pt>
                <c:pt idx="7554">
                  <c:v>24.275600000000001</c:v>
                </c:pt>
                <c:pt idx="7555">
                  <c:v>24.239149999999999</c:v>
                </c:pt>
                <c:pt idx="7556">
                  <c:v>24.281690000000001</c:v>
                </c:pt>
                <c:pt idx="7557">
                  <c:v>24.22842</c:v>
                </c:pt>
                <c:pt idx="7558">
                  <c:v>24.295729999999999</c:v>
                </c:pt>
                <c:pt idx="7559">
                  <c:v>24.286460000000002</c:v>
                </c:pt>
                <c:pt idx="7560">
                  <c:v>24.312460000000002</c:v>
                </c:pt>
                <c:pt idx="7561">
                  <c:v>24.318989999999999</c:v>
                </c:pt>
                <c:pt idx="7562">
                  <c:v>24.291429999999998</c:v>
                </c:pt>
                <c:pt idx="7563">
                  <c:v>24.25741</c:v>
                </c:pt>
                <c:pt idx="7564">
                  <c:v>24.2013</c:v>
                </c:pt>
                <c:pt idx="7565">
                  <c:v>24.248650000000001</c:v>
                </c:pt>
                <c:pt idx="7566">
                  <c:v>24.28257</c:v>
                </c:pt>
                <c:pt idx="7567">
                  <c:v>24.212599999999998</c:v>
                </c:pt>
                <c:pt idx="7568">
                  <c:v>24.152909999999999</c:v>
                </c:pt>
                <c:pt idx="7569">
                  <c:v>24.140910000000002</c:v>
                </c:pt>
                <c:pt idx="7570">
                  <c:v>24.146570000000001</c:v>
                </c:pt>
                <c:pt idx="7571">
                  <c:v>24.093229999999998</c:v>
                </c:pt>
                <c:pt idx="7572">
                  <c:v>24.144259999999999</c:v>
                </c:pt>
                <c:pt idx="7573">
                  <c:v>24.106349999999999</c:v>
                </c:pt>
                <c:pt idx="7574">
                  <c:v>24.147659999999998</c:v>
                </c:pt>
                <c:pt idx="7575">
                  <c:v>24.118670000000002</c:v>
                </c:pt>
                <c:pt idx="7576">
                  <c:v>24.154630000000001</c:v>
                </c:pt>
                <c:pt idx="7577">
                  <c:v>24.163740000000001</c:v>
                </c:pt>
                <c:pt idx="7578">
                  <c:v>24.131080000000001</c:v>
                </c:pt>
                <c:pt idx="7579">
                  <c:v>24.108250000000002</c:v>
                </c:pt>
                <c:pt idx="7580">
                  <c:v>24.115290000000002</c:v>
                </c:pt>
                <c:pt idx="7581">
                  <c:v>24.118970000000001</c:v>
                </c:pt>
                <c:pt idx="7582">
                  <c:v>24.178180000000001</c:v>
                </c:pt>
                <c:pt idx="7583">
                  <c:v>24.213480000000001</c:v>
                </c:pt>
                <c:pt idx="7584">
                  <c:v>24.199349999999999</c:v>
                </c:pt>
                <c:pt idx="7585">
                  <c:v>24.21931</c:v>
                </c:pt>
                <c:pt idx="7586">
                  <c:v>24.23873</c:v>
                </c:pt>
                <c:pt idx="7587">
                  <c:v>24.17745</c:v>
                </c:pt>
                <c:pt idx="7588">
                  <c:v>24.218209999999999</c:v>
                </c:pt>
                <c:pt idx="7589">
                  <c:v>24.272400000000001</c:v>
                </c:pt>
                <c:pt idx="7590">
                  <c:v>24.238330000000001</c:v>
                </c:pt>
                <c:pt idx="7591">
                  <c:v>24.232900000000001</c:v>
                </c:pt>
                <c:pt idx="7592">
                  <c:v>24.240590000000001</c:v>
                </c:pt>
                <c:pt idx="7593">
                  <c:v>24.20289</c:v>
                </c:pt>
                <c:pt idx="7594">
                  <c:v>24.24774</c:v>
                </c:pt>
                <c:pt idx="7595">
                  <c:v>24.181429999999999</c:v>
                </c:pt>
                <c:pt idx="7596">
                  <c:v>24.237719999999999</c:v>
                </c:pt>
                <c:pt idx="7597">
                  <c:v>24.229559999999999</c:v>
                </c:pt>
                <c:pt idx="7598">
                  <c:v>24.258209999999998</c:v>
                </c:pt>
                <c:pt idx="7599">
                  <c:v>24.247589999999999</c:v>
                </c:pt>
                <c:pt idx="7600">
                  <c:v>24.229520000000001</c:v>
                </c:pt>
                <c:pt idx="7601">
                  <c:v>24.265799999999999</c:v>
                </c:pt>
                <c:pt idx="7602">
                  <c:v>24.24793</c:v>
                </c:pt>
                <c:pt idx="7603">
                  <c:v>24.281459999999999</c:v>
                </c:pt>
                <c:pt idx="7604">
                  <c:v>24.291789999999999</c:v>
                </c:pt>
                <c:pt idx="7605">
                  <c:v>24.3293</c:v>
                </c:pt>
                <c:pt idx="7606">
                  <c:v>24.23874</c:v>
                </c:pt>
                <c:pt idx="7607">
                  <c:v>24.202649999999998</c:v>
                </c:pt>
                <c:pt idx="7608">
                  <c:v>24.22794</c:v>
                </c:pt>
                <c:pt idx="7609">
                  <c:v>24.238340000000001</c:v>
                </c:pt>
                <c:pt idx="7610">
                  <c:v>24.253219999999999</c:v>
                </c:pt>
                <c:pt idx="7611">
                  <c:v>24.207159999999998</c:v>
                </c:pt>
                <c:pt idx="7612">
                  <c:v>24.27636</c:v>
                </c:pt>
                <c:pt idx="7613">
                  <c:v>24.24654</c:v>
                </c:pt>
                <c:pt idx="7614">
                  <c:v>24.24119</c:v>
                </c:pt>
                <c:pt idx="7615">
                  <c:v>24.202100000000002</c:v>
                </c:pt>
                <c:pt idx="7616">
                  <c:v>24.228079999999999</c:v>
                </c:pt>
                <c:pt idx="7617">
                  <c:v>24.23105</c:v>
                </c:pt>
                <c:pt idx="7618">
                  <c:v>24.1998</c:v>
                </c:pt>
                <c:pt idx="7619">
                  <c:v>24.186679999999999</c:v>
                </c:pt>
                <c:pt idx="7620">
                  <c:v>24.248830000000002</c:v>
                </c:pt>
                <c:pt idx="7621">
                  <c:v>24.200420000000001</c:v>
                </c:pt>
                <c:pt idx="7622">
                  <c:v>24.189399999999999</c:v>
                </c:pt>
                <c:pt idx="7623">
                  <c:v>24.20964</c:v>
                </c:pt>
                <c:pt idx="7624">
                  <c:v>24.195540000000001</c:v>
                </c:pt>
                <c:pt idx="7625">
                  <c:v>24.22383</c:v>
                </c:pt>
                <c:pt idx="7626">
                  <c:v>24.22664</c:v>
                </c:pt>
                <c:pt idx="7627">
                  <c:v>24.170480000000001</c:v>
                </c:pt>
                <c:pt idx="7628">
                  <c:v>24.194690000000001</c:v>
                </c:pt>
                <c:pt idx="7629">
                  <c:v>24.165299999999998</c:v>
                </c:pt>
                <c:pt idx="7630">
                  <c:v>24.194880000000001</c:v>
                </c:pt>
                <c:pt idx="7631">
                  <c:v>24.163820000000001</c:v>
                </c:pt>
                <c:pt idx="7632">
                  <c:v>24.172879999999999</c:v>
                </c:pt>
                <c:pt idx="7633">
                  <c:v>24.27684</c:v>
                </c:pt>
                <c:pt idx="7634">
                  <c:v>24.238189999999999</c:v>
                </c:pt>
                <c:pt idx="7635">
                  <c:v>24.194469999999999</c:v>
                </c:pt>
                <c:pt idx="7636">
                  <c:v>24.244679999999999</c:v>
                </c:pt>
                <c:pt idx="7637">
                  <c:v>24.228380000000001</c:v>
                </c:pt>
                <c:pt idx="7638">
                  <c:v>24.18103</c:v>
                </c:pt>
                <c:pt idx="7639">
                  <c:v>24.239750000000001</c:v>
                </c:pt>
                <c:pt idx="7640">
                  <c:v>24.22099</c:v>
                </c:pt>
                <c:pt idx="7641">
                  <c:v>24.160209999999999</c:v>
                </c:pt>
                <c:pt idx="7642">
                  <c:v>24.172090000000001</c:v>
                </c:pt>
                <c:pt idx="7643">
                  <c:v>24.191700000000001</c:v>
                </c:pt>
                <c:pt idx="7644">
                  <c:v>24.205590000000001</c:v>
                </c:pt>
                <c:pt idx="7645">
                  <c:v>24.19961</c:v>
                </c:pt>
                <c:pt idx="7646">
                  <c:v>24.21322</c:v>
                </c:pt>
                <c:pt idx="7647">
                  <c:v>24.226130000000001</c:v>
                </c:pt>
                <c:pt idx="7648">
                  <c:v>24.265139999999999</c:v>
                </c:pt>
                <c:pt idx="7649">
                  <c:v>24.246580000000002</c:v>
                </c:pt>
                <c:pt idx="7650">
                  <c:v>24.208189999999998</c:v>
                </c:pt>
                <c:pt idx="7651">
                  <c:v>24.215879999999999</c:v>
                </c:pt>
                <c:pt idx="7652">
                  <c:v>24.248619999999999</c:v>
                </c:pt>
                <c:pt idx="7653">
                  <c:v>24.225930000000002</c:v>
                </c:pt>
                <c:pt idx="7654">
                  <c:v>24.212489999999999</c:v>
                </c:pt>
                <c:pt idx="7655">
                  <c:v>24.19885</c:v>
                </c:pt>
                <c:pt idx="7656">
                  <c:v>24.220839999999999</c:v>
                </c:pt>
                <c:pt idx="7657">
                  <c:v>24.186630000000001</c:v>
                </c:pt>
                <c:pt idx="7658">
                  <c:v>24.209199999999999</c:v>
                </c:pt>
                <c:pt idx="7659">
                  <c:v>24.231339999999999</c:v>
                </c:pt>
                <c:pt idx="7660">
                  <c:v>24.213100000000001</c:v>
                </c:pt>
                <c:pt idx="7661">
                  <c:v>24.175660000000001</c:v>
                </c:pt>
                <c:pt idx="7662">
                  <c:v>24.218029999999999</c:v>
                </c:pt>
                <c:pt idx="7663">
                  <c:v>24.15502</c:v>
                </c:pt>
                <c:pt idx="7664">
                  <c:v>24.14931</c:v>
                </c:pt>
                <c:pt idx="7665">
                  <c:v>24.128550000000001</c:v>
                </c:pt>
                <c:pt idx="7666">
                  <c:v>24.14875</c:v>
                </c:pt>
                <c:pt idx="7667">
                  <c:v>24.17165</c:v>
                </c:pt>
                <c:pt idx="7668">
                  <c:v>24.163740000000001</c:v>
                </c:pt>
                <c:pt idx="7669">
                  <c:v>24.172560000000001</c:v>
                </c:pt>
                <c:pt idx="7670">
                  <c:v>24.20074</c:v>
                </c:pt>
                <c:pt idx="7671">
                  <c:v>24.13242</c:v>
                </c:pt>
                <c:pt idx="7672">
                  <c:v>24.171430000000001</c:v>
                </c:pt>
                <c:pt idx="7673">
                  <c:v>24.232140000000001</c:v>
                </c:pt>
                <c:pt idx="7674">
                  <c:v>24.19436</c:v>
                </c:pt>
                <c:pt idx="7675">
                  <c:v>24.173069999999999</c:v>
                </c:pt>
                <c:pt idx="7676">
                  <c:v>24.167850000000001</c:v>
                </c:pt>
                <c:pt idx="7677">
                  <c:v>24.16968</c:v>
                </c:pt>
                <c:pt idx="7678">
                  <c:v>24.182079999999999</c:v>
                </c:pt>
                <c:pt idx="7679">
                  <c:v>24.213909999999998</c:v>
                </c:pt>
                <c:pt idx="7680">
                  <c:v>24.179780000000001</c:v>
                </c:pt>
                <c:pt idx="7681">
                  <c:v>24.216339999999999</c:v>
                </c:pt>
                <c:pt idx="7682">
                  <c:v>24.194400000000002</c:v>
                </c:pt>
                <c:pt idx="7683">
                  <c:v>24.23171</c:v>
                </c:pt>
                <c:pt idx="7684">
                  <c:v>24.209420000000001</c:v>
                </c:pt>
                <c:pt idx="7685">
                  <c:v>24.148489999999999</c:v>
                </c:pt>
                <c:pt idx="7686">
                  <c:v>24.14226</c:v>
                </c:pt>
                <c:pt idx="7687">
                  <c:v>24.093250000000001</c:v>
                </c:pt>
                <c:pt idx="7688">
                  <c:v>24.190359999999998</c:v>
                </c:pt>
                <c:pt idx="7689">
                  <c:v>24.170369999999998</c:v>
                </c:pt>
                <c:pt idx="7690">
                  <c:v>24.117830000000001</c:v>
                </c:pt>
                <c:pt idx="7691">
                  <c:v>24.126000000000001</c:v>
                </c:pt>
                <c:pt idx="7692">
                  <c:v>24.113900000000001</c:v>
                </c:pt>
                <c:pt idx="7693">
                  <c:v>24.153420000000001</c:v>
                </c:pt>
                <c:pt idx="7694">
                  <c:v>24.032119999999999</c:v>
                </c:pt>
                <c:pt idx="7695">
                  <c:v>24.085570000000001</c:v>
                </c:pt>
                <c:pt idx="7696">
                  <c:v>24.122679999999999</c:v>
                </c:pt>
                <c:pt idx="7697">
                  <c:v>24.107869999999998</c:v>
                </c:pt>
                <c:pt idx="7698">
                  <c:v>24.19753</c:v>
                </c:pt>
                <c:pt idx="7699">
                  <c:v>24.149699999999999</c:v>
                </c:pt>
                <c:pt idx="7700">
                  <c:v>24.174530000000001</c:v>
                </c:pt>
                <c:pt idx="7701">
                  <c:v>24.21332</c:v>
                </c:pt>
                <c:pt idx="7702">
                  <c:v>24.258089999999999</c:v>
                </c:pt>
                <c:pt idx="7703">
                  <c:v>24.220469999999999</c:v>
                </c:pt>
                <c:pt idx="7704">
                  <c:v>24.180440000000001</c:v>
                </c:pt>
                <c:pt idx="7705">
                  <c:v>24.210380000000001</c:v>
                </c:pt>
                <c:pt idx="7706">
                  <c:v>24.18383</c:v>
                </c:pt>
                <c:pt idx="7707">
                  <c:v>24.12276</c:v>
                </c:pt>
                <c:pt idx="7708">
                  <c:v>24.1496</c:v>
                </c:pt>
                <c:pt idx="7709">
                  <c:v>24.137129999999999</c:v>
                </c:pt>
                <c:pt idx="7710">
                  <c:v>24.180070000000001</c:v>
                </c:pt>
                <c:pt idx="7711">
                  <c:v>24.149850000000001</c:v>
                </c:pt>
                <c:pt idx="7712">
                  <c:v>24.152950000000001</c:v>
                </c:pt>
                <c:pt idx="7713">
                  <c:v>24.12425</c:v>
                </c:pt>
                <c:pt idx="7714">
                  <c:v>24.096319999999999</c:v>
                </c:pt>
                <c:pt idx="7715">
                  <c:v>24.160900000000002</c:v>
                </c:pt>
                <c:pt idx="7716">
                  <c:v>24.110869999999998</c:v>
                </c:pt>
                <c:pt idx="7717">
                  <c:v>24.122789999999998</c:v>
                </c:pt>
                <c:pt idx="7718">
                  <c:v>24.121289999999998</c:v>
                </c:pt>
                <c:pt idx="7719">
                  <c:v>24.13166</c:v>
                </c:pt>
                <c:pt idx="7720">
                  <c:v>24.084409999999998</c:v>
                </c:pt>
                <c:pt idx="7721">
                  <c:v>24.16141</c:v>
                </c:pt>
                <c:pt idx="7722">
                  <c:v>24.19164</c:v>
                </c:pt>
                <c:pt idx="7723">
                  <c:v>24.178509999999999</c:v>
                </c:pt>
                <c:pt idx="7724">
                  <c:v>24.206620000000001</c:v>
                </c:pt>
                <c:pt idx="7725">
                  <c:v>24.199760000000001</c:v>
                </c:pt>
                <c:pt idx="7726">
                  <c:v>24.139900000000001</c:v>
                </c:pt>
                <c:pt idx="7727">
                  <c:v>24.206</c:v>
                </c:pt>
                <c:pt idx="7728">
                  <c:v>24.187650000000001</c:v>
                </c:pt>
                <c:pt idx="7729">
                  <c:v>24.185770000000002</c:v>
                </c:pt>
                <c:pt idx="7730">
                  <c:v>24.105730000000001</c:v>
                </c:pt>
                <c:pt idx="7731">
                  <c:v>24.071100000000001</c:v>
                </c:pt>
                <c:pt idx="7732">
                  <c:v>24.139389999999999</c:v>
                </c:pt>
                <c:pt idx="7733">
                  <c:v>24.095669999999998</c:v>
                </c:pt>
                <c:pt idx="7734">
                  <c:v>24.14452</c:v>
                </c:pt>
                <c:pt idx="7735">
                  <c:v>24.14058</c:v>
                </c:pt>
                <c:pt idx="7736">
                  <c:v>24.153849999999998</c:v>
                </c:pt>
                <c:pt idx="7737">
                  <c:v>24.151260000000001</c:v>
                </c:pt>
                <c:pt idx="7738">
                  <c:v>24.092449999999999</c:v>
                </c:pt>
                <c:pt idx="7739">
                  <c:v>24.13982</c:v>
                </c:pt>
                <c:pt idx="7740">
                  <c:v>24.136289999999999</c:v>
                </c:pt>
                <c:pt idx="7741">
                  <c:v>24.046009999999999</c:v>
                </c:pt>
                <c:pt idx="7742">
                  <c:v>24.015969999999999</c:v>
                </c:pt>
                <c:pt idx="7743">
                  <c:v>24.00572</c:v>
                </c:pt>
                <c:pt idx="7744">
                  <c:v>24.01399</c:v>
                </c:pt>
                <c:pt idx="7745">
                  <c:v>24.103000000000002</c:v>
                </c:pt>
                <c:pt idx="7746">
                  <c:v>24.131209999999999</c:v>
                </c:pt>
                <c:pt idx="7747">
                  <c:v>24.105810000000002</c:v>
                </c:pt>
                <c:pt idx="7748">
                  <c:v>24.184229999999999</c:v>
                </c:pt>
                <c:pt idx="7749">
                  <c:v>24.13194</c:v>
                </c:pt>
                <c:pt idx="7750">
                  <c:v>24.09629</c:v>
                </c:pt>
                <c:pt idx="7751">
                  <c:v>24.128889999999998</c:v>
                </c:pt>
                <c:pt idx="7752">
                  <c:v>24.16826</c:v>
                </c:pt>
                <c:pt idx="7753">
                  <c:v>24.163489999999999</c:v>
                </c:pt>
                <c:pt idx="7754">
                  <c:v>24.172080000000001</c:v>
                </c:pt>
                <c:pt idx="7755">
                  <c:v>24.2409</c:v>
                </c:pt>
                <c:pt idx="7756">
                  <c:v>24.212230000000002</c:v>
                </c:pt>
                <c:pt idx="7757">
                  <c:v>24.215949999999999</c:v>
                </c:pt>
                <c:pt idx="7758">
                  <c:v>24.147120000000001</c:v>
                </c:pt>
                <c:pt idx="7759">
                  <c:v>24.187149999999999</c:v>
                </c:pt>
                <c:pt idx="7760">
                  <c:v>24.20195</c:v>
                </c:pt>
                <c:pt idx="7761">
                  <c:v>24.162019999999998</c:v>
                </c:pt>
                <c:pt idx="7762">
                  <c:v>24.128699999999998</c:v>
                </c:pt>
                <c:pt idx="7763">
                  <c:v>24.200959999999998</c:v>
                </c:pt>
                <c:pt idx="7764">
                  <c:v>24.163599999999999</c:v>
                </c:pt>
                <c:pt idx="7765">
                  <c:v>24.16264</c:v>
                </c:pt>
                <c:pt idx="7766">
                  <c:v>24.161269999999998</c:v>
                </c:pt>
                <c:pt idx="7767">
                  <c:v>24.10033</c:v>
                </c:pt>
                <c:pt idx="7768">
                  <c:v>24.161300000000001</c:v>
                </c:pt>
                <c:pt idx="7769">
                  <c:v>24.1554</c:v>
                </c:pt>
                <c:pt idx="7770">
                  <c:v>24.14716</c:v>
                </c:pt>
                <c:pt idx="7771">
                  <c:v>24.15896</c:v>
                </c:pt>
                <c:pt idx="7772">
                  <c:v>24.15484</c:v>
                </c:pt>
                <c:pt idx="7773">
                  <c:v>24.113569999999999</c:v>
                </c:pt>
                <c:pt idx="7774">
                  <c:v>24.091339999999999</c:v>
                </c:pt>
                <c:pt idx="7775">
                  <c:v>24.064240000000002</c:v>
                </c:pt>
                <c:pt idx="7776">
                  <c:v>24.124369999999999</c:v>
                </c:pt>
                <c:pt idx="7777">
                  <c:v>24.15211</c:v>
                </c:pt>
                <c:pt idx="7778">
                  <c:v>24.096589999999999</c:v>
                </c:pt>
                <c:pt idx="7779">
                  <c:v>24.130199999999999</c:v>
                </c:pt>
                <c:pt idx="7780">
                  <c:v>24.09253</c:v>
                </c:pt>
                <c:pt idx="7781">
                  <c:v>24.081520000000001</c:v>
                </c:pt>
                <c:pt idx="7782">
                  <c:v>23.98629</c:v>
                </c:pt>
                <c:pt idx="7783">
                  <c:v>24.00976</c:v>
                </c:pt>
                <c:pt idx="7784">
                  <c:v>24.0307</c:v>
                </c:pt>
                <c:pt idx="7785">
                  <c:v>23.97308</c:v>
                </c:pt>
                <c:pt idx="7786">
                  <c:v>24.019870000000001</c:v>
                </c:pt>
                <c:pt idx="7787">
                  <c:v>24.022929999999999</c:v>
                </c:pt>
                <c:pt idx="7788">
                  <c:v>24.000150000000001</c:v>
                </c:pt>
                <c:pt idx="7789">
                  <c:v>23.968350000000001</c:v>
                </c:pt>
                <c:pt idx="7790">
                  <c:v>24.044699999999999</c:v>
                </c:pt>
                <c:pt idx="7791">
                  <c:v>24.00393</c:v>
                </c:pt>
                <c:pt idx="7792">
                  <c:v>24.045649999999998</c:v>
                </c:pt>
                <c:pt idx="7793">
                  <c:v>24.00047</c:v>
                </c:pt>
                <c:pt idx="7794">
                  <c:v>24.123519999999999</c:v>
                </c:pt>
                <c:pt idx="7795">
                  <c:v>24.187110000000001</c:v>
                </c:pt>
                <c:pt idx="7796">
                  <c:v>24.123380000000001</c:v>
                </c:pt>
                <c:pt idx="7797">
                  <c:v>24.112469999999998</c:v>
                </c:pt>
                <c:pt idx="7798">
                  <c:v>24.165849999999999</c:v>
                </c:pt>
                <c:pt idx="7799">
                  <c:v>24.117730000000002</c:v>
                </c:pt>
                <c:pt idx="7800">
                  <c:v>24.086189999999998</c:v>
                </c:pt>
                <c:pt idx="7801">
                  <c:v>24.078900000000001</c:v>
                </c:pt>
                <c:pt idx="7802">
                  <c:v>24.066459999999999</c:v>
                </c:pt>
                <c:pt idx="7803">
                  <c:v>24.10182</c:v>
                </c:pt>
                <c:pt idx="7804">
                  <c:v>24.127859999999998</c:v>
                </c:pt>
                <c:pt idx="7805">
                  <c:v>24.10642</c:v>
                </c:pt>
                <c:pt idx="7806">
                  <c:v>24.11966</c:v>
                </c:pt>
                <c:pt idx="7807">
                  <c:v>24.087679999999999</c:v>
                </c:pt>
                <c:pt idx="7808">
                  <c:v>24.109570000000001</c:v>
                </c:pt>
                <c:pt idx="7809">
                  <c:v>24.121269999999999</c:v>
                </c:pt>
                <c:pt idx="7810">
                  <c:v>24.121960000000001</c:v>
                </c:pt>
                <c:pt idx="7811">
                  <c:v>24.083829999999999</c:v>
                </c:pt>
                <c:pt idx="7812">
                  <c:v>24.030439999999999</c:v>
                </c:pt>
                <c:pt idx="7813">
                  <c:v>24.015419999999999</c:v>
                </c:pt>
                <c:pt idx="7814">
                  <c:v>24.109529999999999</c:v>
                </c:pt>
                <c:pt idx="7815">
                  <c:v>24.0992</c:v>
                </c:pt>
                <c:pt idx="7816">
                  <c:v>24.092860000000002</c:v>
                </c:pt>
                <c:pt idx="7817">
                  <c:v>24.06898</c:v>
                </c:pt>
                <c:pt idx="7818">
                  <c:v>24.120619999999999</c:v>
                </c:pt>
                <c:pt idx="7819">
                  <c:v>24.058109999999999</c:v>
                </c:pt>
                <c:pt idx="7820">
                  <c:v>24.08372</c:v>
                </c:pt>
                <c:pt idx="7821">
                  <c:v>24.118960000000001</c:v>
                </c:pt>
                <c:pt idx="7822">
                  <c:v>24.1477</c:v>
                </c:pt>
                <c:pt idx="7823">
                  <c:v>24.114419999999999</c:v>
                </c:pt>
                <c:pt idx="7824">
                  <c:v>24.105650000000001</c:v>
                </c:pt>
                <c:pt idx="7825">
                  <c:v>24.054179999999999</c:v>
                </c:pt>
                <c:pt idx="7826">
                  <c:v>23.95008</c:v>
                </c:pt>
                <c:pt idx="7827">
                  <c:v>23.995069999999998</c:v>
                </c:pt>
                <c:pt idx="7828">
                  <c:v>23.947279999999999</c:v>
                </c:pt>
                <c:pt idx="7829">
                  <c:v>23.985240000000001</c:v>
                </c:pt>
                <c:pt idx="7830">
                  <c:v>24.05855</c:v>
                </c:pt>
                <c:pt idx="7831">
                  <c:v>23.97448</c:v>
                </c:pt>
                <c:pt idx="7832">
                  <c:v>23.968679999999999</c:v>
                </c:pt>
                <c:pt idx="7833">
                  <c:v>24.046949999999999</c:v>
                </c:pt>
                <c:pt idx="7834">
                  <c:v>24.141290000000001</c:v>
                </c:pt>
                <c:pt idx="7835">
                  <c:v>24.085380000000001</c:v>
                </c:pt>
                <c:pt idx="7836">
                  <c:v>24.052980000000002</c:v>
                </c:pt>
                <c:pt idx="7837">
                  <c:v>24.09553</c:v>
                </c:pt>
                <c:pt idx="7838">
                  <c:v>24.127680000000002</c:v>
                </c:pt>
                <c:pt idx="7839">
                  <c:v>24.105989999999998</c:v>
                </c:pt>
                <c:pt idx="7840">
                  <c:v>24.084340000000001</c:v>
                </c:pt>
                <c:pt idx="7841">
                  <c:v>24.058229999999998</c:v>
                </c:pt>
                <c:pt idx="7842">
                  <c:v>24.07949</c:v>
                </c:pt>
                <c:pt idx="7843">
                  <c:v>24.06438</c:v>
                </c:pt>
                <c:pt idx="7844">
                  <c:v>24.09723</c:v>
                </c:pt>
                <c:pt idx="7845">
                  <c:v>24.036169999999998</c:v>
                </c:pt>
                <c:pt idx="7846">
                  <c:v>24.004149999999999</c:v>
                </c:pt>
                <c:pt idx="7847">
                  <c:v>24.038679999999999</c:v>
                </c:pt>
                <c:pt idx="7848">
                  <c:v>24.05123</c:v>
                </c:pt>
                <c:pt idx="7849">
                  <c:v>24.05659</c:v>
                </c:pt>
                <c:pt idx="7850">
                  <c:v>24.02234</c:v>
                </c:pt>
                <c:pt idx="7851">
                  <c:v>24.047440000000002</c:v>
                </c:pt>
                <c:pt idx="7852">
                  <c:v>24.075880000000002</c:v>
                </c:pt>
                <c:pt idx="7853">
                  <c:v>24.104710000000001</c:v>
                </c:pt>
                <c:pt idx="7854">
                  <c:v>24.008279999999999</c:v>
                </c:pt>
                <c:pt idx="7855">
                  <c:v>24.049029999999998</c:v>
                </c:pt>
                <c:pt idx="7856">
                  <c:v>24.129460000000002</c:v>
                </c:pt>
                <c:pt idx="7857">
                  <c:v>24.133230000000001</c:v>
                </c:pt>
                <c:pt idx="7858">
                  <c:v>24.06683</c:v>
                </c:pt>
                <c:pt idx="7859">
                  <c:v>24.0533</c:v>
                </c:pt>
                <c:pt idx="7860">
                  <c:v>24.043430000000001</c:v>
                </c:pt>
                <c:pt idx="7861">
                  <c:v>24.114599999999999</c:v>
                </c:pt>
                <c:pt idx="7862">
                  <c:v>24.09151</c:v>
                </c:pt>
                <c:pt idx="7863">
                  <c:v>24.120139999999999</c:v>
                </c:pt>
                <c:pt idx="7864">
                  <c:v>24.108830000000001</c:v>
                </c:pt>
                <c:pt idx="7865">
                  <c:v>24.132719999999999</c:v>
                </c:pt>
                <c:pt idx="7866">
                  <c:v>23.983779999999999</c:v>
                </c:pt>
                <c:pt idx="7867">
                  <c:v>24.056039999999999</c:v>
                </c:pt>
                <c:pt idx="7868">
                  <c:v>24.082730000000002</c:v>
                </c:pt>
                <c:pt idx="7869">
                  <c:v>24.083629999999999</c:v>
                </c:pt>
                <c:pt idx="7870">
                  <c:v>24.07893</c:v>
                </c:pt>
                <c:pt idx="7871">
                  <c:v>24.057539999999999</c:v>
                </c:pt>
                <c:pt idx="7872">
                  <c:v>24.102229999999999</c:v>
                </c:pt>
                <c:pt idx="7873">
                  <c:v>24.055569999999999</c:v>
                </c:pt>
                <c:pt idx="7874">
                  <c:v>24.084479999999999</c:v>
                </c:pt>
                <c:pt idx="7875">
                  <c:v>24.014220000000002</c:v>
                </c:pt>
                <c:pt idx="7876">
                  <c:v>24.04149</c:v>
                </c:pt>
                <c:pt idx="7877">
                  <c:v>23.97681</c:v>
                </c:pt>
                <c:pt idx="7878">
                  <c:v>23.995799999999999</c:v>
                </c:pt>
                <c:pt idx="7879">
                  <c:v>24.0261</c:v>
                </c:pt>
                <c:pt idx="7880">
                  <c:v>24.050529999999998</c:v>
                </c:pt>
                <c:pt idx="7881">
                  <c:v>24.069120000000002</c:v>
                </c:pt>
                <c:pt idx="7882">
                  <c:v>24.116810000000001</c:v>
                </c:pt>
                <c:pt idx="7883">
                  <c:v>24.042829999999999</c:v>
                </c:pt>
                <c:pt idx="7884">
                  <c:v>24.02854</c:v>
                </c:pt>
                <c:pt idx="7885">
                  <c:v>24.017790000000002</c:v>
                </c:pt>
                <c:pt idx="7886">
                  <c:v>24.063009999999998</c:v>
                </c:pt>
                <c:pt idx="7887">
                  <c:v>24.078859999999999</c:v>
                </c:pt>
                <c:pt idx="7888">
                  <c:v>24.145040000000002</c:v>
                </c:pt>
                <c:pt idx="7889">
                  <c:v>24.051369999999999</c:v>
                </c:pt>
                <c:pt idx="7890">
                  <c:v>24.042359999999999</c:v>
                </c:pt>
                <c:pt idx="7891">
                  <c:v>24.073979999999999</c:v>
                </c:pt>
                <c:pt idx="7892">
                  <c:v>24.078980000000001</c:v>
                </c:pt>
                <c:pt idx="7893">
                  <c:v>24.072620000000001</c:v>
                </c:pt>
                <c:pt idx="7894">
                  <c:v>24.07132</c:v>
                </c:pt>
                <c:pt idx="7895">
                  <c:v>24.085059999999999</c:v>
                </c:pt>
                <c:pt idx="7896">
                  <c:v>24.082260000000002</c:v>
                </c:pt>
                <c:pt idx="7897">
                  <c:v>24.041789999999999</c:v>
                </c:pt>
                <c:pt idx="7898">
                  <c:v>24.03584</c:v>
                </c:pt>
                <c:pt idx="7899">
                  <c:v>24.105219999999999</c:v>
                </c:pt>
                <c:pt idx="7900">
                  <c:v>24.115320000000001</c:v>
                </c:pt>
                <c:pt idx="7901">
                  <c:v>24.078759999999999</c:v>
                </c:pt>
                <c:pt idx="7902">
                  <c:v>24.04044</c:v>
                </c:pt>
                <c:pt idx="7903">
                  <c:v>24.00985</c:v>
                </c:pt>
                <c:pt idx="7904">
                  <c:v>24.05987</c:v>
                </c:pt>
                <c:pt idx="7905">
                  <c:v>24.145219999999998</c:v>
                </c:pt>
                <c:pt idx="7906">
                  <c:v>24.144279999999998</c:v>
                </c:pt>
                <c:pt idx="7907">
                  <c:v>24.155899999999999</c:v>
                </c:pt>
                <c:pt idx="7908">
                  <c:v>24.069379999999999</c:v>
                </c:pt>
                <c:pt idx="7909">
                  <c:v>24.130009999999999</c:v>
                </c:pt>
                <c:pt idx="7910">
                  <c:v>24.07489</c:v>
                </c:pt>
                <c:pt idx="7911">
                  <c:v>24.074010000000001</c:v>
                </c:pt>
                <c:pt idx="7912">
                  <c:v>24.02872</c:v>
                </c:pt>
                <c:pt idx="7913">
                  <c:v>24.079840000000001</c:v>
                </c:pt>
                <c:pt idx="7914">
                  <c:v>24.050380000000001</c:v>
                </c:pt>
                <c:pt idx="7915">
                  <c:v>24.07394</c:v>
                </c:pt>
                <c:pt idx="7916">
                  <c:v>24.053599999999999</c:v>
                </c:pt>
                <c:pt idx="7917">
                  <c:v>23.983160000000002</c:v>
                </c:pt>
                <c:pt idx="7918">
                  <c:v>24.0351</c:v>
                </c:pt>
                <c:pt idx="7919">
                  <c:v>24.046890000000001</c:v>
                </c:pt>
                <c:pt idx="7920">
                  <c:v>24.023630000000001</c:v>
                </c:pt>
                <c:pt idx="7921">
                  <c:v>24.102930000000001</c:v>
                </c:pt>
                <c:pt idx="7922">
                  <c:v>24.09778</c:v>
                </c:pt>
                <c:pt idx="7923">
                  <c:v>24.08867</c:v>
                </c:pt>
                <c:pt idx="7924">
                  <c:v>24.084910000000001</c:v>
                </c:pt>
                <c:pt idx="7925">
                  <c:v>23.998460000000001</c:v>
                </c:pt>
                <c:pt idx="7926">
                  <c:v>24.04317</c:v>
                </c:pt>
                <c:pt idx="7927">
                  <c:v>23.99785</c:v>
                </c:pt>
                <c:pt idx="7928">
                  <c:v>24.055350000000001</c:v>
                </c:pt>
                <c:pt idx="7929">
                  <c:v>24.03857</c:v>
                </c:pt>
                <c:pt idx="7930">
                  <c:v>24.022210000000001</c:v>
                </c:pt>
                <c:pt idx="7931">
                  <c:v>24.058990000000001</c:v>
                </c:pt>
                <c:pt idx="7932">
                  <c:v>24.000730000000001</c:v>
                </c:pt>
                <c:pt idx="7933">
                  <c:v>24.004960000000001</c:v>
                </c:pt>
                <c:pt idx="7934">
                  <c:v>23.989529999999998</c:v>
                </c:pt>
                <c:pt idx="7935">
                  <c:v>24.036280000000001</c:v>
                </c:pt>
                <c:pt idx="7936">
                  <c:v>24.009039999999999</c:v>
                </c:pt>
                <c:pt idx="7937">
                  <c:v>24.063469999999999</c:v>
                </c:pt>
                <c:pt idx="7938">
                  <c:v>24.070620000000002</c:v>
                </c:pt>
                <c:pt idx="7939">
                  <c:v>24.075510000000001</c:v>
                </c:pt>
                <c:pt idx="7940">
                  <c:v>24.033149999999999</c:v>
                </c:pt>
                <c:pt idx="7941">
                  <c:v>24.026509999999998</c:v>
                </c:pt>
                <c:pt idx="7942">
                  <c:v>24.07255</c:v>
                </c:pt>
                <c:pt idx="7943">
                  <c:v>24.041239999999998</c:v>
                </c:pt>
                <c:pt idx="7944">
                  <c:v>24.044049999999999</c:v>
                </c:pt>
                <c:pt idx="7945">
                  <c:v>24.06344</c:v>
                </c:pt>
                <c:pt idx="7946">
                  <c:v>24.003350000000001</c:v>
                </c:pt>
                <c:pt idx="7947">
                  <c:v>24.004740000000002</c:v>
                </c:pt>
                <c:pt idx="7948">
                  <c:v>24.038060000000002</c:v>
                </c:pt>
                <c:pt idx="7949">
                  <c:v>23.9985</c:v>
                </c:pt>
                <c:pt idx="7950">
                  <c:v>24.030519999999999</c:v>
                </c:pt>
                <c:pt idx="7951">
                  <c:v>24.052980000000002</c:v>
                </c:pt>
                <c:pt idx="7952">
                  <c:v>24.014030000000002</c:v>
                </c:pt>
                <c:pt idx="7953">
                  <c:v>23.98949</c:v>
                </c:pt>
                <c:pt idx="7954">
                  <c:v>24.0914</c:v>
                </c:pt>
                <c:pt idx="7955">
                  <c:v>24.038499999999999</c:v>
                </c:pt>
                <c:pt idx="7956">
                  <c:v>24.056149999999999</c:v>
                </c:pt>
                <c:pt idx="7957">
                  <c:v>24.005769999999998</c:v>
                </c:pt>
                <c:pt idx="7958">
                  <c:v>23.99803</c:v>
                </c:pt>
                <c:pt idx="7959">
                  <c:v>24.002510000000001</c:v>
                </c:pt>
                <c:pt idx="7960">
                  <c:v>23.9514</c:v>
                </c:pt>
                <c:pt idx="7961">
                  <c:v>23.994900000000001</c:v>
                </c:pt>
                <c:pt idx="7962">
                  <c:v>23.993469999999999</c:v>
                </c:pt>
                <c:pt idx="7963">
                  <c:v>24.010760000000001</c:v>
                </c:pt>
                <c:pt idx="7964">
                  <c:v>23.95825</c:v>
                </c:pt>
                <c:pt idx="7965">
                  <c:v>24.013529999999999</c:v>
                </c:pt>
                <c:pt idx="7966">
                  <c:v>23.967880000000001</c:v>
                </c:pt>
                <c:pt idx="7967">
                  <c:v>23.910129999999999</c:v>
                </c:pt>
                <c:pt idx="7968">
                  <c:v>23.933669999999999</c:v>
                </c:pt>
                <c:pt idx="7969">
                  <c:v>23.9938</c:v>
                </c:pt>
                <c:pt idx="7970">
                  <c:v>23.989709999999999</c:v>
                </c:pt>
                <c:pt idx="7971">
                  <c:v>23.995149999999999</c:v>
                </c:pt>
                <c:pt idx="7972">
                  <c:v>24.03359</c:v>
                </c:pt>
                <c:pt idx="7973">
                  <c:v>23.98986</c:v>
                </c:pt>
                <c:pt idx="7974">
                  <c:v>24.016739999999999</c:v>
                </c:pt>
                <c:pt idx="7975">
                  <c:v>24.017019999999999</c:v>
                </c:pt>
                <c:pt idx="7976">
                  <c:v>23.99672</c:v>
                </c:pt>
                <c:pt idx="7977">
                  <c:v>24.010539999999999</c:v>
                </c:pt>
                <c:pt idx="7978">
                  <c:v>24.04139</c:v>
                </c:pt>
                <c:pt idx="7979">
                  <c:v>24.03734</c:v>
                </c:pt>
                <c:pt idx="7980">
                  <c:v>24.00853</c:v>
                </c:pt>
                <c:pt idx="7981">
                  <c:v>23.966819999999998</c:v>
                </c:pt>
                <c:pt idx="7982">
                  <c:v>24.004960000000001</c:v>
                </c:pt>
                <c:pt idx="7983">
                  <c:v>23.955120000000001</c:v>
                </c:pt>
                <c:pt idx="7984">
                  <c:v>23.960540000000002</c:v>
                </c:pt>
                <c:pt idx="7985">
                  <c:v>23.984860000000001</c:v>
                </c:pt>
                <c:pt idx="7986">
                  <c:v>23.987310000000001</c:v>
                </c:pt>
                <c:pt idx="7987">
                  <c:v>23.942240000000002</c:v>
                </c:pt>
                <c:pt idx="7988">
                  <c:v>24.008959999999998</c:v>
                </c:pt>
                <c:pt idx="7989">
                  <c:v>24.010909999999999</c:v>
                </c:pt>
                <c:pt idx="7990">
                  <c:v>24.00573</c:v>
                </c:pt>
                <c:pt idx="7991">
                  <c:v>23.96536</c:v>
                </c:pt>
                <c:pt idx="7992">
                  <c:v>24.003540000000001</c:v>
                </c:pt>
                <c:pt idx="7993">
                  <c:v>23.98227</c:v>
                </c:pt>
                <c:pt idx="7994">
                  <c:v>23.957989999999999</c:v>
                </c:pt>
                <c:pt idx="7995">
                  <c:v>23.993189999999998</c:v>
                </c:pt>
                <c:pt idx="7996">
                  <c:v>24.024069999999998</c:v>
                </c:pt>
                <c:pt idx="7997">
                  <c:v>23.97794</c:v>
                </c:pt>
                <c:pt idx="7998">
                  <c:v>24.058489999999999</c:v>
                </c:pt>
                <c:pt idx="7999">
                  <c:v>24.008379999999999</c:v>
                </c:pt>
                <c:pt idx="8000">
                  <c:v>23.9923</c:v>
                </c:pt>
                <c:pt idx="8001">
                  <c:v>23.974039999999999</c:v>
                </c:pt>
                <c:pt idx="8002">
                  <c:v>24.004079999999998</c:v>
                </c:pt>
                <c:pt idx="8003">
                  <c:v>23.983260000000001</c:v>
                </c:pt>
                <c:pt idx="8004">
                  <c:v>23.995229999999999</c:v>
                </c:pt>
                <c:pt idx="8005">
                  <c:v>23.951840000000001</c:v>
                </c:pt>
                <c:pt idx="8006">
                  <c:v>24.009879999999999</c:v>
                </c:pt>
                <c:pt idx="8007">
                  <c:v>24.004159999999999</c:v>
                </c:pt>
                <c:pt idx="8008">
                  <c:v>24.08426</c:v>
                </c:pt>
                <c:pt idx="8009">
                  <c:v>24.040510000000001</c:v>
                </c:pt>
                <c:pt idx="8010">
                  <c:v>24.056850000000001</c:v>
                </c:pt>
                <c:pt idx="8011">
                  <c:v>24.097670000000001</c:v>
                </c:pt>
                <c:pt idx="8012">
                  <c:v>24.08802</c:v>
                </c:pt>
                <c:pt idx="8013">
                  <c:v>24.059249999999999</c:v>
                </c:pt>
                <c:pt idx="8014">
                  <c:v>24.048169999999999</c:v>
                </c:pt>
                <c:pt idx="8015">
                  <c:v>24.04365</c:v>
                </c:pt>
                <c:pt idx="8016">
                  <c:v>24.047149999999998</c:v>
                </c:pt>
                <c:pt idx="8017">
                  <c:v>24.051380000000002</c:v>
                </c:pt>
                <c:pt idx="8018">
                  <c:v>24.029820000000001</c:v>
                </c:pt>
                <c:pt idx="8019">
                  <c:v>24.061499999999999</c:v>
                </c:pt>
                <c:pt idx="8020">
                  <c:v>24.01465</c:v>
                </c:pt>
                <c:pt idx="8021">
                  <c:v>23.9938</c:v>
                </c:pt>
                <c:pt idx="8022">
                  <c:v>24.00318</c:v>
                </c:pt>
                <c:pt idx="8023">
                  <c:v>24.002050000000001</c:v>
                </c:pt>
                <c:pt idx="8024">
                  <c:v>23.932300000000001</c:v>
                </c:pt>
                <c:pt idx="8025">
                  <c:v>23.95187</c:v>
                </c:pt>
                <c:pt idx="8026">
                  <c:v>23.992239999999999</c:v>
                </c:pt>
                <c:pt idx="8027">
                  <c:v>24.04496</c:v>
                </c:pt>
                <c:pt idx="8028">
                  <c:v>24.040109999999999</c:v>
                </c:pt>
                <c:pt idx="8029">
                  <c:v>24.071390000000001</c:v>
                </c:pt>
                <c:pt idx="8030">
                  <c:v>24.047619999999998</c:v>
                </c:pt>
                <c:pt idx="8031">
                  <c:v>24.007000000000001</c:v>
                </c:pt>
                <c:pt idx="8032">
                  <c:v>23.984950000000001</c:v>
                </c:pt>
                <c:pt idx="8033">
                  <c:v>24.00733</c:v>
                </c:pt>
                <c:pt idx="8034">
                  <c:v>23.963470000000001</c:v>
                </c:pt>
                <c:pt idx="8035">
                  <c:v>24.014220000000002</c:v>
                </c:pt>
                <c:pt idx="8036">
                  <c:v>24.030380000000001</c:v>
                </c:pt>
                <c:pt idx="8037">
                  <c:v>24.000730000000001</c:v>
                </c:pt>
                <c:pt idx="8038">
                  <c:v>24.004149999999999</c:v>
                </c:pt>
                <c:pt idx="8039">
                  <c:v>24.003509999999999</c:v>
                </c:pt>
                <c:pt idx="8040">
                  <c:v>23.973240000000001</c:v>
                </c:pt>
                <c:pt idx="8041">
                  <c:v>23.958539999999999</c:v>
                </c:pt>
                <c:pt idx="8042">
                  <c:v>24.025480000000002</c:v>
                </c:pt>
                <c:pt idx="8043">
                  <c:v>23.99249</c:v>
                </c:pt>
                <c:pt idx="8044">
                  <c:v>24.036380000000001</c:v>
                </c:pt>
                <c:pt idx="8045">
                  <c:v>24.042300000000001</c:v>
                </c:pt>
                <c:pt idx="8046">
                  <c:v>24.02319</c:v>
                </c:pt>
                <c:pt idx="8047">
                  <c:v>24.002659999999999</c:v>
                </c:pt>
                <c:pt idx="8048">
                  <c:v>24.000509999999998</c:v>
                </c:pt>
                <c:pt idx="8049">
                  <c:v>23.960070000000002</c:v>
                </c:pt>
                <c:pt idx="8050">
                  <c:v>23.992170000000002</c:v>
                </c:pt>
                <c:pt idx="8051">
                  <c:v>23.9786</c:v>
                </c:pt>
                <c:pt idx="8052">
                  <c:v>24.015609999999999</c:v>
                </c:pt>
                <c:pt idx="8053">
                  <c:v>24.05049</c:v>
                </c:pt>
                <c:pt idx="8054">
                  <c:v>23.9953</c:v>
                </c:pt>
                <c:pt idx="8055">
                  <c:v>23.982710000000001</c:v>
                </c:pt>
                <c:pt idx="8056">
                  <c:v>23.97663</c:v>
                </c:pt>
                <c:pt idx="8057">
                  <c:v>23.982469999999999</c:v>
                </c:pt>
                <c:pt idx="8058">
                  <c:v>24.008099999999999</c:v>
                </c:pt>
                <c:pt idx="8059">
                  <c:v>24.01699</c:v>
                </c:pt>
                <c:pt idx="8060">
                  <c:v>23.958649999999999</c:v>
                </c:pt>
                <c:pt idx="8061">
                  <c:v>23.95176</c:v>
                </c:pt>
                <c:pt idx="8062">
                  <c:v>24.00628</c:v>
                </c:pt>
                <c:pt idx="8063">
                  <c:v>23.951070000000001</c:v>
                </c:pt>
                <c:pt idx="8064">
                  <c:v>23.974519999999998</c:v>
                </c:pt>
                <c:pt idx="8065">
                  <c:v>24.006450000000001</c:v>
                </c:pt>
                <c:pt idx="8066">
                  <c:v>23.996860000000002</c:v>
                </c:pt>
                <c:pt idx="8067">
                  <c:v>24.018160000000002</c:v>
                </c:pt>
                <c:pt idx="8068">
                  <c:v>24.000150000000001</c:v>
                </c:pt>
                <c:pt idx="8069">
                  <c:v>24.03275</c:v>
                </c:pt>
                <c:pt idx="8070">
                  <c:v>23.998830000000002</c:v>
                </c:pt>
                <c:pt idx="8071">
                  <c:v>23.966819999999998</c:v>
                </c:pt>
                <c:pt idx="8072">
                  <c:v>24.056290000000001</c:v>
                </c:pt>
                <c:pt idx="8073">
                  <c:v>24.010649999999998</c:v>
                </c:pt>
                <c:pt idx="8074">
                  <c:v>24.004930000000002</c:v>
                </c:pt>
                <c:pt idx="8075">
                  <c:v>23.96566</c:v>
                </c:pt>
                <c:pt idx="8076">
                  <c:v>23.937429999999999</c:v>
                </c:pt>
                <c:pt idx="8077">
                  <c:v>23.977180000000001</c:v>
                </c:pt>
                <c:pt idx="8078">
                  <c:v>24.01831</c:v>
                </c:pt>
                <c:pt idx="8079">
                  <c:v>24.006489999999999</c:v>
                </c:pt>
                <c:pt idx="8080">
                  <c:v>23.990819999999999</c:v>
                </c:pt>
                <c:pt idx="8081">
                  <c:v>23.993839999999999</c:v>
                </c:pt>
                <c:pt idx="8082">
                  <c:v>23.993300000000001</c:v>
                </c:pt>
                <c:pt idx="8083">
                  <c:v>24.021550000000001</c:v>
                </c:pt>
                <c:pt idx="8084">
                  <c:v>23.987680000000001</c:v>
                </c:pt>
                <c:pt idx="8085">
                  <c:v>24.02392</c:v>
                </c:pt>
                <c:pt idx="8086">
                  <c:v>23.960149999999999</c:v>
                </c:pt>
                <c:pt idx="8087">
                  <c:v>23.950880000000002</c:v>
                </c:pt>
                <c:pt idx="8088">
                  <c:v>23.95712</c:v>
                </c:pt>
                <c:pt idx="8089">
                  <c:v>23.958590000000001</c:v>
                </c:pt>
                <c:pt idx="8090">
                  <c:v>23.967079999999999</c:v>
                </c:pt>
                <c:pt idx="8091">
                  <c:v>23.907540000000001</c:v>
                </c:pt>
                <c:pt idx="8092">
                  <c:v>23.965399999999999</c:v>
                </c:pt>
                <c:pt idx="8093">
                  <c:v>23.939979999999998</c:v>
                </c:pt>
                <c:pt idx="8094">
                  <c:v>23.937580000000001</c:v>
                </c:pt>
                <c:pt idx="8095">
                  <c:v>23.92916</c:v>
                </c:pt>
                <c:pt idx="8096">
                  <c:v>24.006820000000001</c:v>
                </c:pt>
                <c:pt idx="8097">
                  <c:v>24.006239999999998</c:v>
                </c:pt>
                <c:pt idx="8098">
                  <c:v>23.959099999999999</c:v>
                </c:pt>
                <c:pt idx="8099">
                  <c:v>23.964860000000002</c:v>
                </c:pt>
                <c:pt idx="8100">
                  <c:v>23.99136</c:v>
                </c:pt>
                <c:pt idx="8101">
                  <c:v>24.001529999999999</c:v>
                </c:pt>
                <c:pt idx="8102">
                  <c:v>23.909690000000001</c:v>
                </c:pt>
                <c:pt idx="8103">
                  <c:v>23.93525</c:v>
                </c:pt>
                <c:pt idx="8104">
                  <c:v>24.023109999999999</c:v>
                </c:pt>
                <c:pt idx="8105">
                  <c:v>24.005099999999999</c:v>
                </c:pt>
                <c:pt idx="8106">
                  <c:v>24.04485</c:v>
                </c:pt>
                <c:pt idx="8107">
                  <c:v>24.069500000000001</c:v>
                </c:pt>
                <c:pt idx="8108">
                  <c:v>23.98152</c:v>
                </c:pt>
                <c:pt idx="8109">
                  <c:v>23.897870000000001</c:v>
                </c:pt>
                <c:pt idx="8110">
                  <c:v>23.925229999999999</c:v>
                </c:pt>
                <c:pt idx="8111">
                  <c:v>23.984179999999999</c:v>
                </c:pt>
                <c:pt idx="8112">
                  <c:v>23.994160000000001</c:v>
                </c:pt>
                <c:pt idx="8113">
                  <c:v>23.951149999999998</c:v>
                </c:pt>
                <c:pt idx="8114">
                  <c:v>24.005870000000002</c:v>
                </c:pt>
                <c:pt idx="8115">
                  <c:v>23.987390000000001</c:v>
                </c:pt>
                <c:pt idx="8116">
                  <c:v>23.964860000000002</c:v>
                </c:pt>
                <c:pt idx="8117">
                  <c:v>23.976150000000001</c:v>
                </c:pt>
                <c:pt idx="8118">
                  <c:v>24.00207</c:v>
                </c:pt>
                <c:pt idx="8119">
                  <c:v>24.018190000000001</c:v>
                </c:pt>
                <c:pt idx="8120">
                  <c:v>23.991720000000001</c:v>
                </c:pt>
                <c:pt idx="8121">
                  <c:v>24.012460000000001</c:v>
                </c:pt>
                <c:pt idx="8122">
                  <c:v>24.04364</c:v>
                </c:pt>
                <c:pt idx="8123">
                  <c:v>23.999590000000001</c:v>
                </c:pt>
                <c:pt idx="8124">
                  <c:v>24.00029</c:v>
                </c:pt>
                <c:pt idx="8125">
                  <c:v>23.980630000000001</c:v>
                </c:pt>
                <c:pt idx="8126">
                  <c:v>24.021429999999999</c:v>
                </c:pt>
                <c:pt idx="8127">
                  <c:v>23.974769999999999</c:v>
                </c:pt>
                <c:pt idx="8128">
                  <c:v>24.00816</c:v>
                </c:pt>
                <c:pt idx="8129">
                  <c:v>23.938890000000001</c:v>
                </c:pt>
                <c:pt idx="8130">
                  <c:v>23.9589</c:v>
                </c:pt>
                <c:pt idx="8131">
                  <c:v>24.001200000000001</c:v>
                </c:pt>
                <c:pt idx="8132">
                  <c:v>23.991389999999999</c:v>
                </c:pt>
                <c:pt idx="8133">
                  <c:v>24.00507</c:v>
                </c:pt>
                <c:pt idx="8134">
                  <c:v>24.010429999999999</c:v>
                </c:pt>
                <c:pt idx="8135">
                  <c:v>23.980779999999999</c:v>
                </c:pt>
                <c:pt idx="8136">
                  <c:v>23.93046</c:v>
                </c:pt>
                <c:pt idx="8137">
                  <c:v>23.960989999999999</c:v>
                </c:pt>
                <c:pt idx="8138">
                  <c:v>23.941379999999999</c:v>
                </c:pt>
                <c:pt idx="8139">
                  <c:v>23.919460000000001</c:v>
                </c:pt>
                <c:pt idx="8140">
                  <c:v>24.031400000000001</c:v>
                </c:pt>
                <c:pt idx="8141">
                  <c:v>24.032640000000001</c:v>
                </c:pt>
                <c:pt idx="8142">
                  <c:v>23.983219999999999</c:v>
                </c:pt>
                <c:pt idx="8143">
                  <c:v>23.97138</c:v>
                </c:pt>
                <c:pt idx="8144">
                  <c:v>24.015750000000001</c:v>
                </c:pt>
                <c:pt idx="8145">
                  <c:v>24.00273</c:v>
                </c:pt>
                <c:pt idx="8146">
                  <c:v>23.999849999999999</c:v>
                </c:pt>
                <c:pt idx="8147">
                  <c:v>24.01098</c:v>
                </c:pt>
                <c:pt idx="8148">
                  <c:v>24.040369999999999</c:v>
                </c:pt>
                <c:pt idx="8149">
                  <c:v>24.016120000000001</c:v>
                </c:pt>
                <c:pt idx="8150">
                  <c:v>23.990559999999999</c:v>
                </c:pt>
                <c:pt idx="8151">
                  <c:v>23.991029999999999</c:v>
                </c:pt>
                <c:pt idx="8152">
                  <c:v>23.990400000000001</c:v>
                </c:pt>
                <c:pt idx="8153">
                  <c:v>24.012689999999999</c:v>
                </c:pt>
                <c:pt idx="8154">
                  <c:v>24.005400000000002</c:v>
                </c:pt>
                <c:pt idx="8155">
                  <c:v>23.96358</c:v>
                </c:pt>
                <c:pt idx="8156">
                  <c:v>24.01174</c:v>
                </c:pt>
                <c:pt idx="8157">
                  <c:v>23.990449999999999</c:v>
                </c:pt>
                <c:pt idx="8158">
                  <c:v>23.99428</c:v>
                </c:pt>
                <c:pt idx="8159">
                  <c:v>23.94819</c:v>
                </c:pt>
                <c:pt idx="8160">
                  <c:v>23.984000000000002</c:v>
                </c:pt>
                <c:pt idx="8161">
                  <c:v>23.856190000000002</c:v>
                </c:pt>
                <c:pt idx="8162">
                  <c:v>23.985749999999999</c:v>
                </c:pt>
                <c:pt idx="8163">
                  <c:v>23.907540000000001</c:v>
                </c:pt>
                <c:pt idx="8164">
                  <c:v>23.91377</c:v>
                </c:pt>
                <c:pt idx="8165">
                  <c:v>23.944430000000001</c:v>
                </c:pt>
                <c:pt idx="8166">
                  <c:v>23.934190000000001</c:v>
                </c:pt>
                <c:pt idx="8167">
                  <c:v>23.876329999999999</c:v>
                </c:pt>
                <c:pt idx="8168">
                  <c:v>23.904029999999999</c:v>
                </c:pt>
                <c:pt idx="8169">
                  <c:v>23.9861</c:v>
                </c:pt>
                <c:pt idx="8170">
                  <c:v>24.015889999999999</c:v>
                </c:pt>
                <c:pt idx="8171">
                  <c:v>24.05491</c:v>
                </c:pt>
                <c:pt idx="8172">
                  <c:v>23.95993</c:v>
                </c:pt>
                <c:pt idx="8173">
                  <c:v>23.99183</c:v>
                </c:pt>
                <c:pt idx="8174">
                  <c:v>23.939769999999999</c:v>
                </c:pt>
                <c:pt idx="8175">
                  <c:v>23.929770000000001</c:v>
                </c:pt>
                <c:pt idx="8176">
                  <c:v>23.969809999999999</c:v>
                </c:pt>
                <c:pt idx="8177">
                  <c:v>24.000800000000002</c:v>
                </c:pt>
                <c:pt idx="8178">
                  <c:v>23.981870000000001</c:v>
                </c:pt>
                <c:pt idx="8179">
                  <c:v>23.988810000000001</c:v>
                </c:pt>
                <c:pt idx="8180">
                  <c:v>24.048010000000001</c:v>
                </c:pt>
                <c:pt idx="8181">
                  <c:v>24.015640000000001</c:v>
                </c:pt>
                <c:pt idx="8182">
                  <c:v>24.021470000000001</c:v>
                </c:pt>
                <c:pt idx="8183">
                  <c:v>23.954139999999999</c:v>
                </c:pt>
                <c:pt idx="8184">
                  <c:v>23.983270000000001</c:v>
                </c:pt>
                <c:pt idx="8185">
                  <c:v>23.955159999999999</c:v>
                </c:pt>
                <c:pt idx="8186">
                  <c:v>23.872610000000002</c:v>
                </c:pt>
                <c:pt idx="8187">
                  <c:v>23.97485</c:v>
                </c:pt>
                <c:pt idx="8188">
                  <c:v>23.953040000000001</c:v>
                </c:pt>
                <c:pt idx="8189">
                  <c:v>23.914650000000002</c:v>
                </c:pt>
                <c:pt idx="8190">
                  <c:v>23.948039999999999</c:v>
                </c:pt>
                <c:pt idx="8191">
                  <c:v>23.941109999999998</c:v>
                </c:pt>
                <c:pt idx="8192">
                  <c:v>23.921579999999999</c:v>
                </c:pt>
                <c:pt idx="8193">
                  <c:v>23.92548</c:v>
                </c:pt>
                <c:pt idx="8194">
                  <c:v>23.915600000000001</c:v>
                </c:pt>
                <c:pt idx="8195">
                  <c:v>23.925550000000001</c:v>
                </c:pt>
                <c:pt idx="8196">
                  <c:v>24.005949999999999</c:v>
                </c:pt>
                <c:pt idx="8197">
                  <c:v>23.978529999999999</c:v>
                </c:pt>
                <c:pt idx="8198">
                  <c:v>23.822800000000001</c:v>
                </c:pt>
                <c:pt idx="8199">
                  <c:v>23.83418</c:v>
                </c:pt>
                <c:pt idx="8200">
                  <c:v>24.024719999999999</c:v>
                </c:pt>
                <c:pt idx="8201">
                  <c:v>23.994340000000001</c:v>
                </c:pt>
                <c:pt idx="8202">
                  <c:v>23.991969999999998</c:v>
                </c:pt>
                <c:pt idx="8203">
                  <c:v>24.031389999999998</c:v>
                </c:pt>
                <c:pt idx="8204">
                  <c:v>23.97222</c:v>
                </c:pt>
                <c:pt idx="8205">
                  <c:v>23.996469999999999</c:v>
                </c:pt>
                <c:pt idx="8206">
                  <c:v>23.978850000000001</c:v>
                </c:pt>
                <c:pt idx="8207">
                  <c:v>23.948270000000001</c:v>
                </c:pt>
                <c:pt idx="8208">
                  <c:v>23.976230000000001</c:v>
                </c:pt>
                <c:pt idx="8209">
                  <c:v>24.035399999999999</c:v>
                </c:pt>
                <c:pt idx="8210">
                  <c:v>24.02797</c:v>
                </c:pt>
                <c:pt idx="8211">
                  <c:v>24.00601</c:v>
                </c:pt>
                <c:pt idx="8212">
                  <c:v>23.879899999999999</c:v>
                </c:pt>
                <c:pt idx="8213">
                  <c:v>23.894950000000001</c:v>
                </c:pt>
                <c:pt idx="8214">
                  <c:v>23.869399999999999</c:v>
                </c:pt>
                <c:pt idx="8215">
                  <c:v>24.00554</c:v>
                </c:pt>
                <c:pt idx="8216">
                  <c:v>24.015940000000001</c:v>
                </c:pt>
                <c:pt idx="8217">
                  <c:v>23.975359999999998</c:v>
                </c:pt>
                <c:pt idx="8218">
                  <c:v>23.968360000000001</c:v>
                </c:pt>
                <c:pt idx="8219">
                  <c:v>23.99333</c:v>
                </c:pt>
                <c:pt idx="8220">
                  <c:v>23.961819999999999</c:v>
                </c:pt>
                <c:pt idx="8221">
                  <c:v>23.975020000000001</c:v>
                </c:pt>
                <c:pt idx="8222">
                  <c:v>23.901520000000001</c:v>
                </c:pt>
                <c:pt idx="8223">
                  <c:v>23.936450000000001</c:v>
                </c:pt>
                <c:pt idx="8224">
                  <c:v>24.008610000000001</c:v>
                </c:pt>
                <c:pt idx="8225">
                  <c:v>23.902280000000001</c:v>
                </c:pt>
                <c:pt idx="8226">
                  <c:v>23.942209999999999</c:v>
                </c:pt>
                <c:pt idx="8227">
                  <c:v>23.864439999999998</c:v>
                </c:pt>
                <c:pt idx="8228">
                  <c:v>23.925540000000002</c:v>
                </c:pt>
                <c:pt idx="8229">
                  <c:v>23.971329999999998</c:v>
                </c:pt>
                <c:pt idx="8230">
                  <c:v>23.927620000000001</c:v>
                </c:pt>
                <c:pt idx="8231">
                  <c:v>23.9161</c:v>
                </c:pt>
                <c:pt idx="8232">
                  <c:v>23.952780000000001</c:v>
                </c:pt>
                <c:pt idx="8233">
                  <c:v>23.97174</c:v>
                </c:pt>
                <c:pt idx="8234">
                  <c:v>23.93768</c:v>
                </c:pt>
                <c:pt idx="8235">
                  <c:v>23.912310000000002</c:v>
                </c:pt>
                <c:pt idx="8236">
                  <c:v>23.914570000000001</c:v>
                </c:pt>
                <c:pt idx="8237">
                  <c:v>23.953330000000001</c:v>
                </c:pt>
                <c:pt idx="8238">
                  <c:v>23.970400000000001</c:v>
                </c:pt>
                <c:pt idx="8239">
                  <c:v>23.952380000000002</c:v>
                </c:pt>
                <c:pt idx="8240">
                  <c:v>23.905239999999999</c:v>
                </c:pt>
                <c:pt idx="8241">
                  <c:v>23.896889999999999</c:v>
                </c:pt>
                <c:pt idx="8242">
                  <c:v>23.773510000000002</c:v>
                </c:pt>
                <c:pt idx="8243">
                  <c:v>23.925439999999998</c:v>
                </c:pt>
                <c:pt idx="8244">
                  <c:v>23.865500000000001</c:v>
                </c:pt>
                <c:pt idx="8245">
                  <c:v>23.926200000000001</c:v>
                </c:pt>
                <c:pt idx="8246">
                  <c:v>23.93918</c:v>
                </c:pt>
                <c:pt idx="8247">
                  <c:v>23.937550000000002</c:v>
                </c:pt>
                <c:pt idx="8248">
                  <c:v>23.946829999999999</c:v>
                </c:pt>
                <c:pt idx="8249">
                  <c:v>23.884930000000001</c:v>
                </c:pt>
                <c:pt idx="8250">
                  <c:v>23.95945</c:v>
                </c:pt>
                <c:pt idx="8251">
                  <c:v>23.915880000000001</c:v>
                </c:pt>
                <c:pt idx="8252">
                  <c:v>23.946950000000001</c:v>
                </c:pt>
                <c:pt idx="8253">
                  <c:v>23.965499999999999</c:v>
                </c:pt>
                <c:pt idx="8254">
                  <c:v>23.948080000000001</c:v>
                </c:pt>
                <c:pt idx="8255">
                  <c:v>23.940560000000001</c:v>
                </c:pt>
                <c:pt idx="8256">
                  <c:v>23.97616</c:v>
                </c:pt>
                <c:pt idx="8257">
                  <c:v>24.002410000000001</c:v>
                </c:pt>
                <c:pt idx="8258">
                  <c:v>23.96762</c:v>
                </c:pt>
                <c:pt idx="8259">
                  <c:v>23.957660000000001</c:v>
                </c:pt>
                <c:pt idx="8260">
                  <c:v>23.972100000000001</c:v>
                </c:pt>
                <c:pt idx="8261">
                  <c:v>24.010940000000002</c:v>
                </c:pt>
                <c:pt idx="8262">
                  <c:v>24.005140000000001</c:v>
                </c:pt>
                <c:pt idx="8263">
                  <c:v>23.952929999999999</c:v>
                </c:pt>
                <c:pt idx="8264">
                  <c:v>23.996030000000001</c:v>
                </c:pt>
                <c:pt idx="8265">
                  <c:v>24.014700000000001</c:v>
                </c:pt>
                <c:pt idx="8266">
                  <c:v>23.956209999999999</c:v>
                </c:pt>
                <c:pt idx="8267">
                  <c:v>23.97298</c:v>
                </c:pt>
                <c:pt idx="8268">
                  <c:v>23.94163</c:v>
                </c:pt>
                <c:pt idx="8269">
                  <c:v>23.94286</c:v>
                </c:pt>
                <c:pt idx="8270">
                  <c:v>23.960439999999998</c:v>
                </c:pt>
                <c:pt idx="8271">
                  <c:v>23.974409999999999</c:v>
                </c:pt>
                <c:pt idx="8272">
                  <c:v>23.94961</c:v>
                </c:pt>
                <c:pt idx="8273">
                  <c:v>23.948910000000001</c:v>
                </c:pt>
                <c:pt idx="8274">
                  <c:v>23.968720000000001</c:v>
                </c:pt>
                <c:pt idx="8275">
                  <c:v>23.875229999999998</c:v>
                </c:pt>
                <c:pt idx="8276">
                  <c:v>23.911760000000001</c:v>
                </c:pt>
                <c:pt idx="8277">
                  <c:v>23.905639999999998</c:v>
                </c:pt>
                <c:pt idx="8278">
                  <c:v>23.879200000000001</c:v>
                </c:pt>
                <c:pt idx="8279">
                  <c:v>23.981470000000002</c:v>
                </c:pt>
                <c:pt idx="8280">
                  <c:v>23.974360000000001</c:v>
                </c:pt>
                <c:pt idx="8281">
                  <c:v>23.959160000000001</c:v>
                </c:pt>
                <c:pt idx="8282">
                  <c:v>23.855360000000001</c:v>
                </c:pt>
                <c:pt idx="8283">
                  <c:v>23.938890000000001</c:v>
                </c:pt>
                <c:pt idx="8284">
                  <c:v>23.922000000000001</c:v>
                </c:pt>
                <c:pt idx="8285">
                  <c:v>23.87388</c:v>
                </c:pt>
                <c:pt idx="8286">
                  <c:v>23.88937</c:v>
                </c:pt>
                <c:pt idx="8287">
                  <c:v>23.960799999999999</c:v>
                </c:pt>
                <c:pt idx="8288">
                  <c:v>23.967590000000001</c:v>
                </c:pt>
                <c:pt idx="8289">
                  <c:v>23.96059</c:v>
                </c:pt>
                <c:pt idx="8290">
                  <c:v>23.95168</c:v>
                </c:pt>
                <c:pt idx="8291">
                  <c:v>24.004300000000001</c:v>
                </c:pt>
                <c:pt idx="8292">
                  <c:v>23.899920000000002</c:v>
                </c:pt>
                <c:pt idx="8293">
                  <c:v>23.937860000000001</c:v>
                </c:pt>
                <c:pt idx="8294">
                  <c:v>23.901450000000001</c:v>
                </c:pt>
                <c:pt idx="8295">
                  <c:v>23.914570000000001</c:v>
                </c:pt>
                <c:pt idx="8296">
                  <c:v>23.853449999999999</c:v>
                </c:pt>
                <c:pt idx="8297">
                  <c:v>23.920770000000001</c:v>
                </c:pt>
                <c:pt idx="8298">
                  <c:v>23.954350000000002</c:v>
                </c:pt>
                <c:pt idx="8299">
                  <c:v>23.920870000000001</c:v>
                </c:pt>
                <c:pt idx="8300">
                  <c:v>23.884630000000001</c:v>
                </c:pt>
                <c:pt idx="8301">
                  <c:v>23.879169999999998</c:v>
                </c:pt>
                <c:pt idx="8302">
                  <c:v>23.932510000000001</c:v>
                </c:pt>
                <c:pt idx="8303">
                  <c:v>23.97946</c:v>
                </c:pt>
                <c:pt idx="8304">
                  <c:v>23.924130000000002</c:v>
                </c:pt>
                <c:pt idx="8305">
                  <c:v>23.94604</c:v>
                </c:pt>
                <c:pt idx="8306">
                  <c:v>23.914390000000001</c:v>
                </c:pt>
                <c:pt idx="8307">
                  <c:v>23.920660000000002</c:v>
                </c:pt>
                <c:pt idx="8308">
                  <c:v>23.93582</c:v>
                </c:pt>
                <c:pt idx="8309">
                  <c:v>23.929449999999999</c:v>
                </c:pt>
                <c:pt idx="8310">
                  <c:v>23.956099999999999</c:v>
                </c:pt>
                <c:pt idx="8311">
                  <c:v>23.892869999999998</c:v>
                </c:pt>
                <c:pt idx="8312">
                  <c:v>23.8581</c:v>
                </c:pt>
                <c:pt idx="8313">
                  <c:v>23.941330000000001</c:v>
                </c:pt>
                <c:pt idx="8314">
                  <c:v>23.805589999999999</c:v>
                </c:pt>
                <c:pt idx="8315">
                  <c:v>23.97203</c:v>
                </c:pt>
                <c:pt idx="8316">
                  <c:v>23.919930000000001</c:v>
                </c:pt>
                <c:pt idx="8317">
                  <c:v>23.92493</c:v>
                </c:pt>
                <c:pt idx="8318">
                  <c:v>23.889479999999999</c:v>
                </c:pt>
                <c:pt idx="8319">
                  <c:v>23.8931</c:v>
                </c:pt>
                <c:pt idx="8320">
                  <c:v>23.942820000000001</c:v>
                </c:pt>
                <c:pt idx="8321">
                  <c:v>23.90268</c:v>
                </c:pt>
                <c:pt idx="8322">
                  <c:v>23.899260000000002</c:v>
                </c:pt>
                <c:pt idx="8323">
                  <c:v>23.923929999999999</c:v>
                </c:pt>
                <c:pt idx="8324">
                  <c:v>23.9024</c:v>
                </c:pt>
                <c:pt idx="8325">
                  <c:v>23.892659999999999</c:v>
                </c:pt>
                <c:pt idx="8326">
                  <c:v>23.878620000000002</c:v>
                </c:pt>
                <c:pt idx="8327">
                  <c:v>23.939</c:v>
                </c:pt>
                <c:pt idx="8328">
                  <c:v>23.924199999999999</c:v>
                </c:pt>
                <c:pt idx="8329">
                  <c:v>23.890730000000001</c:v>
                </c:pt>
                <c:pt idx="8330">
                  <c:v>23.92314</c:v>
                </c:pt>
                <c:pt idx="8331">
                  <c:v>23.879169999999998</c:v>
                </c:pt>
                <c:pt idx="8332">
                  <c:v>23.887329999999999</c:v>
                </c:pt>
                <c:pt idx="8333">
                  <c:v>23.917090000000002</c:v>
                </c:pt>
                <c:pt idx="8334">
                  <c:v>23.913540000000001</c:v>
                </c:pt>
                <c:pt idx="8335">
                  <c:v>23.916360000000001</c:v>
                </c:pt>
                <c:pt idx="8336">
                  <c:v>23.939440000000001</c:v>
                </c:pt>
                <c:pt idx="8337">
                  <c:v>23.887699999999999</c:v>
                </c:pt>
                <c:pt idx="8338">
                  <c:v>23.898160000000001</c:v>
                </c:pt>
                <c:pt idx="8339">
                  <c:v>23.88252</c:v>
                </c:pt>
                <c:pt idx="8340">
                  <c:v>23.858419999999999</c:v>
                </c:pt>
                <c:pt idx="8341">
                  <c:v>23.93346</c:v>
                </c:pt>
                <c:pt idx="8342">
                  <c:v>23.907450000000001</c:v>
                </c:pt>
                <c:pt idx="8343">
                  <c:v>23.91967</c:v>
                </c:pt>
                <c:pt idx="8344">
                  <c:v>23.90202</c:v>
                </c:pt>
                <c:pt idx="8345">
                  <c:v>23.8581</c:v>
                </c:pt>
                <c:pt idx="8346">
                  <c:v>23.916160000000001</c:v>
                </c:pt>
                <c:pt idx="8347">
                  <c:v>23.932580000000002</c:v>
                </c:pt>
                <c:pt idx="8348">
                  <c:v>23.928429999999999</c:v>
                </c:pt>
                <c:pt idx="8349">
                  <c:v>23.87818</c:v>
                </c:pt>
                <c:pt idx="8350">
                  <c:v>23.856200000000001</c:v>
                </c:pt>
                <c:pt idx="8351">
                  <c:v>23.897349999999999</c:v>
                </c:pt>
                <c:pt idx="8352">
                  <c:v>23.879339999999999</c:v>
                </c:pt>
                <c:pt idx="8353">
                  <c:v>23.90042</c:v>
                </c:pt>
                <c:pt idx="8354">
                  <c:v>23.880220000000001</c:v>
                </c:pt>
                <c:pt idx="8355">
                  <c:v>23.847069999999999</c:v>
                </c:pt>
                <c:pt idx="8356">
                  <c:v>23.78753</c:v>
                </c:pt>
                <c:pt idx="8357">
                  <c:v>23.822579999999999</c:v>
                </c:pt>
                <c:pt idx="8358">
                  <c:v>23.87424</c:v>
                </c:pt>
                <c:pt idx="8359">
                  <c:v>23.848749999999999</c:v>
                </c:pt>
                <c:pt idx="8360">
                  <c:v>23.856549999999999</c:v>
                </c:pt>
                <c:pt idx="8361">
                  <c:v>23.84084</c:v>
                </c:pt>
                <c:pt idx="8362">
                  <c:v>23.866150000000001</c:v>
                </c:pt>
                <c:pt idx="8363">
                  <c:v>23.874749999999999</c:v>
                </c:pt>
                <c:pt idx="8364">
                  <c:v>23.877089999999999</c:v>
                </c:pt>
                <c:pt idx="8365">
                  <c:v>23.843389999999999</c:v>
                </c:pt>
                <c:pt idx="8366">
                  <c:v>23.825199999999999</c:v>
                </c:pt>
                <c:pt idx="8367">
                  <c:v>23.806789999999999</c:v>
                </c:pt>
                <c:pt idx="8368">
                  <c:v>23.805040000000002</c:v>
                </c:pt>
                <c:pt idx="8369">
                  <c:v>23.84562</c:v>
                </c:pt>
                <c:pt idx="8370">
                  <c:v>23.87304</c:v>
                </c:pt>
                <c:pt idx="8371">
                  <c:v>23.862639999999999</c:v>
                </c:pt>
                <c:pt idx="8372">
                  <c:v>23.916250000000002</c:v>
                </c:pt>
                <c:pt idx="8373">
                  <c:v>23.876899999999999</c:v>
                </c:pt>
                <c:pt idx="8374">
                  <c:v>23.9313</c:v>
                </c:pt>
                <c:pt idx="8375">
                  <c:v>23.958100000000002</c:v>
                </c:pt>
                <c:pt idx="8376">
                  <c:v>23.91996</c:v>
                </c:pt>
                <c:pt idx="8377">
                  <c:v>23.895240000000001</c:v>
                </c:pt>
                <c:pt idx="8378">
                  <c:v>23.927440000000001</c:v>
                </c:pt>
                <c:pt idx="8379">
                  <c:v>23.924009999999999</c:v>
                </c:pt>
                <c:pt idx="8380">
                  <c:v>23.894079999999999</c:v>
                </c:pt>
                <c:pt idx="8381">
                  <c:v>23.865780000000001</c:v>
                </c:pt>
                <c:pt idx="8382">
                  <c:v>23.886790000000001</c:v>
                </c:pt>
                <c:pt idx="8383">
                  <c:v>23.93366</c:v>
                </c:pt>
                <c:pt idx="8384">
                  <c:v>23.9453</c:v>
                </c:pt>
                <c:pt idx="8385">
                  <c:v>23.945879999999999</c:v>
                </c:pt>
                <c:pt idx="8386">
                  <c:v>23.953869999999998</c:v>
                </c:pt>
                <c:pt idx="8387">
                  <c:v>23.94858</c:v>
                </c:pt>
                <c:pt idx="8388">
                  <c:v>23.788630000000001</c:v>
                </c:pt>
                <c:pt idx="8389">
                  <c:v>23.867170000000002</c:v>
                </c:pt>
                <c:pt idx="8390">
                  <c:v>23.894549999999999</c:v>
                </c:pt>
                <c:pt idx="8391">
                  <c:v>23.8644</c:v>
                </c:pt>
                <c:pt idx="8392">
                  <c:v>23.88259</c:v>
                </c:pt>
                <c:pt idx="8393">
                  <c:v>23.927720000000001</c:v>
                </c:pt>
                <c:pt idx="8394">
                  <c:v>23.8384</c:v>
                </c:pt>
                <c:pt idx="8395">
                  <c:v>23.877379999999999</c:v>
                </c:pt>
                <c:pt idx="8396">
                  <c:v>23.904610000000002</c:v>
                </c:pt>
                <c:pt idx="8397">
                  <c:v>23.92765</c:v>
                </c:pt>
                <c:pt idx="8398">
                  <c:v>23.88907</c:v>
                </c:pt>
                <c:pt idx="8399">
                  <c:v>23.844919999999998</c:v>
                </c:pt>
                <c:pt idx="8400">
                  <c:v>23.896039999999999</c:v>
                </c:pt>
                <c:pt idx="8401">
                  <c:v>23.918140000000001</c:v>
                </c:pt>
                <c:pt idx="8402">
                  <c:v>23.87257</c:v>
                </c:pt>
                <c:pt idx="8403">
                  <c:v>23.882370000000002</c:v>
                </c:pt>
                <c:pt idx="8404">
                  <c:v>23.88777</c:v>
                </c:pt>
                <c:pt idx="8405">
                  <c:v>23.955069999999999</c:v>
                </c:pt>
                <c:pt idx="8406">
                  <c:v>23.871970000000001</c:v>
                </c:pt>
                <c:pt idx="8407">
                  <c:v>23.883870000000002</c:v>
                </c:pt>
                <c:pt idx="8408">
                  <c:v>23.888500000000001</c:v>
                </c:pt>
                <c:pt idx="8409">
                  <c:v>23.841750000000001</c:v>
                </c:pt>
                <c:pt idx="8410">
                  <c:v>23.84262</c:v>
                </c:pt>
                <c:pt idx="8411">
                  <c:v>23.875979999999998</c:v>
                </c:pt>
                <c:pt idx="8412">
                  <c:v>23.831029999999998</c:v>
                </c:pt>
                <c:pt idx="8413">
                  <c:v>23.871169999999999</c:v>
                </c:pt>
                <c:pt idx="8414">
                  <c:v>23.907599999999999</c:v>
                </c:pt>
                <c:pt idx="8415">
                  <c:v>23.882580000000001</c:v>
                </c:pt>
                <c:pt idx="8416">
                  <c:v>23.89517</c:v>
                </c:pt>
                <c:pt idx="8417">
                  <c:v>23.884989999999998</c:v>
                </c:pt>
                <c:pt idx="8418">
                  <c:v>23.839490000000001</c:v>
                </c:pt>
                <c:pt idx="8419">
                  <c:v>23.858779999999999</c:v>
                </c:pt>
                <c:pt idx="8420">
                  <c:v>23.889520000000001</c:v>
                </c:pt>
                <c:pt idx="8421">
                  <c:v>23.888780000000001</c:v>
                </c:pt>
                <c:pt idx="8422">
                  <c:v>23.879200000000001</c:v>
                </c:pt>
                <c:pt idx="8423">
                  <c:v>23.872440000000001</c:v>
                </c:pt>
                <c:pt idx="8424">
                  <c:v>23.927209999999999</c:v>
                </c:pt>
                <c:pt idx="8425">
                  <c:v>23.85904</c:v>
                </c:pt>
                <c:pt idx="8426">
                  <c:v>23.862100000000002</c:v>
                </c:pt>
                <c:pt idx="8427">
                  <c:v>23.863189999999999</c:v>
                </c:pt>
                <c:pt idx="8428">
                  <c:v>23.846409999999999</c:v>
                </c:pt>
                <c:pt idx="8429">
                  <c:v>23.865179999999999</c:v>
                </c:pt>
                <c:pt idx="8430">
                  <c:v>23.863759999999999</c:v>
                </c:pt>
                <c:pt idx="8431">
                  <c:v>23.85652</c:v>
                </c:pt>
                <c:pt idx="8432">
                  <c:v>23.847799999999999</c:v>
                </c:pt>
                <c:pt idx="8433">
                  <c:v>23.848859999999998</c:v>
                </c:pt>
                <c:pt idx="8434">
                  <c:v>23.86234</c:v>
                </c:pt>
                <c:pt idx="8435">
                  <c:v>23.901250000000001</c:v>
                </c:pt>
                <c:pt idx="8436">
                  <c:v>23.905670000000001</c:v>
                </c:pt>
                <c:pt idx="8437">
                  <c:v>23.905560000000001</c:v>
                </c:pt>
                <c:pt idx="8438">
                  <c:v>23.878060000000001</c:v>
                </c:pt>
                <c:pt idx="8439">
                  <c:v>23.846959999999999</c:v>
                </c:pt>
                <c:pt idx="8440">
                  <c:v>23.893619999999999</c:v>
                </c:pt>
                <c:pt idx="8441">
                  <c:v>23.879549999999998</c:v>
                </c:pt>
                <c:pt idx="8442">
                  <c:v>23.817869999999999</c:v>
                </c:pt>
                <c:pt idx="8443">
                  <c:v>23.857060000000001</c:v>
                </c:pt>
                <c:pt idx="8444">
                  <c:v>23.73095</c:v>
                </c:pt>
                <c:pt idx="8445">
                  <c:v>23.70721</c:v>
                </c:pt>
                <c:pt idx="8446">
                  <c:v>23.738350000000001</c:v>
                </c:pt>
                <c:pt idx="8447">
                  <c:v>23.728249999999999</c:v>
                </c:pt>
                <c:pt idx="8448">
                  <c:v>23.86956</c:v>
                </c:pt>
                <c:pt idx="8449">
                  <c:v>23.87547</c:v>
                </c:pt>
                <c:pt idx="8450">
                  <c:v>23.843050000000002</c:v>
                </c:pt>
                <c:pt idx="8451">
                  <c:v>23.86909</c:v>
                </c:pt>
                <c:pt idx="8452">
                  <c:v>23.861830000000001</c:v>
                </c:pt>
                <c:pt idx="8453">
                  <c:v>23.805569999999999</c:v>
                </c:pt>
                <c:pt idx="8454">
                  <c:v>23.83342</c:v>
                </c:pt>
                <c:pt idx="8455">
                  <c:v>23.840900000000001</c:v>
                </c:pt>
                <c:pt idx="8456">
                  <c:v>23.872699999999998</c:v>
                </c:pt>
                <c:pt idx="8457">
                  <c:v>23.92305</c:v>
                </c:pt>
                <c:pt idx="8458">
                  <c:v>23.879000000000001</c:v>
                </c:pt>
                <c:pt idx="8459">
                  <c:v>23.91525</c:v>
                </c:pt>
                <c:pt idx="8460">
                  <c:v>23.86289</c:v>
                </c:pt>
                <c:pt idx="8461">
                  <c:v>23.88561</c:v>
                </c:pt>
                <c:pt idx="8462">
                  <c:v>23.812180000000001</c:v>
                </c:pt>
                <c:pt idx="8463">
                  <c:v>23.881630000000001</c:v>
                </c:pt>
                <c:pt idx="8464">
                  <c:v>23.857749999999999</c:v>
                </c:pt>
                <c:pt idx="8465">
                  <c:v>23.80875</c:v>
                </c:pt>
                <c:pt idx="8466">
                  <c:v>23.815809999999999</c:v>
                </c:pt>
                <c:pt idx="8467">
                  <c:v>23.804189999999998</c:v>
                </c:pt>
                <c:pt idx="8468">
                  <c:v>23.855340000000002</c:v>
                </c:pt>
                <c:pt idx="8469">
                  <c:v>23.817710000000002</c:v>
                </c:pt>
                <c:pt idx="8470">
                  <c:v>23.908110000000001</c:v>
                </c:pt>
                <c:pt idx="8471">
                  <c:v>23.861619999999998</c:v>
                </c:pt>
                <c:pt idx="8472">
                  <c:v>23.882110000000001</c:v>
                </c:pt>
                <c:pt idx="8473">
                  <c:v>23.90795</c:v>
                </c:pt>
                <c:pt idx="8474">
                  <c:v>23.917400000000001</c:v>
                </c:pt>
                <c:pt idx="8475">
                  <c:v>23.859490000000001</c:v>
                </c:pt>
                <c:pt idx="8476">
                  <c:v>23.846489999999999</c:v>
                </c:pt>
                <c:pt idx="8477">
                  <c:v>23.85089</c:v>
                </c:pt>
                <c:pt idx="8478">
                  <c:v>23.853670000000001</c:v>
                </c:pt>
                <c:pt idx="8479">
                  <c:v>23.842369999999999</c:v>
                </c:pt>
                <c:pt idx="8480">
                  <c:v>23.816949999999999</c:v>
                </c:pt>
                <c:pt idx="8481">
                  <c:v>23.839549999999999</c:v>
                </c:pt>
                <c:pt idx="8482">
                  <c:v>23.85783</c:v>
                </c:pt>
                <c:pt idx="8483">
                  <c:v>23.87</c:v>
                </c:pt>
                <c:pt idx="8484">
                  <c:v>23.848510000000001</c:v>
                </c:pt>
                <c:pt idx="8485">
                  <c:v>23.857569999999999</c:v>
                </c:pt>
                <c:pt idx="8486">
                  <c:v>23.86299</c:v>
                </c:pt>
                <c:pt idx="8487">
                  <c:v>23.846520000000002</c:v>
                </c:pt>
                <c:pt idx="8488">
                  <c:v>23.90992</c:v>
                </c:pt>
                <c:pt idx="8489">
                  <c:v>23.871860000000002</c:v>
                </c:pt>
                <c:pt idx="8490">
                  <c:v>23.871780000000001</c:v>
                </c:pt>
                <c:pt idx="8491">
                  <c:v>23.911819999999999</c:v>
                </c:pt>
                <c:pt idx="8492">
                  <c:v>23.882210000000001</c:v>
                </c:pt>
                <c:pt idx="8493">
                  <c:v>23.89312</c:v>
                </c:pt>
                <c:pt idx="8494">
                  <c:v>23.94295</c:v>
                </c:pt>
                <c:pt idx="8495">
                  <c:v>23.910260000000001</c:v>
                </c:pt>
                <c:pt idx="8496">
                  <c:v>23.90682</c:v>
                </c:pt>
                <c:pt idx="8497">
                  <c:v>23.90916</c:v>
                </c:pt>
                <c:pt idx="8498">
                  <c:v>23.893039999999999</c:v>
                </c:pt>
                <c:pt idx="8499">
                  <c:v>23.905719999999999</c:v>
                </c:pt>
                <c:pt idx="8500">
                  <c:v>23.898569999999999</c:v>
                </c:pt>
                <c:pt idx="8501">
                  <c:v>23.889240000000001</c:v>
                </c:pt>
                <c:pt idx="8502">
                  <c:v>23.83558</c:v>
                </c:pt>
                <c:pt idx="8503">
                  <c:v>23.867190000000001</c:v>
                </c:pt>
                <c:pt idx="8504">
                  <c:v>23.883510000000001</c:v>
                </c:pt>
                <c:pt idx="8505">
                  <c:v>23.83784</c:v>
                </c:pt>
                <c:pt idx="8506">
                  <c:v>23.81738</c:v>
                </c:pt>
                <c:pt idx="8507">
                  <c:v>23.904820000000001</c:v>
                </c:pt>
                <c:pt idx="8508">
                  <c:v>23.82901</c:v>
                </c:pt>
                <c:pt idx="8509">
                  <c:v>23.8522</c:v>
                </c:pt>
                <c:pt idx="8510">
                  <c:v>23.808309999999999</c:v>
                </c:pt>
                <c:pt idx="8511">
                  <c:v>23.798539999999999</c:v>
                </c:pt>
                <c:pt idx="8512">
                  <c:v>23.822120000000002</c:v>
                </c:pt>
                <c:pt idx="8513">
                  <c:v>23.780519999999999</c:v>
                </c:pt>
                <c:pt idx="8514">
                  <c:v>23.856100000000001</c:v>
                </c:pt>
                <c:pt idx="8515">
                  <c:v>23.81053</c:v>
                </c:pt>
                <c:pt idx="8516">
                  <c:v>23.780919999999998</c:v>
                </c:pt>
                <c:pt idx="8517">
                  <c:v>23.811150000000001</c:v>
                </c:pt>
                <c:pt idx="8518">
                  <c:v>23.76221</c:v>
                </c:pt>
                <c:pt idx="8519">
                  <c:v>23.771329999999999</c:v>
                </c:pt>
                <c:pt idx="8520">
                  <c:v>23.770600000000002</c:v>
                </c:pt>
                <c:pt idx="8521">
                  <c:v>23.759810000000002</c:v>
                </c:pt>
                <c:pt idx="8522">
                  <c:v>23.794039999999999</c:v>
                </c:pt>
                <c:pt idx="8523">
                  <c:v>23.763819999999999</c:v>
                </c:pt>
                <c:pt idx="8524">
                  <c:v>23.82085</c:v>
                </c:pt>
                <c:pt idx="8525">
                  <c:v>23.836670000000002</c:v>
                </c:pt>
                <c:pt idx="8526">
                  <c:v>23.810269999999999</c:v>
                </c:pt>
                <c:pt idx="8527">
                  <c:v>23.823399999999999</c:v>
                </c:pt>
                <c:pt idx="8528">
                  <c:v>23.68084</c:v>
                </c:pt>
                <c:pt idx="8529">
                  <c:v>23.692979999999999</c:v>
                </c:pt>
                <c:pt idx="8530">
                  <c:v>23.686879999999999</c:v>
                </c:pt>
                <c:pt idx="8531">
                  <c:v>23.652439999999999</c:v>
                </c:pt>
                <c:pt idx="8532">
                  <c:v>23.77261</c:v>
                </c:pt>
                <c:pt idx="8533">
                  <c:v>23.774280000000001</c:v>
                </c:pt>
                <c:pt idx="8534">
                  <c:v>23.838229999999999</c:v>
                </c:pt>
                <c:pt idx="8535">
                  <c:v>23.793489999999998</c:v>
                </c:pt>
                <c:pt idx="8536">
                  <c:v>23.804290000000002</c:v>
                </c:pt>
                <c:pt idx="8537">
                  <c:v>23.84731</c:v>
                </c:pt>
                <c:pt idx="8538">
                  <c:v>23.814579999999999</c:v>
                </c:pt>
                <c:pt idx="8539">
                  <c:v>23.8476</c:v>
                </c:pt>
                <c:pt idx="8540">
                  <c:v>23.832509999999999</c:v>
                </c:pt>
                <c:pt idx="8541">
                  <c:v>23.824590000000001</c:v>
                </c:pt>
                <c:pt idx="8542">
                  <c:v>23.76491</c:v>
                </c:pt>
                <c:pt idx="8543">
                  <c:v>23.783069999999999</c:v>
                </c:pt>
                <c:pt idx="8544">
                  <c:v>23.803419999999999</c:v>
                </c:pt>
                <c:pt idx="8545">
                  <c:v>23.77535</c:v>
                </c:pt>
                <c:pt idx="8546">
                  <c:v>23.785799999999998</c:v>
                </c:pt>
                <c:pt idx="8547">
                  <c:v>23.849689999999999</c:v>
                </c:pt>
                <c:pt idx="8548">
                  <c:v>23.798449999999999</c:v>
                </c:pt>
                <c:pt idx="8549">
                  <c:v>23.842289999999998</c:v>
                </c:pt>
                <c:pt idx="8550">
                  <c:v>23.81636</c:v>
                </c:pt>
                <c:pt idx="8551">
                  <c:v>23.82302</c:v>
                </c:pt>
                <c:pt idx="8552">
                  <c:v>23.818359999999998</c:v>
                </c:pt>
                <c:pt idx="8553">
                  <c:v>23.803380000000001</c:v>
                </c:pt>
                <c:pt idx="8554">
                  <c:v>23.831060000000001</c:v>
                </c:pt>
                <c:pt idx="8555">
                  <c:v>23.858429999999998</c:v>
                </c:pt>
                <c:pt idx="8556">
                  <c:v>23.841699999999999</c:v>
                </c:pt>
                <c:pt idx="8557">
                  <c:v>23.841439999999999</c:v>
                </c:pt>
                <c:pt idx="8558">
                  <c:v>23.866540000000001</c:v>
                </c:pt>
                <c:pt idx="8559">
                  <c:v>23.85698</c:v>
                </c:pt>
                <c:pt idx="8560">
                  <c:v>23.819030000000001</c:v>
                </c:pt>
                <c:pt idx="8561">
                  <c:v>23.797000000000001</c:v>
                </c:pt>
                <c:pt idx="8562">
                  <c:v>23.816389999999998</c:v>
                </c:pt>
                <c:pt idx="8563">
                  <c:v>23.84714</c:v>
                </c:pt>
                <c:pt idx="8564">
                  <c:v>23.816870000000002</c:v>
                </c:pt>
                <c:pt idx="8565">
                  <c:v>23.874880000000001</c:v>
                </c:pt>
                <c:pt idx="8566">
                  <c:v>23.82948</c:v>
                </c:pt>
                <c:pt idx="8567">
                  <c:v>23.854970000000002</c:v>
                </c:pt>
                <c:pt idx="8568">
                  <c:v>23.822970000000002</c:v>
                </c:pt>
                <c:pt idx="8569">
                  <c:v>23.814139999999998</c:v>
                </c:pt>
                <c:pt idx="8570">
                  <c:v>23.77421</c:v>
                </c:pt>
                <c:pt idx="8571">
                  <c:v>23.795000000000002</c:v>
                </c:pt>
                <c:pt idx="8572">
                  <c:v>23.80979</c:v>
                </c:pt>
                <c:pt idx="8573">
                  <c:v>23.783149999999999</c:v>
                </c:pt>
                <c:pt idx="8574">
                  <c:v>23.821000000000002</c:v>
                </c:pt>
                <c:pt idx="8575">
                  <c:v>23.839980000000001</c:v>
                </c:pt>
                <c:pt idx="8576">
                  <c:v>23.813120000000001</c:v>
                </c:pt>
                <c:pt idx="8577">
                  <c:v>23.811409999999999</c:v>
                </c:pt>
                <c:pt idx="8578">
                  <c:v>23.78829</c:v>
                </c:pt>
                <c:pt idx="8579">
                  <c:v>23.80339</c:v>
                </c:pt>
                <c:pt idx="8580">
                  <c:v>23.870509999999999</c:v>
                </c:pt>
                <c:pt idx="8581">
                  <c:v>23.866420000000002</c:v>
                </c:pt>
                <c:pt idx="8582">
                  <c:v>23.888010000000001</c:v>
                </c:pt>
                <c:pt idx="8583">
                  <c:v>23.795719999999999</c:v>
                </c:pt>
                <c:pt idx="8584">
                  <c:v>23.778739999999999</c:v>
                </c:pt>
                <c:pt idx="8585">
                  <c:v>23.83043</c:v>
                </c:pt>
                <c:pt idx="8586">
                  <c:v>23.791899999999998</c:v>
                </c:pt>
                <c:pt idx="8587">
                  <c:v>23.796489999999999</c:v>
                </c:pt>
                <c:pt idx="8588">
                  <c:v>23.815190000000001</c:v>
                </c:pt>
                <c:pt idx="8589">
                  <c:v>23.854420000000001</c:v>
                </c:pt>
                <c:pt idx="8590">
                  <c:v>23.825939999999999</c:v>
                </c:pt>
                <c:pt idx="8591">
                  <c:v>23.824090000000002</c:v>
                </c:pt>
                <c:pt idx="8592">
                  <c:v>23.8414</c:v>
                </c:pt>
                <c:pt idx="8593">
                  <c:v>23.799119999999998</c:v>
                </c:pt>
                <c:pt idx="8594">
                  <c:v>23.796199999999999</c:v>
                </c:pt>
                <c:pt idx="8595">
                  <c:v>23.814350000000001</c:v>
                </c:pt>
                <c:pt idx="8596">
                  <c:v>23.856719999999999</c:v>
                </c:pt>
                <c:pt idx="8597">
                  <c:v>23.860669999999999</c:v>
                </c:pt>
                <c:pt idx="8598">
                  <c:v>23.87416</c:v>
                </c:pt>
                <c:pt idx="8599">
                  <c:v>23.821439999999999</c:v>
                </c:pt>
                <c:pt idx="8600">
                  <c:v>23.841550000000002</c:v>
                </c:pt>
                <c:pt idx="8601">
                  <c:v>23.83595</c:v>
                </c:pt>
                <c:pt idx="8602">
                  <c:v>23.72495</c:v>
                </c:pt>
                <c:pt idx="8603">
                  <c:v>23.779319999999998</c:v>
                </c:pt>
                <c:pt idx="8604">
                  <c:v>23.830590000000001</c:v>
                </c:pt>
                <c:pt idx="8605">
                  <c:v>23.805319999999998</c:v>
                </c:pt>
                <c:pt idx="8606">
                  <c:v>23.767109999999999</c:v>
                </c:pt>
                <c:pt idx="8607">
                  <c:v>23.78668</c:v>
                </c:pt>
                <c:pt idx="8608">
                  <c:v>23.795719999999999</c:v>
                </c:pt>
                <c:pt idx="8609">
                  <c:v>23.828690000000002</c:v>
                </c:pt>
                <c:pt idx="8610">
                  <c:v>23.771450000000002</c:v>
                </c:pt>
                <c:pt idx="8611">
                  <c:v>23.760110000000001</c:v>
                </c:pt>
                <c:pt idx="8612">
                  <c:v>23.78989</c:v>
                </c:pt>
                <c:pt idx="8613">
                  <c:v>23.831060000000001</c:v>
                </c:pt>
                <c:pt idx="8614">
                  <c:v>23.824719999999999</c:v>
                </c:pt>
                <c:pt idx="8615">
                  <c:v>23.78078</c:v>
                </c:pt>
                <c:pt idx="8616">
                  <c:v>23.80922</c:v>
                </c:pt>
                <c:pt idx="8617">
                  <c:v>23.768640000000001</c:v>
                </c:pt>
                <c:pt idx="8618">
                  <c:v>23.769079999999999</c:v>
                </c:pt>
                <c:pt idx="8619">
                  <c:v>23.79543</c:v>
                </c:pt>
                <c:pt idx="8620">
                  <c:v>23.73893</c:v>
                </c:pt>
                <c:pt idx="8621">
                  <c:v>23.713550000000001</c:v>
                </c:pt>
                <c:pt idx="8622">
                  <c:v>23.62031</c:v>
                </c:pt>
                <c:pt idx="8623">
                  <c:v>23.720659999999999</c:v>
                </c:pt>
                <c:pt idx="8624">
                  <c:v>23.691659999999999</c:v>
                </c:pt>
                <c:pt idx="8625">
                  <c:v>23.686589999999999</c:v>
                </c:pt>
                <c:pt idx="8626">
                  <c:v>23.665669999999999</c:v>
                </c:pt>
                <c:pt idx="8627">
                  <c:v>23.63945</c:v>
                </c:pt>
                <c:pt idx="8628">
                  <c:v>23.677489999999999</c:v>
                </c:pt>
                <c:pt idx="8629">
                  <c:v>23.62998</c:v>
                </c:pt>
                <c:pt idx="8630">
                  <c:v>23.732469999999999</c:v>
                </c:pt>
                <c:pt idx="8631">
                  <c:v>23.689340000000001</c:v>
                </c:pt>
                <c:pt idx="8632">
                  <c:v>23.692329999999998</c:v>
                </c:pt>
                <c:pt idx="8633">
                  <c:v>23.686350000000001</c:v>
                </c:pt>
                <c:pt idx="8634">
                  <c:v>23.70298</c:v>
                </c:pt>
                <c:pt idx="8635">
                  <c:v>23.833349999999999</c:v>
                </c:pt>
                <c:pt idx="8636">
                  <c:v>23.79551</c:v>
                </c:pt>
                <c:pt idx="8637">
                  <c:v>23.8035</c:v>
                </c:pt>
                <c:pt idx="8638">
                  <c:v>23.787960000000002</c:v>
                </c:pt>
                <c:pt idx="8639">
                  <c:v>23.83379</c:v>
                </c:pt>
                <c:pt idx="8640">
                  <c:v>23.790880000000001</c:v>
                </c:pt>
                <c:pt idx="8641">
                  <c:v>23.834489999999999</c:v>
                </c:pt>
                <c:pt idx="8642">
                  <c:v>23.788440000000001</c:v>
                </c:pt>
                <c:pt idx="8643">
                  <c:v>23.775010000000002</c:v>
                </c:pt>
                <c:pt idx="8644">
                  <c:v>23.790590000000002</c:v>
                </c:pt>
                <c:pt idx="8645">
                  <c:v>23.77112</c:v>
                </c:pt>
                <c:pt idx="8646">
                  <c:v>23.770610000000001</c:v>
                </c:pt>
                <c:pt idx="8647">
                  <c:v>23.735140000000001</c:v>
                </c:pt>
                <c:pt idx="8648">
                  <c:v>23.781210000000002</c:v>
                </c:pt>
                <c:pt idx="8649">
                  <c:v>23.805060000000001</c:v>
                </c:pt>
                <c:pt idx="8650">
                  <c:v>23.76718</c:v>
                </c:pt>
                <c:pt idx="8651">
                  <c:v>23.780239999999999</c:v>
                </c:pt>
                <c:pt idx="8652">
                  <c:v>23.765979999999999</c:v>
                </c:pt>
                <c:pt idx="8653">
                  <c:v>23.738520000000001</c:v>
                </c:pt>
                <c:pt idx="8654">
                  <c:v>23.786909999999999</c:v>
                </c:pt>
                <c:pt idx="8655">
                  <c:v>23.776160000000001</c:v>
                </c:pt>
                <c:pt idx="8656">
                  <c:v>23.764990000000001</c:v>
                </c:pt>
                <c:pt idx="8657">
                  <c:v>23.795359999999999</c:v>
                </c:pt>
                <c:pt idx="8658">
                  <c:v>23.804110000000001</c:v>
                </c:pt>
                <c:pt idx="8659">
                  <c:v>23.760760000000001</c:v>
                </c:pt>
                <c:pt idx="8660">
                  <c:v>23.817170000000001</c:v>
                </c:pt>
                <c:pt idx="8661">
                  <c:v>23.792549999999999</c:v>
                </c:pt>
                <c:pt idx="8662">
                  <c:v>23.694690000000001</c:v>
                </c:pt>
                <c:pt idx="8663">
                  <c:v>23.753219999999999</c:v>
                </c:pt>
                <c:pt idx="8664">
                  <c:v>23.780349999999999</c:v>
                </c:pt>
                <c:pt idx="8665">
                  <c:v>23.780010000000001</c:v>
                </c:pt>
                <c:pt idx="8666">
                  <c:v>23.754629999999999</c:v>
                </c:pt>
                <c:pt idx="8667">
                  <c:v>23.81691</c:v>
                </c:pt>
                <c:pt idx="8668">
                  <c:v>23.781230000000001</c:v>
                </c:pt>
                <c:pt idx="8669">
                  <c:v>23.804960000000001</c:v>
                </c:pt>
                <c:pt idx="8670">
                  <c:v>23.739280000000001</c:v>
                </c:pt>
                <c:pt idx="8671">
                  <c:v>23.737130000000001</c:v>
                </c:pt>
                <c:pt idx="8672">
                  <c:v>23.77936</c:v>
                </c:pt>
                <c:pt idx="8673">
                  <c:v>23.784130000000001</c:v>
                </c:pt>
                <c:pt idx="8674">
                  <c:v>23.783560000000001</c:v>
                </c:pt>
                <c:pt idx="8675">
                  <c:v>23.775099999999998</c:v>
                </c:pt>
                <c:pt idx="8676">
                  <c:v>23.806260000000002</c:v>
                </c:pt>
                <c:pt idx="8677">
                  <c:v>23.78068</c:v>
                </c:pt>
                <c:pt idx="8678">
                  <c:v>23.725680000000001</c:v>
                </c:pt>
                <c:pt idx="8679">
                  <c:v>23.731449999999999</c:v>
                </c:pt>
                <c:pt idx="8680">
                  <c:v>23.79712</c:v>
                </c:pt>
                <c:pt idx="8681">
                  <c:v>23.78275</c:v>
                </c:pt>
                <c:pt idx="8682">
                  <c:v>23.818370000000002</c:v>
                </c:pt>
                <c:pt idx="8683">
                  <c:v>23.735489999999999</c:v>
                </c:pt>
                <c:pt idx="8684">
                  <c:v>23.801850000000002</c:v>
                </c:pt>
                <c:pt idx="8685">
                  <c:v>23.730540000000001</c:v>
                </c:pt>
                <c:pt idx="8686">
                  <c:v>23.82986</c:v>
                </c:pt>
                <c:pt idx="8687">
                  <c:v>23.83756</c:v>
                </c:pt>
                <c:pt idx="8688">
                  <c:v>23.813669999999998</c:v>
                </c:pt>
                <c:pt idx="8689">
                  <c:v>23.832270000000001</c:v>
                </c:pt>
                <c:pt idx="8690">
                  <c:v>23.76857</c:v>
                </c:pt>
                <c:pt idx="8691">
                  <c:v>23.798690000000001</c:v>
                </c:pt>
                <c:pt idx="8692">
                  <c:v>23.776910000000001</c:v>
                </c:pt>
                <c:pt idx="8693">
                  <c:v>23.77375</c:v>
                </c:pt>
                <c:pt idx="8694">
                  <c:v>23.774149999999999</c:v>
                </c:pt>
                <c:pt idx="8695">
                  <c:v>23.747610000000002</c:v>
                </c:pt>
                <c:pt idx="8696">
                  <c:v>23.777940000000001</c:v>
                </c:pt>
                <c:pt idx="8697">
                  <c:v>23.785240000000002</c:v>
                </c:pt>
                <c:pt idx="8698">
                  <c:v>23.808019999999999</c:v>
                </c:pt>
                <c:pt idx="8699">
                  <c:v>23.726209999999998</c:v>
                </c:pt>
                <c:pt idx="8700">
                  <c:v>23.727139999999999</c:v>
                </c:pt>
                <c:pt idx="8701">
                  <c:v>23.740790000000001</c:v>
                </c:pt>
                <c:pt idx="8702">
                  <c:v>23.751799999999999</c:v>
                </c:pt>
                <c:pt idx="8703">
                  <c:v>23.787420000000001</c:v>
                </c:pt>
                <c:pt idx="8704">
                  <c:v>23.76642</c:v>
                </c:pt>
                <c:pt idx="8705">
                  <c:v>23.766310000000001</c:v>
                </c:pt>
                <c:pt idx="8706">
                  <c:v>23.759340000000002</c:v>
                </c:pt>
                <c:pt idx="8707">
                  <c:v>23.822569999999999</c:v>
                </c:pt>
                <c:pt idx="8708">
                  <c:v>23.77692</c:v>
                </c:pt>
                <c:pt idx="8709">
                  <c:v>23.758150000000001</c:v>
                </c:pt>
                <c:pt idx="8710">
                  <c:v>23.75665</c:v>
                </c:pt>
                <c:pt idx="8711">
                  <c:v>23.728490000000001</c:v>
                </c:pt>
                <c:pt idx="8712">
                  <c:v>23.76295</c:v>
                </c:pt>
                <c:pt idx="8713">
                  <c:v>23.79</c:v>
                </c:pt>
                <c:pt idx="8714">
                  <c:v>23.764119999999998</c:v>
                </c:pt>
                <c:pt idx="8715">
                  <c:v>23.720849999999999</c:v>
                </c:pt>
                <c:pt idx="8716">
                  <c:v>23.787669999999999</c:v>
                </c:pt>
                <c:pt idx="8717">
                  <c:v>23.689129999999999</c:v>
                </c:pt>
                <c:pt idx="8718">
                  <c:v>23.7164</c:v>
                </c:pt>
                <c:pt idx="8719">
                  <c:v>23.816400000000002</c:v>
                </c:pt>
                <c:pt idx="8720">
                  <c:v>23.822019999999998</c:v>
                </c:pt>
                <c:pt idx="8721">
                  <c:v>23.80864</c:v>
                </c:pt>
                <c:pt idx="8722">
                  <c:v>23.76671</c:v>
                </c:pt>
                <c:pt idx="8723">
                  <c:v>23.760370000000002</c:v>
                </c:pt>
                <c:pt idx="8724">
                  <c:v>23.78538</c:v>
                </c:pt>
                <c:pt idx="8725">
                  <c:v>23.828440000000001</c:v>
                </c:pt>
                <c:pt idx="8726">
                  <c:v>23.621269999999999</c:v>
                </c:pt>
                <c:pt idx="8727">
                  <c:v>23.659880000000001</c:v>
                </c:pt>
                <c:pt idx="8728">
                  <c:v>23.750699999999998</c:v>
                </c:pt>
                <c:pt idx="8729">
                  <c:v>23.72711</c:v>
                </c:pt>
                <c:pt idx="8730">
                  <c:v>23.776710000000001</c:v>
                </c:pt>
                <c:pt idx="8731">
                  <c:v>23.771339999999999</c:v>
                </c:pt>
                <c:pt idx="8732">
                  <c:v>23.780709999999999</c:v>
                </c:pt>
                <c:pt idx="8733">
                  <c:v>23.699919999999999</c:v>
                </c:pt>
                <c:pt idx="8734">
                  <c:v>23.76032</c:v>
                </c:pt>
                <c:pt idx="8735">
                  <c:v>23.723800000000001</c:v>
                </c:pt>
                <c:pt idx="8736">
                  <c:v>23.787970000000001</c:v>
                </c:pt>
                <c:pt idx="8737">
                  <c:v>23.70487</c:v>
                </c:pt>
                <c:pt idx="8738">
                  <c:v>23.699809999999999</c:v>
                </c:pt>
                <c:pt idx="8739">
                  <c:v>23.721609999999998</c:v>
                </c:pt>
                <c:pt idx="8740">
                  <c:v>23.772760000000002</c:v>
                </c:pt>
                <c:pt idx="8741">
                  <c:v>23.725079999999998</c:v>
                </c:pt>
                <c:pt idx="8742">
                  <c:v>23.730609999999999</c:v>
                </c:pt>
                <c:pt idx="8743">
                  <c:v>23.743780000000001</c:v>
                </c:pt>
                <c:pt idx="8744">
                  <c:v>23.739920000000001</c:v>
                </c:pt>
                <c:pt idx="8745">
                  <c:v>23.714759999999998</c:v>
                </c:pt>
                <c:pt idx="8746">
                  <c:v>23.739370000000001</c:v>
                </c:pt>
                <c:pt idx="8747">
                  <c:v>23.67651</c:v>
                </c:pt>
                <c:pt idx="8748">
                  <c:v>23.730799999999999</c:v>
                </c:pt>
                <c:pt idx="8749">
                  <c:v>23.695900000000002</c:v>
                </c:pt>
                <c:pt idx="8750">
                  <c:v>23.72916</c:v>
                </c:pt>
                <c:pt idx="8751">
                  <c:v>23.768979999999999</c:v>
                </c:pt>
                <c:pt idx="8752">
                  <c:v>23.796939999999999</c:v>
                </c:pt>
                <c:pt idx="8753">
                  <c:v>23.729050000000001</c:v>
                </c:pt>
                <c:pt idx="8754">
                  <c:v>23.74539</c:v>
                </c:pt>
                <c:pt idx="8755">
                  <c:v>23.787320000000001</c:v>
                </c:pt>
                <c:pt idx="8756">
                  <c:v>23.762509999999999</c:v>
                </c:pt>
                <c:pt idx="8757">
                  <c:v>23.726610000000001</c:v>
                </c:pt>
                <c:pt idx="8758">
                  <c:v>23.721399999999999</c:v>
                </c:pt>
                <c:pt idx="8759">
                  <c:v>23.72832</c:v>
                </c:pt>
                <c:pt idx="8760">
                  <c:v>23.713180000000001</c:v>
                </c:pt>
                <c:pt idx="8761">
                  <c:v>23.715710000000001</c:v>
                </c:pt>
                <c:pt idx="8762">
                  <c:v>23.673380000000002</c:v>
                </c:pt>
                <c:pt idx="8763">
                  <c:v>23.72186</c:v>
                </c:pt>
                <c:pt idx="8764">
                  <c:v>23.76033</c:v>
                </c:pt>
                <c:pt idx="8765">
                  <c:v>23.757560000000002</c:v>
                </c:pt>
                <c:pt idx="8766">
                  <c:v>23.711950000000002</c:v>
                </c:pt>
                <c:pt idx="8767">
                  <c:v>23.65878</c:v>
                </c:pt>
                <c:pt idx="8768">
                  <c:v>23.650880000000001</c:v>
                </c:pt>
                <c:pt idx="8769">
                  <c:v>23.725650000000002</c:v>
                </c:pt>
                <c:pt idx="8770">
                  <c:v>23.77947</c:v>
                </c:pt>
                <c:pt idx="8771">
                  <c:v>23.684930000000001</c:v>
                </c:pt>
                <c:pt idx="8772">
                  <c:v>23.704519999999999</c:v>
                </c:pt>
                <c:pt idx="8773">
                  <c:v>23.686170000000001</c:v>
                </c:pt>
                <c:pt idx="8774">
                  <c:v>23.70513</c:v>
                </c:pt>
                <c:pt idx="8775">
                  <c:v>23.704989999999999</c:v>
                </c:pt>
                <c:pt idx="8776">
                  <c:v>23.766470000000002</c:v>
                </c:pt>
                <c:pt idx="8777">
                  <c:v>23.779979999999998</c:v>
                </c:pt>
                <c:pt idx="8778">
                  <c:v>23.739249999999998</c:v>
                </c:pt>
                <c:pt idx="8779">
                  <c:v>23.747319999999998</c:v>
                </c:pt>
                <c:pt idx="8780">
                  <c:v>23.669730000000001</c:v>
                </c:pt>
                <c:pt idx="8781">
                  <c:v>23.715479999999999</c:v>
                </c:pt>
                <c:pt idx="8782">
                  <c:v>23.759460000000001</c:v>
                </c:pt>
                <c:pt idx="8783">
                  <c:v>23.716799999999999</c:v>
                </c:pt>
                <c:pt idx="8784">
                  <c:v>23.68723</c:v>
                </c:pt>
                <c:pt idx="8785">
                  <c:v>23.709219999999998</c:v>
                </c:pt>
                <c:pt idx="8786">
                  <c:v>23.713999999999999</c:v>
                </c:pt>
                <c:pt idx="8787">
                  <c:v>23.704219999999999</c:v>
                </c:pt>
                <c:pt idx="8788">
                  <c:v>23.710609999999999</c:v>
                </c:pt>
                <c:pt idx="8789">
                  <c:v>23.715679999999999</c:v>
                </c:pt>
                <c:pt idx="8790">
                  <c:v>23.649100000000001</c:v>
                </c:pt>
                <c:pt idx="8791">
                  <c:v>23.715229999999998</c:v>
                </c:pt>
                <c:pt idx="8792">
                  <c:v>23.701640000000001</c:v>
                </c:pt>
                <c:pt idx="8793">
                  <c:v>23.676079999999999</c:v>
                </c:pt>
                <c:pt idx="8794">
                  <c:v>23.646139999999999</c:v>
                </c:pt>
                <c:pt idx="8795">
                  <c:v>23.705819999999999</c:v>
                </c:pt>
                <c:pt idx="8796">
                  <c:v>23.673739999999999</c:v>
                </c:pt>
                <c:pt idx="8797">
                  <c:v>23.689969999999999</c:v>
                </c:pt>
                <c:pt idx="8798">
                  <c:v>23.588819999999998</c:v>
                </c:pt>
                <c:pt idx="8799">
                  <c:v>23.58944</c:v>
                </c:pt>
                <c:pt idx="8800">
                  <c:v>23.593450000000001</c:v>
                </c:pt>
                <c:pt idx="8801">
                  <c:v>23.59029</c:v>
                </c:pt>
                <c:pt idx="8802">
                  <c:v>23.588529999999999</c:v>
                </c:pt>
                <c:pt idx="8803">
                  <c:v>23.730409999999999</c:v>
                </c:pt>
                <c:pt idx="8804">
                  <c:v>23.744070000000001</c:v>
                </c:pt>
                <c:pt idx="8805">
                  <c:v>23.710100000000001</c:v>
                </c:pt>
                <c:pt idx="8806">
                  <c:v>23.687750000000001</c:v>
                </c:pt>
                <c:pt idx="8807">
                  <c:v>23.695550000000001</c:v>
                </c:pt>
                <c:pt idx="8808">
                  <c:v>23.696169999999999</c:v>
                </c:pt>
                <c:pt idx="8809">
                  <c:v>23.739730000000002</c:v>
                </c:pt>
                <c:pt idx="8810">
                  <c:v>23.670539999999999</c:v>
                </c:pt>
                <c:pt idx="8811">
                  <c:v>23.655010000000001</c:v>
                </c:pt>
                <c:pt idx="8812">
                  <c:v>23.697980000000001</c:v>
                </c:pt>
                <c:pt idx="8813">
                  <c:v>23.683509999999998</c:v>
                </c:pt>
                <c:pt idx="8814">
                  <c:v>23.63167</c:v>
                </c:pt>
                <c:pt idx="8815">
                  <c:v>23.660589999999999</c:v>
                </c:pt>
                <c:pt idx="8816">
                  <c:v>23.674289999999999</c:v>
                </c:pt>
                <c:pt idx="8817">
                  <c:v>23.617989999999999</c:v>
                </c:pt>
                <c:pt idx="8818">
                  <c:v>23.681609999999999</c:v>
                </c:pt>
                <c:pt idx="8819">
                  <c:v>23.709849999999999</c:v>
                </c:pt>
                <c:pt idx="8820">
                  <c:v>23.736709999999999</c:v>
                </c:pt>
                <c:pt idx="8821">
                  <c:v>23.709250000000001</c:v>
                </c:pt>
                <c:pt idx="8822">
                  <c:v>23.664709999999999</c:v>
                </c:pt>
                <c:pt idx="8823">
                  <c:v>23.71388</c:v>
                </c:pt>
                <c:pt idx="8824">
                  <c:v>23.67221</c:v>
                </c:pt>
                <c:pt idx="8825">
                  <c:v>23.694299999999998</c:v>
                </c:pt>
                <c:pt idx="8826">
                  <c:v>23.678159999999998</c:v>
                </c:pt>
                <c:pt idx="8827">
                  <c:v>23.666889999999999</c:v>
                </c:pt>
                <c:pt idx="8828">
                  <c:v>23.68027</c:v>
                </c:pt>
                <c:pt idx="8829">
                  <c:v>23.715240000000001</c:v>
                </c:pt>
                <c:pt idx="8830">
                  <c:v>23.69632</c:v>
                </c:pt>
                <c:pt idx="8831">
                  <c:v>23.709800000000001</c:v>
                </c:pt>
                <c:pt idx="8832">
                  <c:v>23.675750000000001</c:v>
                </c:pt>
                <c:pt idx="8833">
                  <c:v>23.713819999999998</c:v>
                </c:pt>
                <c:pt idx="8834">
                  <c:v>23.651979999999998</c:v>
                </c:pt>
                <c:pt idx="8835">
                  <c:v>23.68516</c:v>
                </c:pt>
                <c:pt idx="8836">
                  <c:v>23.77431</c:v>
                </c:pt>
                <c:pt idx="8837">
                  <c:v>23.713450000000002</c:v>
                </c:pt>
                <c:pt idx="8838">
                  <c:v>23.656359999999999</c:v>
                </c:pt>
                <c:pt idx="8839">
                  <c:v>23.651060000000001</c:v>
                </c:pt>
                <c:pt idx="8840">
                  <c:v>23.66095</c:v>
                </c:pt>
                <c:pt idx="8841">
                  <c:v>23.660620000000002</c:v>
                </c:pt>
                <c:pt idx="8842">
                  <c:v>23.623660000000001</c:v>
                </c:pt>
                <c:pt idx="8843">
                  <c:v>23.696829999999999</c:v>
                </c:pt>
                <c:pt idx="8844">
                  <c:v>23.708970000000001</c:v>
                </c:pt>
                <c:pt idx="8845">
                  <c:v>23.744769999999999</c:v>
                </c:pt>
                <c:pt idx="8846">
                  <c:v>23.68573</c:v>
                </c:pt>
                <c:pt idx="8847">
                  <c:v>23.717870000000001</c:v>
                </c:pt>
                <c:pt idx="8848">
                  <c:v>23.7576</c:v>
                </c:pt>
                <c:pt idx="8849">
                  <c:v>23.709769999999999</c:v>
                </c:pt>
                <c:pt idx="8850">
                  <c:v>23.685410000000001</c:v>
                </c:pt>
                <c:pt idx="8851">
                  <c:v>23.717420000000001</c:v>
                </c:pt>
                <c:pt idx="8852">
                  <c:v>23.741599999999998</c:v>
                </c:pt>
                <c:pt idx="8853">
                  <c:v>23.676960000000001</c:v>
                </c:pt>
                <c:pt idx="8854">
                  <c:v>23.70234</c:v>
                </c:pt>
                <c:pt idx="8855">
                  <c:v>23.679580000000001</c:v>
                </c:pt>
                <c:pt idx="8856">
                  <c:v>23.723299999999998</c:v>
                </c:pt>
                <c:pt idx="8857">
                  <c:v>23.667950000000001</c:v>
                </c:pt>
                <c:pt idx="8858">
                  <c:v>23.665620000000001</c:v>
                </c:pt>
                <c:pt idx="8859">
                  <c:v>23.683509999999998</c:v>
                </c:pt>
                <c:pt idx="8860">
                  <c:v>23.62912</c:v>
                </c:pt>
                <c:pt idx="8861">
                  <c:v>23.610299999999999</c:v>
                </c:pt>
                <c:pt idx="8862">
                  <c:v>23.659310000000001</c:v>
                </c:pt>
                <c:pt idx="8863">
                  <c:v>23.64659</c:v>
                </c:pt>
                <c:pt idx="8864">
                  <c:v>23.658989999999999</c:v>
                </c:pt>
                <c:pt idx="8865">
                  <c:v>23.66187</c:v>
                </c:pt>
                <c:pt idx="8866">
                  <c:v>23.71969</c:v>
                </c:pt>
                <c:pt idx="8867">
                  <c:v>23.711559999999999</c:v>
                </c:pt>
                <c:pt idx="8868">
                  <c:v>23.739920000000001</c:v>
                </c:pt>
                <c:pt idx="8869">
                  <c:v>23.660360000000001</c:v>
                </c:pt>
                <c:pt idx="8870">
                  <c:v>23.65964</c:v>
                </c:pt>
                <c:pt idx="8871">
                  <c:v>23.67718</c:v>
                </c:pt>
                <c:pt idx="8872">
                  <c:v>23.722819999999999</c:v>
                </c:pt>
                <c:pt idx="8873">
                  <c:v>23.71134</c:v>
                </c:pt>
                <c:pt idx="8874">
                  <c:v>23.703140000000001</c:v>
                </c:pt>
                <c:pt idx="8875">
                  <c:v>23.696400000000001</c:v>
                </c:pt>
                <c:pt idx="8876">
                  <c:v>23.67897</c:v>
                </c:pt>
                <c:pt idx="8877">
                  <c:v>23.653410000000001</c:v>
                </c:pt>
                <c:pt idx="8878">
                  <c:v>23.69727</c:v>
                </c:pt>
                <c:pt idx="8879">
                  <c:v>23.716329999999999</c:v>
                </c:pt>
                <c:pt idx="8880">
                  <c:v>23.70674</c:v>
                </c:pt>
                <c:pt idx="8881">
                  <c:v>23.698509999999999</c:v>
                </c:pt>
                <c:pt idx="8882">
                  <c:v>23.64969</c:v>
                </c:pt>
                <c:pt idx="8883">
                  <c:v>23.677250000000001</c:v>
                </c:pt>
                <c:pt idx="8884">
                  <c:v>23.676850000000002</c:v>
                </c:pt>
                <c:pt idx="8885">
                  <c:v>23.694279999999999</c:v>
                </c:pt>
                <c:pt idx="8886">
                  <c:v>23.645130000000002</c:v>
                </c:pt>
                <c:pt idx="8887">
                  <c:v>23.712389999999999</c:v>
                </c:pt>
                <c:pt idx="8888">
                  <c:v>23.677610000000001</c:v>
                </c:pt>
                <c:pt idx="8889">
                  <c:v>23.698550000000001</c:v>
                </c:pt>
                <c:pt idx="8890">
                  <c:v>23.73545</c:v>
                </c:pt>
                <c:pt idx="8891">
                  <c:v>23.69173</c:v>
                </c:pt>
                <c:pt idx="8892">
                  <c:v>23.675429999999999</c:v>
                </c:pt>
                <c:pt idx="8893">
                  <c:v>23.70354</c:v>
                </c:pt>
                <c:pt idx="8894">
                  <c:v>23.6615</c:v>
                </c:pt>
                <c:pt idx="8895">
                  <c:v>23.68993</c:v>
                </c:pt>
                <c:pt idx="8896">
                  <c:v>23.713809999999999</c:v>
                </c:pt>
                <c:pt idx="8897">
                  <c:v>23.708670000000001</c:v>
                </c:pt>
                <c:pt idx="8898">
                  <c:v>23.682359999999999</c:v>
                </c:pt>
                <c:pt idx="8899">
                  <c:v>23.75855</c:v>
                </c:pt>
                <c:pt idx="8900">
                  <c:v>23.66508</c:v>
                </c:pt>
                <c:pt idx="8901">
                  <c:v>23.70026</c:v>
                </c:pt>
                <c:pt idx="8902">
                  <c:v>23.682680000000001</c:v>
                </c:pt>
                <c:pt idx="8903">
                  <c:v>23.718150000000001</c:v>
                </c:pt>
                <c:pt idx="8904">
                  <c:v>23.710750000000001</c:v>
                </c:pt>
                <c:pt idx="8905">
                  <c:v>23.715679999999999</c:v>
                </c:pt>
                <c:pt idx="8906">
                  <c:v>23.723949999999999</c:v>
                </c:pt>
                <c:pt idx="8907">
                  <c:v>23.719390000000001</c:v>
                </c:pt>
                <c:pt idx="8908">
                  <c:v>23.681190000000001</c:v>
                </c:pt>
                <c:pt idx="8909">
                  <c:v>23.697410000000001</c:v>
                </c:pt>
                <c:pt idx="8910">
                  <c:v>23.72738</c:v>
                </c:pt>
                <c:pt idx="8911">
                  <c:v>23.692129999999999</c:v>
                </c:pt>
                <c:pt idx="8912">
                  <c:v>23.699449999999999</c:v>
                </c:pt>
                <c:pt idx="8913">
                  <c:v>23.734570000000001</c:v>
                </c:pt>
                <c:pt idx="8914">
                  <c:v>23.72925</c:v>
                </c:pt>
                <c:pt idx="8915">
                  <c:v>23.69708</c:v>
                </c:pt>
                <c:pt idx="8916">
                  <c:v>23.674009999999999</c:v>
                </c:pt>
                <c:pt idx="8917">
                  <c:v>23.66067</c:v>
                </c:pt>
                <c:pt idx="8918">
                  <c:v>23.709669999999999</c:v>
                </c:pt>
                <c:pt idx="8919">
                  <c:v>23.709589999999999</c:v>
                </c:pt>
                <c:pt idx="8920">
                  <c:v>23.72298</c:v>
                </c:pt>
                <c:pt idx="8921">
                  <c:v>23.700700000000001</c:v>
                </c:pt>
                <c:pt idx="8922">
                  <c:v>23.708639999999999</c:v>
                </c:pt>
                <c:pt idx="8923">
                  <c:v>23.67295</c:v>
                </c:pt>
                <c:pt idx="8924">
                  <c:v>23.694649999999999</c:v>
                </c:pt>
                <c:pt idx="8925">
                  <c:v>23.649249999999999</c:v>
                </c:pt>
                <c:pt idx="8926">
                  <c:v>23.68976</c:v>
                </c:pt>
                <c:pt idx="8927">
                  <c:v>23.598569999999999</c:v>
                </c:pt>
                <c:pt idx="8928">
                  <c:v>23.646619999999999</c:v>
                </c:pt>
                <c:pt idx="8929">
                  <c:v>23.705539999999999</c:v>
                </c:pt>
                <c:pt idx="8930">
                  <c:v>23.618760000000002</c:v>
                </c:pt>
                <c:pt idx="8931">
                  <c:v>23.624849999999999</c:v>
                </c:pt>
                <c:pt idx="8932">
                  <c:v>23.66872</c:v>
                </c:pt>
                <c:pt idx="8933">
                  <c:v>23.67981</c:v>
                </c:pt>
                <c:pt idx="8934">
                  <c:v>23.660340000000001</c:v>
                </c:pt>
                <c:pt idx="8935">
                  <c:v>23.647790000000001</c:v>
                </c:pt>
                <c:pt idx="8936">
                  <c:v>23.61384</c:v>
                </c:pt>
                <c:pt idx="8937">
                  <c:v>23.605969999999999</c:v>
                </c:pt>
                <c:pt idx="8938">
                  <c:v>23.628319999999999</c:v>
                </c:pt>
                <c:pt idx="8939">
                  <c:v>23.684439999999999</c:v>
                </c:pt>
                <c:pt idx="8940">
                  <c:v>23.705469999999998</c:v>
                </c:pt>
                <c:pt idx="8941">
                  <c:v>23.67163</c:v>
                </c:pt>
                <c:pt idx="8942">
                  <c:v>23.639869999999998</c:v>
                </c:pt>
                <c:pt idx="8943">
                  <c:v>23.507269999999998</c:v>
                </c:pt>
                <c:pt idx="8944">
                  <c:v>23.611229999999999</c:v>
                </c:pt>
                <c:pt idx="8945">
                  <c:v>23.692129999999999</c:v>
                </c:pt>
                <c:pt idx="8946">
                  <c:v>23.648299999999999</c:v>
                </c:pt>
                <c:pt idx="8947">
                  <c:v>23.655080000000002</c:v>
                </c:pt>
                <c:pt idx="8948">
                  <c:v>23.62529</c:v>
                </c:pt>
                <c:pt idx="8949">
                  <c:v>23.64228</c:v>
                </c:pt>
                <c:pt idx="8950">
                  <c:v>23.670179999999998</c:v>
                </c:pt>
                <c:pt idx="8951">
                  <c:v>23.638739999999999</c:v>
                </c:pt>
                <c:pt idx="8952">
                  <c:v>23.635829999999999</c:v>
                </c:pt>
                <c:pt idx="8953">
                  <c:v>23.672260000000001</c:v>
                </c:pt>
                <c:pt idx="8954">
                  <c:v>23.670110000000001</c:v>
                </c:pt>
                <c:pt idx="8955">
                  <c:v>23.68093</c:v>
                </c:pt>
                <c:pt idx="8956">
                  <c:v>23.677689999999998</c:v>
                </c:pt>
                <c:pt idx="8957">
                  <c:v>23.715579999999999</c:v>
                </c:pt>
                <c:pt idx="8958">
                  <c:v>23.69219</c:v>
                </c:pt>
                <c:pt idx="8959">
                  <c:v>23.713650000000001</c:v>
                </c:pt>
                <c:pt idx="8960">
                  <c:v>23.696760000000001</c:v>
                </c:pt>
                <c:pt idx="8961">
                  <c:v>23.680250000000001</c:v>
                </c:pt>
                <c:pt idx="8962">
                  <c:v>23.697130000000001</c:v>
                </c:pt>
                <c:pt idx="8963">
                  <c:v>23.675750000000001</c:v>
                </c:pt>
                <c:pt idx="8964">
                  <c:v>23.686620000000001</c:v>
                </c:pt>
                <c:pt idx="8965">
                  <c:v>23.686219999999999</c:v>
                </c:pt>
                <c:pt idx="8966">
                  <c:v>23.730630000000001</c:v>
                </c:pt>
                <c:pt idx="8967">
                  <c:v>23.712250000000001</c:v>
                </c:pt>
                <c:pt idx="8968">
                  <c:v>23.701930000000001</c:v>
                </c:pt>
                <c:pt idx="8969">
                  <c:v>23.655819999999999</c:v>
                </c:pt>
                <c:pt idx="8970">
                  <c:v>23.734269999999999</c:v>
                </c:pt>
                <c:pt idx="8971">
                  <c:v>23.721509999999999</c:v>
                </c:pt>
                <c:pt idx="8972">
                  <c:v>23.630700000000001</c:v>
                </c:pt>
                <c:pt idx="8973">
                  <c:v>23.62154</c:v>
                </c:pt>
                <c:pt idx="8974">
                  <c:v>23.61891</c:v>
                </c:pt>
                <c:pt idx="8975">
                  <c:v>23.646909999999998</c:v>
                </c:pt>
                <c:pt idx="8976">
                  <c:v>23.682320000000001</c:v>
                </c:pt>
                <c:pt idx="8977">
                  <c:v>23.703790000000001</c:v>
                </c:pt>
                <c:pt idx="8978">
                  <c:v>23.708089999999999</c:v>
                </c:pt>
                <c:pt idx="8979">
                  <c:v>23.706060000000001</c:v>
                </c:pt>
                <c:pt idx="8980">
                  <c:v>23.690049999999999</c:v>
                </c:pt>
                <c:pt idx="8981">
                  <c:v>23.64312</c:v>
                </c:pt>
                <c:pt idx="8982">
                  <c:v>23.661059999999999</c:v>
                </c:pt>
                <c:pt idx="8983">
                  <c:v>23.667549999999999</c:v>
                </c:pt>
                <c:pt idx="8984">
                  <c:v>23.689830000000001</c:v>
                </c:pt>
                <c:pt idx="8985">
                  <c:v>23.63128</c:v>
                </c:pt>
                <c:pt idx="8986">
                  <c:v>23.663910000000001</c:v>
                </c:pt>
                <c:pt idx="8987">
                  <c:v>23.690860000000001</c:v>
                </c:pt>
                <c:pt idx="8988">
                  <c:v>23.605139999999999</c:v>
                </c:pt>
                <c:pt idx="8989">
                  <c:v>23.64228</c:v>
                </c:pt>
                <c:pt idx="8990">
                  <c:v>23.658909999999999</c:v>
                </c:pt>
                <c:pt idx="8991">
                  <c:v>23.643260000000001</c:v>
                </c:pt>
                <c:pt idx="8992">
                  <c:v>23.666229999999999</c:v>
                </c:pt>
                <c:pt idx="8993">
                  <c:v>23.63926</c:v>
                </c:pt>
                <c:pt idx="8994">
                  <c:v>23.67671</c:v>
                </c:pt>
                <c:pt idx="8995">
                  <c:v>23.682690000000001</c:v>
                </c:pt>
                <c:pt idx="8996">
                  <c:v>23.680050000000001</c:v>
                </c:pt>
                <c:pt idx="8997">
                  <c:v>23.659310000000001</c:v>
                </c:pt>
                <c:pt idx="8998">
                  <c:v>23.637070000000001</c:v>
                </c:pt>
                <c:pt idx="8999">
                  <c:v>23.575340000000001</c:v>
                </c:pt>
                <c:pt idx="9000">
                  <c:v>23.601739999999999</c:v>
                </c:pt>
                <c:pt idx="9001">
                  <c:v>23.732970000000002</c:v>
                </c:pt>
                <c:pt idx="9002">
                  <c:v>23.638680000000001</c:v>
                </c:pt>
                <c:pt idx="9003">
                  <c:v>23.688890000000001</c:v>
                </c:pt>
                <c:pt idx="9004">
                  <c:v>23.71837</c:v>
                </c:pt>
                <c:pt idx="9005">
                  <c:v>23.742339999999999</c:v>
                </c:pt>
                <c:pt idx="9006">
                  <c:v>23.663219999999999</c:v>
                </c:pt>
                <c:pt idx="9007">
                  <c:v>23.667339999999999</c:v>
                </c:pt>
                <c:pt idx="9008">
                  <c:v>23.74897</c:v>
                </c:pt>
                <c:pt idx="9009">
                  <c:v>23.667919999999999</c:v>
                </c:pt>
                <c:pt idx="9010">
                  <c:v>23.699059999999999</c:v>
                </c:pt>
                <c:pt idx="9011">
                  <c:v>23.665949999999999</c:v>
                </c:pt>
                <c:pt idx="9012">
                  <c:v>23.710129999999999</c:v>
                </c:pt>
                <c:pt idx="9013">
                  <c:v>23.68899</c:v>
                </c:pt>
                <c:pt idx="9014">
                  <c:v>23.673929999999999</c:v>
                </c:pt>
                <c:pt idx="9015">
                  <c:v>23.654499999999999</c:v>
                </c:pt>
                <c:pt idx="9016">
                  <c:v>23.67342</c:v>
                </c:pt>
                <c:pt idx="9017">
                  <c:v>23.685310000000001</c:v>
                </c:pt>
                <c:pt idx="9018">
                  <c:v>23.6631</c:v>
                </c:pt>
                <c:pt idx="9019">
                  <c:v>23.670030000000001</c:v>
                </c:pt>
                <c:pt idx="9020">
                  <c:v>23.62631</c:v>
                </c:pt>
                <c:pt idx="9021">
                  <c:v>23.643450000000001</c:v>
                </c:pt>
                <c:pt idx="9022">
                  <c:v>23.585329999999999</c:v>
                </c:pt>
                <c:pt idx="9023">
                  <c:v>23.592410000000001</c:v>
                </c:pt>
                <c:pt idx="9024">
                  <c:v>23.700369999999999</c:v>
                </c:pt>
                <c:pt idx="9025">
                  <c:v>23.66686</c:v>
                </c:pt>
                <c:pt idx="9026">
                  <c:v>23.629750000000001</c:v>
                </c:pt>
                <c:pt idx="9027">
                  <c:v>23.630140000000001</c:v>
                </c:pt>
                <c:pt idx="9028">
                  <c:v>23.60014</c:v>
                </c:pt>
                <c:pt idx="9029">
                  <c:v>23.671119999999998</c:v>
                </c:pt>
                <c:pt idx="9030">
                  <c:v>23.586020000000001</c:v>
                </c:pt>
                <c:pt idx="9031">
                  <c:v>23.62799</c:v>
                </c:pt>
                <c:pt idx="9032">
                  <c:v>23.671890000000001</c:v>
                </c:pt>
                <c:pt idx="9033">
                  <c:v>23.63429</c:v>
                </c:pt>
                <c:pt idx="9034">
                  <c:v>23.656749999999999</c:v>
                </c:pt>
                <c:pt idx="9035">
                  <c:v>23.67764</c:v>
                </c:pt>
                <c:pt idx="9036">
                  <c:v>23.655000000000001</c:v>
                </c:pt>
                <c:pt idx="9037">
                  <c:v>23.68815</c:v>
                </c:pt>
                <c:pt idx="9038">
                  <c:v>23.746970000000001</c:v>
                </c:pt>
                <c:pt idx="9039">
                  <c:v>23.71217</c:v>
                </c:pt>
                <c:pt idx="9040">
                  <c:v>23.687539999999998</c:v>
                </c:pt>
                <c:pt idx="9041">
                  <c:v>23.707550000000001</c:v>
                </c:pt>
                <c:pt idx="9042">
                  <c:v>23.709769999999999</c:v>
                </c:pt>
                <c:pt idx="9043">
                  <c:v>23.634810000000002</c:v>
                </c:pt>
                <c:pt idx="9044">
                  <c:v>23.624860000000002</c:v>
                </c:pt>
                <c:pt idx="9045">
                  <c:v>23.627179999999999</c:v>
                </c:pt>
                <c:pt idx="9046">
                  <c:v>23.608750000000001</c:v>
                </c:pt>
                <c:pt idx="9047">
                  <c:v>23.611830000000001</c:v>
                </c:pt>
                <c:pt idx="9048">
                  <c:v>23.6356</c:v>
                </c:pt>
                <c:pt idx="9049">
                  <c:v>23.641179999999999</c:v>
                </c:pt>
                <c:pt idx="9050">
                  <c:v>23.631160000000001</c:v>
                </c:pt>
                <c:pt idx="9051">
                  <c:v>23.607199999999999</c:v>
                </c:pt>
                <c:pt idx="9052">
                  <c:v>23.697600000000001</c:v>
                </c:pt>
                <c:pt idx="9053">
                  <c:v>23.66638</c:v>
                </c:pt>
                <c:pt idx="9054">
                  <c:v>23.616320000000002</c:v>
                </c:pt>
                <c:pt idx="9055">
                  <c:v>23.637509999999999</c:v>
                </c:pt>
                <c:pt idx="9056">
                  <c:v>23.627849999999999</c:v>
                </c:pt>
                <c:pt idx="9057">
                  <c:v>23.57892</c:v>
                </c:pt>
                <c:pt idx="9058">
                  <c:v>23.646650000000001</c:v>
                </c:pt>
                <c:pt idx="9059">
                  <c:v>23.646070000000002</c:v>
                </c:pt>
                <c:pt idx="9060">
                  <c:v>23.629770000000001</c:v>
                </c:pt>
                <c:pt idx="9061">
                  <c:v>23.681809999999999</c:v>
                </c:pt>
                <c:pt idx="9062">
                  <c:v>23.618400000000001</c:v>
                </c:pt>
                <c:pt idx="9063">
                  <c:v>23.546530000000001</c:v>
                </c:pt>
                <c:pt idx="9064">
                  <c:v>23.486740000000001</c:v>
                </c:pt>
                <c:pt idx="9065">
                  <c:v>23.471900000000002</c:v>
                </c:pt>
                <c:pt idx="9066">
                  <c:v>23.472709999999999</c:v>
                </c:pt>
                <c:pt idx="9067">
                  <c:v>23.457460000000001</c:v>
                </c:pt>
                <c:pt idx="9068">
                  <c:v>23.516169999999999</c:v>
                </c:pt>
                <c:pt idx="9069">
                  <c:v>23.624040000000001</c:v>
                </c:pt>
                <c:pt idx="9070">
                  <c:v>23.629919999999998</c:v>
                </c:pt>
                <c:pt idx="9071">
                  <c:v>23.594110000000001</c:v>
                </c:pt>
                <c:pt idx="9072">
                  <c:v>23.61899</c:v>
                </c:pt>
                <c:pt idx="9073">
                  <c:v>23.586020000000001</c:v>
                </c:pt>
                <c:pt idx="9074">
                  <c:v>23.556059999999999</c:v>
                </c:pt>
                <c:pt idx="9075">
                  <c:v>23.562840000000001</c:v>
                </c:pt>
                <c:pt idx="9076">
                  <c:v>23.584710000000001</c:v>
                </c:pt>
                <c:pt idx="9077">
                  <c:v>23.62445</c:v>
                </c:pt>
                <c:pt idx="9078">
                  <c:v>23.49699</c:v>
                </c:pt>
                <c:pt idx="9079">
                  <c:v>23.488779999999998</c:v>
                </c:pt>
                <c:pt idx="9080">
                  <c:v>23.596630000000001</c:v>
                </c:pt>
                <c:pt idx="9081">
                  <c:v>23.609459999999999</c:v>
                </c:pt>
                <c:pt idx="9082">
                  <c:v>23.61206</c:v>
                </c:pt>
                <c:pt idx="9083">
                  <c:v>23.594449999999998</c:v>
                </c:pt>
                <c:pt idx="9084">
                  <c:v>23.642569999999999</c:v>
                </c:pt>
                <c:pt idx="9085">
                  <c:v>23.586829999999999</c:v>
                </c:pt>
                <c:pt idx="9086">
                  <c:v>23.615629999999999</c:v>
                </c:pt>
                <c:pt idx="9087">
                  <c:v>23.652450000000002</c:v>
                </c:pt>
                <c:pt idx="9088">
                  <c:v>23.708459999999999</c:v>
                </c:pt>
                <c:pt idx="9089">
                  <c:v>23.68702</c:v>
                </c:pt>
                <c:pt idx="9090">
                  <c:v>23.59404</c:v>
                </c:pt>
                <c:pt idx="9091">
                  <c:v>23.62182</c:v>
                </c:pt>
                <c:pt idx="9092">
                  <c:v>23.601230000000001</c:v>
                </c:pt>
                <c:pt idx="9093">
                  <c:v>23.582409999999999</c:v>
                </c:pt>
                <c:pt idx="9094">
                  <c:v>23.587160000000001</c:v>
                </c:pt>
                <c:pt idx="9095">
                  <c:v>23.556010000000001</c:v>
                </c:pt>
                <c:pt idx="9096">
                  <c:v>23.600960000000001</c:v>
                </c:pt>
                <c:pt idx="9097">
                  <c:v>23.570959999999999</c:v>
                </c:pt>
                <c:pt idx="9098">
                  <c:v>23.575959999999998</c:v>
                </c:pt>
                <c:pt idx="9099">
                  <c:v>23.54129</c:v>
                </c:pt>
                <c:pt idx="9100">
                  <c:v>23.57376</c:v>
                </c:pt>
                <c:pt idx="9101">
                  <c:v>23.644950000000001</c:v>
                </c:pt>
                <c:pt idx="9102">
                  <c:v>23.607279999999999</c:v>
                </c:pt>
                <c:pt idx="9103">
                  <c:v>23.61844</c:v>
                </c:pt>
                <c:pt idx="9104">
                  <c:v>23.59787</c:v>
                </c:pt>
                <c:pt idx="9105">
                  <c:v>23.593389999999999</c:v>
                </c:pt>
                <c:pt idx="9106">
                  <c:v>23.534759999999999</c:v>
                </c:pt>
                <c:pt idx="9107">
                  <c:v>23.530080000000002</c:v>
                </c:pt>
                <c:pt idx="9108">
                  <c:v>23.585470000000001</c:v>
                </c:pt>
                <c:pt idx="9109">
                  <c:v>23.588940000000001</c:v>
                </c:pt>
                <c:pt idx="9110">
                  <c:v>23.601009999999999</c:v>
                </c:pt>
                <c:pt idx="9111">
                  <c:v>23.624919999999999</c:v>
                </c:pt>
                <c:pt idx="9112">
                  <c:v>23.57067</c:v>
                </c:pt>
                <c:pt idx="9113">
                  <c:v>23.625399999999999</c:v>
                </c:pt>
                <c:pt idx="9114">
                  <c:v>23.625689999999999</c:v>
                </c:pt>
                <c:pt idx="9115">
                  <c:v>23.578289999999999</c:v>
                </c:pt>
                <c:pt idx="9116">
                  <c:v>23.624120000000001</c:v>
                </c:pt>
                <c:pt idx="9117">
                  <c:v>23.60819</c:v>
                </c:pt>
                <c:pt idx="9118">
                  <c:v>23.552579999999999</c:v>
                </c:pt>
                <c:pt idx="9119">
                  <c:v>23.586559999999999</c:v>
                </c:pt>
                <c:pt idx="9120">
                  <c:v>23.592179999999999</c:v>
                </c:pt>
                <c:pt idx="9121">
                  <c:v>23.54982</c:v>
                </c:pt>
                <c:pt idx="9122">
                  <c:v>23.554880000000001</c:v>
                </c:pt>
                <c:pt idx="9123">
                  <c:v>23.556950000000001</c:v>
                </c:pt>
                <c:pt idx="9124">
                  <c:v>23.61084</c:v>
                </c:pt>
                <c:pt idx="9125">
                  <c:v>23.62445</c:v>
                </c:pt>
                <c:pt idx="9126">
                  <c:v>23.576280000000001</c:v>
                </c:pt>
                <c:pt idx="9127">
                  <c:v>23.573730000000001</c:v>
                </c:pt>
                <c:pt idx="9128">
                  <c:v>23.54325</c:v>
                </c:pt>
                <c:pt idx="9129">
                  <c:v>23.58099</c:v>
                </c:pt>
                <c:pt idx="9130">
                  <c:v>23.61195</c:v>
                </c:pt>
                <c:pt idx="9131">
                  <c:v>23.603770000000001</c:v>
                </c:pt>
                <c:pt idx="9132">
                  <c:v>23.617909999999998</c:v>
                </c:pt>
                <c:pt idx="9133">
                  <c:v>23.61515</c:v>
                </c:pt>
                <c:pt idx="9134">
                  <c:v>23.583829999999999</c:v>
                </c:pt>
                <c:pt idx="9135">
                  <c:v>23.52965</c:v>
                </c:pt>
                <c:pt idx="9136">
                  <c:v>23.591889999999999</c:v>
                </c:pt>
                <c:pt idx="9137">
                  <c:v>23.562139999999999</c:v>
                </c:pt>
                <c:pt idx="9138">
                  <c:v>23.567540000000001</c:v>
                </c:pt>
                <c:pt idx="9139">
                  <c:v>23.588719999999999</c:v>
                </c:pt>
                <c:pt idx="9140">
                  <c:v>23.553280000000001</c:v>
                </c:pt>
                <c:pt idx="9141">
                  <c:v>23.60615</c:v>
                </c:pt>
                <c:pt idx="9142">
                  <c:v>23.586189999999998</c:v>
                </c:pt>
                <c:pt idx="9143">
                  <c:v>23.618790000000001</c:v>
                </c:pt>
                <c:pt idx="9144">
                  <c:v>23.624839999999999</c:v>
                </c:pt>
                <c:pt idx="9145">
                  <c:v>23.553280000000001</c:v>
                </c:pt>
                <c:pt idx="9146">
                  <c:v>23.625209999999999</c:v>
                </c:pt>
                <c:pt idx="9147">
                  <c:v>23.560459999999999</c:v>
                </c:pt>
                <c:pt idx="9148">
                  <c:v>23.524100000000001</c:v>
                </c:pt>
                <c:pt idx="9149">
                  <c:v>23.542770000000001</c:v>
                </c:pt>
                <c:pt idx="9150">
                  <c:v>23.575330000000001</c:v>
                </c:pt>
                <c:pt idx="9151">
                  <c:v>23.563220000000001</c:v>
                </c:pt>
                <c:pt idx="9152">
                  <c:v>23.598710000000001</c:v>
                </c:pt>
                <c:pt idx="9153">
                  <c:v>23.583929999999999</c:v>
                </c:pt>
                <c:pt idx="9154">
                  <c:v>23.55564</c:v>
                </c:pt>
                <c:pt idx="9155">
                  <c:v>23.563009999999998</c:v>
                </c:pt>
                <c:pt idx="9156">
                  <c:v>23.59403</c:v>
                </c:pt>
                <c:pt idx="9157">
                  <c:v>23.597390000000001</c:v>
                </c:pt>
                <c:pt idx="9158">
                  <c:v>23.61026</c:v>
                </c:pt>
                <c:pt idx="9159">
                  <c:v>23.53275</c:v>
                </c:pt>
                <c:pt idx="9160">
                  <c:v>23.511230000000001</c:v>
                </c:pt>
                <c:pt idx="9161">
                  <c:v>23.54391</c:v>
                </c:pt>
                <c:pt idx="9162">
                  <c:v>23.576530000000002</c:v>
                </c:pt>
                <c:pt idx="9163">
                  <c:v>23.52666</c:v>
                </c:pt>
                <c:pt idx="9164">
                  <c:v>23.57836</c:v>
                </c:pt>
                <c:pt idx="9165">
                  <c:v>23.516089999999998</c:v>
                </c:pt>
                <c:pt idx="9166">
                  <c:v>23.583570000000002</c:v>
                </c:pt>
                <c:pt idx="9167">
                  <c:v>23.535810000000001</c:v>
                </c:pt>
                <c:pt idx="9168">
                  <c:v>23.54701</c:v>
                </c:pt>
                <c:pt idx="9169">
                  <c:v>23.608910000000002</c:v>
                </c:pt>
                <c:pt idx="9170">
                  <c:v>23.59498</c:v>
                </c:pt>
                <c:pt idx="9171">
                  <c:v>23.472370000000002</c:v>
                </c:pt>
                <c:pt idx="9172">
                  <c:v>23.493110000000001</c:v>
                </c:pt>
                <c:pt idx="9173">
                  <c:v>23.591339999999999</c:v>
                </c:pt>
                <c:pt idx="9174">
                  <c:v>23.561039999999998</c:v>
                </c:pt>
                <c:pt idx="9175">
                  <c:v>23.577300000000001</c:v>
                </c:pt>
                <c:pt idx="9176">
                  <c:v>23.492599999999999</c:v>
                </c:pt>
                <c:pt idx="9177">
                  <c:v>23.530519999999999</c:v>
                </c:pt>
                <c:pt idx="9178">
                  <c:v>23.478200000000001</c:v>
                </c:pt>
                <c:pt idx="9179">
                  <c:v>23.546779999999998</c:v>
                </c:pt>
                <c:pt idx="9180">
                  <c:v>23.57245</c:v>
                </c:pt>
                <c:pt idx="9181">
                  <c:v>23.597280000000001</c:v>
                </c:pt>
                <c:pt idx="9182">
                  <c:v>23.50536</c:v>
                </c:pt>
                <c:pt idx="9183">
                  <c:v>23.588100000000001</c:v>
                </c:pt>
                <c:pt idx="9184">
                  <c:v>23.490849999999998</c:v>
                </c:pt>
                <c:pt idx="9185">
                  <c:v>23.598299999999998</c:v>
                </c:pt>
                <c:pt idx="9186">
                  <c:v>23.572420000000001</c:v>
                </c:pt>
                <c:pt idx="9187">
                  <c:v>23.573440000000002</c:v>
                </c:pt>
                <c:pt idx="9188">
                  <c:v>23.57103</c:v>
                </c:pt>
                <c:pt idx="9189">
                  <c:v>23.605879999999999</c:v>
                </c:pt>
                <c:pt idx="9190">
                  <c:v>23.59834</c:v>
                </c:pt>
                <c:pt idx="9191">
                  <c:v>23.5764</c:v>
                </c:pt>
                <c:pt idx="9192">
                  <c:v>23.56269</c:v>
                </c:pt>
                <c:pt idx="9193">
                  <c:v>23.545249999999999</c:v>
                </c:pt>
                <c:pt idx="9194">
                  <c:v>23.585249999999998</c:v>
                </c:pt>
                <c:pt idx="9195">
                  <c:v>23.549150000000001</c:v>
                </c:pt>
                <c:pt idx="9196">
                  <c:v>23.55339</c:v>
                </c:pt>
                <c:pt idx="9197">
                  <c:v>23.61748</c:v>
                </c:pt>
                <c:pt idx="9198">
                  <c:v>23.520029999999998</c:v>
                </c:pt>
                <c:pt idx="9199">
                  <c:v>23.563220000000001</c:v>
                </c:pt>
                <c:pt idx="9200">
                  <c:v>23.602789999999999</c:v>
                </c:pt>
                <c:pt idx="9201">
                  <c:v>23.58456</c:v>
                </c:pt>
                <c:pt idx="9202">
                  <c:v>23.474</c:v>
                </c:pt>
                <c:pt idx="9203">
                  <c:v>23.535990000000002</c:v>
                </c:pt>
                <c:pt idx="9204">
                  <c:v>23.559550000000002</c:v>
                </c:pt>
                <c:pt idx="9205">
                  <c:v>23.5411</c:v>
                </c:pt>
                <c:pt idx="9206">
                  <c:v>23.568950000000001</c:v>
                </c:pt>
                <c:pt idx="9207">
                  <c:v>23.573</c:v>
                </c:pt>
                <c:pt idx="9208">
                  <c:v>23.567679999999999</c:v>
                </c:pt>
                <c:pt idx="9209">
                  <c:v>23.576720000000002</c:v>
                </c:pt>
                <c:pt idx="9210">
                  <c:v>23.558779999999999</c:v>
                </c:pt>
                <c:pt idx="9211">
                  <c:v>23.51681</c:v>
                </c:pt>
                <c:pt idx="9212">
                  <c:v>23.564869999999999</c:v>
                </c:pt>
                <c:pt idx="9213">
                  <c:v>23.527429999999999</c:v>
                </c:pt>
                <c:pt idx="9214">
                  <c:v>23.594370000000001</c:v>
                </c:pt>
                <c:pt idx="9215">
                  <c:v>23.49822</c:v>
                </c:pt>
                <c:pt idx="9216">
                  <c:v>23.523710000000001</c:v>
                </c:pt>
                <c:pt idx="9217">
                  <c:v>23.361090000000001</c:v>
                </c:pt>
                <c:pt idx="9218">
                  <c:v>23.42653</c:v>
                </c:pt>
                <c:pt idx="9219">
                  <c:v>23.54495</c:v>
                </c:pt>
                <c:pt idx="9220">
                  <c:v>23.529800000000002</c:v>
                </c:pt>
                <c:pt idx="9221">
                  <c:v>23.60538</c:v>
                </c:pt>
                <c:pt idx="9222">
                  <c:v>23.52375</c:v>
                </c:pt>
                <c:pt idx="9223">
                  <c:v>23.525300000000001</c:v>
                </c:pt>
                <c:pt idx="9224">
                  <c:v>23.543279999999999</c:v>
                </c:pt>
                <c:pt idx="9225">
                  <c:v>23.494350000000001</c:v>
                </c:pt>
                <c:pt idx="9226">
                  <c:v>23.529350000000001</c:v>
                </c:pt>
                <c:pt idx="9227">
                  <c:v>23.504490000000001</c:v>
                </c:pt>
                <c:pt idx="9228">
                  <c:v>23.555319999999998</c:v>
                </c:pt>
                <c:pt idx="9229">
                  <c:v>23.53501</c:v>
                </c:pt>
                <c:pt idx="9230">
                  <c:v>23.560030000000001</c:v>
                </c:pt>
                <c:pt idx="9231">
                  <c:v>23.457129999999999</c:v>
                </c:pt>
                <c:pt idx="9232">
                  <c:v>23.356100000000001</c:v>
                </c:pt>
                <c:pt idx="9233">
                  <c:v>23.527719999999999</c:v>
                </c:pt>
                <c:pt idx="9234">
                  <c:v>23.560099999999998</c:v>
                </c:pt>
                <c:pt idx="9235">
                  <c:v>23.593419999999998</c:v>
                </c:pt>
                <c:pt idx="9236">
                  <c:v>23.50545</c:v>
                </c:pt>
                <c:pt idx="9237">
                  <c:v>23.536249999999999</c:v>
                </c:pt>
                <c:pt idx="9238">
                  <c:v>23.547879999999999</c:v>
                </c:pt>
                <c:pt idx="9239">
                  <c:v>23.59207</c:v>
                </c:pt>
                <c:pt idx="9240">
                  <c:v>23.599910000000001</c:v>
                </c:pt>
                <c:pt idx="9241">
                  <c:v>23.510069999999999</c:v>
                </c:pt>
                <c:pt idx="9242">
                  <c:v>23.600940000000001</c:v>
                </c:pt>
                <c:pt idx="9243">
                  <c:v>23.464970000000001</c:v>
                </c:pt>
                <c:pt idx="9244">
                  <c:v>23.632180000000002</c:v>
                </c:pt>
                <c:pt idx="9245">
                  <c:v>23.59422</c:v>
                </c:pt>
                <c:pt idx="9246">
                  <c:v>23.582660000000001</c:v>
                </c:pt>
                <c:pt idx="9247">
                  <c:v>23.54288</c:v>
                </c:pt>
                <c:pt idx="9248">
                  <c:v>23.510470000000002</c:v>
                </c:pt>
                <c:pt idx="9249">
                  <c:v>23.516780000000001</c:v>
                </c:pt>
                <c:pt idx="9250">
                  <c:v>23.498139999999999</c:v>
                </c:pt>
                <c:pt idx="9251">
                  <c:v>23.582190000000001</c:v>
                </c:pt>
                <c:pt idx="9252">
                  <c:v>23.543469999999999</c:v>
                </c:pt>
                <c:pt idx="9253">
                  <c:v>23.591550000000002</c:v>
                </c:pt>
                <c:pt idx="9254">
                  <c:v>23.564070000000001</c:v>
                </c:pt>
                <c:pt idx="9255">
                  <c:v>23.5547</c:v>
                </c:pt>
                <c:pt idx="9256">
                  <c:v>23.526340000000001</c:v>
                </c:pt>
                <c:pt idx="9257">
                  <c:v>23.589559999999999</c:v>
                </c:pt>
                <c:pt idx="9258">
                  <c:v>23.561050000000002</c:v>
                </c:pt>
                <c:pt idx="9259">
                  <c:v>23.55686</c:v>
                </c:pt>
                <c:pt idx="9260">
                  <c:v>23.54975</c:v>
                </c:pt>
                <c:pt idx="9261">
                  <c:v>23.531700000000001</c:v>
                </c:pt>
                <c:pt idx="9262">
                  <c:v>23.516819999999999</c:v>
                </c:pt>
                <c:pt idx="9263">
                  <c:v>23.563040000000001</c:v>
                </c:pt>
                <c:pt idx="9264">
                  <c:v>23.573319999999999</c:v>
                </c:pt>
                <c:pt idx="9265">
                  <c:v>23.592659999999999</c:v>
                </c:pt>
                <c:pt idx="9266">
                  <c:v>23.543869999999998</c:v>
                </c:pt>
                <c:pt idx="9267">
                  <c:v>23.554110000000001</c:v>
                </c:pt>
                <c:pt idx="9268">
                  <c:v>23.608699999999999</c:v>
                </c:pt>
                <c:pt idx="9269">
                  <c:v>23.57723</c:v>
                </c:pt>
                <c:pt idx="9270">
                  <c:v>23.564990000000002</c:v>
                </c:pt>
                <c:pt idx="9271">
                  <c:v>23.577739999999999</c:v>
                </c:pt>
                <c:pt idx="9272">
                  <c:v>23.56756</c:v>
                </c:pt>
                <c:pt idx="9273">
                  <c:v>23.592690000000001</c:v>
                </c:pt>
                <c:pt idx="9274">
                  <c:v>23.560140000000001</c:v>
                </c:pt>
                <c:pt idx="9275">
                  <c:v>23.568159999999999</c:v>
                </c:pt>
                <c:pt idx="9276">
                  <c:v>23.54982</c:v>
                </c:pt>
                <c:pt idx="9277">
                  <c:v>23.616019999999999</c:v>
                </c:pt>
                <c:pt idx="9278">
                  <c:v>23.56082</c:v>
                </c:pt>
                <c:pt idx="9279">
                  <c:v>23.58325</c:v>
                </c:pt>
                <c:pt idx="9280">
                  <c:v>23.52928</c:v>
                </c:pt>
                <c:pt idx="9281">
                  <c:v>23.54898</c:v>
                </c:pt>
                <c:pt idx="9282">
                  <c:v>23.535879999999999</c:v>
                </c:pt>
                <c:pt idx="9283">
                  <c:v>23.54299</c:v>
                </c:pt>
                <c:pt idx="9284">
                  <c:v>23.581130000000002</c:v>
                </c:pt>
                <c:pt idx="9285">
                  <c:v>23.614529999999998</c:v>
                </c:pt>
                <c:pt idx="9286">
                  <c:v>23.589780000000001</c:v>
                </c:pt>
                <c:pt idx="9287">
                  <c:v>23.605090000000001</c:v>
                </c:pt>
                <c:pt idx="9288">
                  <c:v>23.600639999999999</c:v>
                </c:pt>
                <c:pt idx="9289">
                  <c:v>23.58023</c:v>
                </c:pt>
                <c:pt idx="9290">
                  <c:v>23.588139999999999</c:v>
                </c:pt>
                <c:pt idx="9291">
                  <c:v>23.54129</c:v>
                </c:pt>
                <c:pt idx="9292">
                  <c:v>23.524660000000001</c:v>
                </c:pt>
                <c:pt idx="9293">
                  <c:v>23.592469999999999</c:v>
                </c:pt>
                <c:pt idx="9294">
                  <c:v>23.55416</c:v>
                </c:pt>
                <c:pt idx="9295">
                  <c:v>23.581689999999998</c:v>
                </c:pt>
                <c:pt idx="9296">
                  <c:v>23.552289999999999</c:v>
                </c:pt>
                <c:pt idx="9297">
                  <c:v>23.485469999999999</c:v>
                </c:pt>
                <c:pt idx="9298">
                  <c:v>23.52319</c:v>
                </c:pt>
                <c:pt idx="9299">
                  <c:v>23.482990000000001</c:v>
                </c:pt>
                <c:pt idx="9300">
                  <c:v>23.62331</c:v>
                </c:pt>
                <c:pt idx="9301">
                  <c:v>23.59291</c:v>
                </c:pt>
                <c:pt idx="9302">
                  <c:v>23.600449999999999</c:v>
                </c:pt>
                <c:pt idx="9303">
                  <c:v>23.567139999999998</c:v>
                </c:pt>
                <c:pt idx="9304">
                  <c:v>23.536770000000001</c:v>
                </c:pt>
                <c:pt idx="9305">
                  <c:v>23.555430000000001</c:v>
                </c:pt>
                <c:pt idx="9306">
                  <c:v>23.51379</c:v>
                </c:pt>
                <c:pt idx="9307">
                  <c:v>23.567640000000001</c:v>
                </c:pt>
                <c:pt idx="9308">
                  <c:v>23.574090000000002</c:v>
                </c:pt>
                <c:pt idx="9309">
                  <c:v>23.552430000000001</c:v>
                </c:pt>
                <c:pt idx="9310">
                  <c:v>23.576830000000001</c:v>
                </c:pt>
                <c:pt idx="9311">
                  <c:v>23.586390000000002</c:v>
                </c:pt>
                <c:pt idx="9312">
                  <c:v>23.54796</c:v>
                </c:pt>
                <c:pt idx="9313">
                  <c:v>23.495629999999998</c:v>
                </c:pt>
                <c:pt idx="9314">
                  <c:v>23.515470000000001</c:v>
                </c:pt>
                <c:pt idx="9315">
                  <c:v>23.536210000000001</c:v>
                </c:pt>
                <c:pt idx="9316">
                  <c:v>23.587409999999998</c:v>
                </c:pt>
                <c:pt idx="9317">
                  <c:v>23.539680000000001</c:v>
                </c:pt>
                <c:pt idx="9318">
                  <c:v>23.508579999999998</c:v>
                </c:pt>
                <c:pt idx="9319">
                  <c:v>23.532240000000002</c:v>
                </c:pt>
                <c:pt idx="9320">
                  <c:v>23.512519999999999</c:v>
                </c:pt>
                <c:pt idx="9321">
                  <c:v>23.547080000000001</c:v>
                </c:pt>
                <c:pt idx="9322">
                  <c:v>23.539100000000001</c:v>
                </c:pt>
                <c:pt idx="9323">
                  <c:v>23.528269999999999</c:v>
                </c:pt>
                <c:pt idx="9324">
                  <c:v>23.535019999999999</c:v>
                </c:pt>
                <c:pt idx="9325">
                  <c:v>23.585429999999999</c:v>
                </c:pt>
                <c:pt idx="9326">
                  <c:v>23.584820000000001</c:v>
                </c:pt>
                <c:pt idx="9327">
                  <c:v>23.55153</c:v>
                </c:pt>
                <c:pt idx="9328">
                  <c:v>23.572600000000001</c:v>
                </c:pt>
                <c:pt idx="9329">
                  <c:v>23.58372</c:v>
                </c:pt>
                <c:pt idx="9330">
                  <c:v>23.602530000000002</c:v>
                </c:pt>
                <c:pt idx="9331">
                  <c:v>23.548940000000002</c:v>
                </c:pt>
                <c:pt idx="9332">
                  <c:v>23.549959999999999</c:v>
                </c:pt>
                <c:pt idx="9333">
                  <c:v>23.600159999999999</c:v>
                </c:pt>
                <c:pt idx="9334">
                  <c:v>23.539380000000001</c:v>
                </c:pt>
                <c:pt idx="9335">
                  <c:v>23.516590000000001</c:v>
                </c:pt>
                <c:pt idx="9336">
                  <c:v>23.530529999999999</c:v>
                </c:pt>
                <c:pt idx="9337">
                  <c:v>23.51164</c:v>
                </c:pt>
                <c:pt idx="9338">
                  <c:v>23.575520000000001</c:v>
                </c:pt>
                <c:pt idx="9339">
                  <c:v>23.508620000000001</c:v>
                </c:pt>
                <c:pt idx="9340">
                  <c:v>23.525230000000001</c:v>
                </c:pt>
                <c:pt idx="9341">
                  <c:v>23.520499999999998</c:v>
                </c:pt>
                <c:pt idx="9342">
                  <c:v>23.52244</c:v>
                </c:pt>
                <c:pt idx="9343">
                  <c:v>23.516020000000001</c:v>
                </c:pt>
                <c:pt idx="9344">
                  <c:v>23.569240000000001</c:v>
                </c:pt>
                <c:pt idx="9345">
                  <c:v>23.52732</c:v>
                </c:pt>
                <c:pt idx="9346">
                  <c:v>23.4832</c:v>
                </c:pt>
                <c:pt idx="9347">
                  <c:v>23.489429999999999</c:v>
                </c:pt>
                <c:pt idx="9348">
                  <c:v>23.469650000000001</c:v>
                </c:pt>
                <c:pt idx="9349">
                  <c:v>23.532430000000002</c:v>
                </c:pt>
                <c:pt idx="9350">
                  <c:v>23.46679</c:v>
                </c:pt>
                <c:pt idx="9351">
                  <c:v>23.377279999999999</c:v>
                </c:pt>
                <c:pt idx="9352">
                  <c:v>23.417210000000001</c:v>
                </c:pt>
                <c:pt idx="9353">
                  <c:v>23.515799999999999</c:v>
                </c:pt>
                <c:pt idx="9354">
                  <c:v>23.515509999999999</c:v>
                </c:pt>
                <c:pt idx="9355">
                  <c:v>23.537929999999999</c:v>
                </c:pt>
                <c:pt idx="9356">
                  <c:v>23.529509999999998</c:v>
                </c:pt>
                <c:pt idx="9357">
                  <c:v>23.49971</c:v>
                </c:pt>
                <c:pt idx="9358">
                  <c:v>23.571079999999998</c:v>
                </c:pt>
                <c:pt idx="9359">
                  <c:v>23.544750000000001</c:v>
                </c:pt>
                <c:pt idx="9360">
                  <c:v>23.50019</c:v>
                </c:pt>
                <c:pt idx="9361">
                  <c:v>23.545590000000001</c:v>
                </c:pt>
                <c:pt idx="9362">
                  <c:v>23.484480000000001</c:v>
                </c:pt>
                <c:pt idx="9363">
                  <c:v>23.55697</c:v>
                </c:pt>
                <c:pt idx="9364">
                  <c:v>23.553129999999999</c:v>
                </c:pt>
                <c:pt idx="9365">
                  <c:v>23.49239</c:v>
                </c:pt>
                <c:pt idx="9366">
                  <c:v>23.511430000000001</c:v>
                </c:pt>
                <c:pt idx="9367">
                  <c:v>23.522079999999999</c:v>
                </c:pt>
                <c:pt idx="9368">
                  <c:v>23.54636</c:v>
                </c:pt>
                <c:pt idx="9369">
                  <c:v>23.53603</c:v>
                </c:pt>
                <c:pt idx="9370">
                  <c:v>23.515219999999999</c:v>
                </c:pt>
                <c:pt idx="9371">
                  <c:v>23.543040000000001</c:v>
                </c:pt>
                <c:pt idx="9372">
                  <c:v>23.49775</c:v>
                </c:pt>
                <c:pt idx="9373">
                  <c:v>23.514019999999999</c:v>
                </c:pt>
                <c:pt idx="9374">
                  <c:v>23.5519</c:v>
                </c:pt>
                <c:pt idx="9375">
                  <c:v>23.540420000000001</c:v>
                </c:pt>
                <c:pt idx="9376">
                  <c:v>23.528670000000002</c:v>
                </c:pt>
                <c:pt idx="9377">
                  <c:v>23.488520000000001</c:v>
                </c:pt>
                <c:pt idx="9378">
                  <c:v>23.52149</c:v>
                </c:pt>
                <c:pt idx="9379">
                  <c:v>23.520130000000002</c:v>
                </c:pt>
                <c:pt idx="9380">
                  <c:v>23.48725</c:v>
                </c:pt>
                <c:pt idx="9381">
                  <c:v>23.476780000000002</c:v>
                </c:pt>
                <c:pt idx="9382">
                  <c:v>23.41469</c:v>
                </c:pt>
                <c:pt idx="9383">
                  <c:v>23.442080000000001</c:v>
                </c:pt>
                <c:pt idx="9384">
                  <c:v>23.42296</c:v>
                </c:pt>
                <c:pt idx="9385">
                  <c:v>23.396979999999999</c:v>
                </c:pt>
                <c:pt idx="9386">
                  <c:v>23.39508</c:v>
                </c:pt>
                <c:pt idx="9387">
                  <c:v>23.460709999999999</c:v>
                </c:pt>
                <c:pt idx="9388">
                  <c:v>23.481269999999999</c:v>
                </c:pt>
                <c:pt idx="9389">
                  <c:v>23.438110000000002</c:v>
                </c:pt>
                <c:pt idx="9390">
                  <c:v>23.423300000000001</c:v>
                </c:pt>
                <c:pt idx="9391">
                  <c:v>23.531040000000001</c:v>
                </c:pt>
                <c:pt idx="9392">
                  <c:v>23.535160000000001</c:v>
                </c:pt>
                <c:pt idx="9393">
                  <c:v>23.49859</c:v>
                </c:pt>
                <c:pt idx="9394">
                  <c:v>23.520620000000001</c:v>
                </c:pt>
                <c:pt idx="9395">
                  <c:v>23.508140000000001</c:v>
                </c:pt>
                <c:pt idx="9396">
                  <c:v>23.541910000000001</c:v>
                </c:pt>
                <c:pt idx="9397">
                  <c:v>23.483930000000001</c:v>
                </c:pt>
                <c:pt idx="9398">
                  <c:v>23.51642</c:v>
                </c:pt>
                <c:pt idx="9399">
                  <c:v>23.50074</c:v>
                </c:pt>
                <c:pt idx="9400">
                  <c:v>23.5243</c:v>
                </c:pt>
                <c:pt idx="9401">
                  <c:v>23.537960000000002</c:v>
                </c:pt>
                <c:pt idx="9402">
                  <c:v>23.480830000000001</c:v>
                </c:pt>
                <c:pt idx="9403">
                  <c:v>23.513059999999999</c:v>
                </c:pt>
                <c:pt idx="9404">
                  <c:v>23.523309999999999</c:v>
                </c:pt>
                <c:pt idx="9405">
                  <c:v>23.519110000000001</c:v>
                </c:pt>
                <c:pt idx="9406">
                  <c:v>23.514890000000001</c:v>
                </c:pt>
                <c:pt idx="9407">
                  <c:v>23.545190000000002</c:v>
                </c:pt>
                <c:pt idx="9408">
                  <c:v>23.574210000000001</c:v>
                </c:pt>
                <c:pt idx="9409">
                  <c:v>23.550070000000002</c:v>
                </c:pt>
                <c:pt idx="9410">
                  <c:v>23.551030000000001</c:v>
                </c:pt>
                <c:pt idx="9411">
                  <c:v>23.569109999999998</c:v>
                </c:pt>
                <c:pt idx="9412">
                  <c:v>23.561599999999999</c:v>
                </c:pt>
                <c:pt idx="9413">
                  <c:v>23.608809999999998</c:v>
                </c:pt>
                <c:pt idx="9414">
                  <c:v>23.557770000000001</c:v>
                </c:pt>
                <c:pt idx="9415">
                  <c:v>23.552160000000001</c:v>
                </c:pt>
                <c:pt idx="9416">
                  <c:v>23.539650000000002</c:v>
                </c:pt>
                <c:pt idx="9417">
                  <c:v>23.55132</c:v>
                </c:pt>
                <c:pt idx="9418">
                  <c:v>23.556719999999999</c:v>
                </c:pt>
                <c:pt idx="9419">
                  <c:v>23.59656</c:v>
                </c:pt>
                <c:pt idx="9420">
                  <c:v>23.552849999999999</c:v>
                </c:pt>
                <c:pt idx="9421">
                  <c:v>23.53115</c:v>
                </c:pt>
                <c:pt idx="9422">
                  <c:v>23.516749999999998</c:v>
                </c:pt>
                <c:pt idx="9423">
                  <c:v>23.514309999999998</c:v>
                </c:pt>
                <c:pt idx="9424">
                  <c:v>23.53632</c:v>
                </c:pt>
                <c:pt idx="9425">
                  <c:v>23.496590000000001</c:v>
                </c:pt>
                <c:pt idx="9426">
                  <c:v>23.539750000000002</c:v>
                </c:pt>
                <c:pt idx="9427">
                  <c:v>23.553730000000002</c:v>
                </c:pt>
                <c:pt idx="9428">
                  <c:v>23.534949999999998</c:v>
                </c:pt>
                <c:pt idx="9429">
                  <c:v>23.503440000000001</c:v>
                </c:pt>
                <c:pt idx="9430">
                  <c:v>23.54365</c:v>
                </c:pt>
                <c:pt idx="9431">
                  <c:v>23.536370000000002</c:v>
                </c:pt>
                <c:pt idx="9432">
                  <c:v>23.52131</c:v>
                </c:pt>
                <c:pt idx="9433">
                  <c:v>23.517849999999999</c:v>
                </c:pt>
                <c:pt idx="9434">
                  <c:v>23.506509999999999</c:v>
                </c:pt>
                <c:pt idx="9435">
                  <c:v>23.50694</c:v>
                </c:pt>
                <c:pt idx="9436">
                  <c:v>23.504930000000002</c:v>
                </c:pt>
                <c:pt idx="9437">
                  <c:v>23.494509999999998</c:v>
                </c:pt>
                <c:pt idx="9438">
                  <c:v>23.51755</c:v>
                </c:pt>
                <c:pt idx="9439">
                  <c:v>23.52131</c:v>
                </c:pt>
                <c:pt idx="9440">
                  <c:v>23.499469999999999</c:v>
                </c:pt>
                <c:pt idx="9441">
                  <c:v>23.572939999999999</c:v>
                </c:pt>
                <c:pt idx="9442">
                  <c:v>23.577570000000001</c:v>
                </c:pt>
                <c:pt idx="9443">
                  <c:v>23.5624</c:v>
                </c:pt>
                <c:pt idx="9444">
                  <c:v>23.497499999999999</c:v>
                </c:pt>
                <c:pt idx="9445">
                  <c:v>23.599989999999998</c:v>
                </c:pt>
                <c:pt idx="9446">
                  <c:v>23.578289999999999</c:v>
                </c:pt>
                <c:pt idx="9447">
                  <c:v>23.538699999999999</c:v>
                </c:pt>
                <c:pt idx="9448">
                  <c:v>23.53866</c:v>
                </c:pt>
                <c:pt idx="9449">
                  <c:v>23.535229999999999</c:v>
                </c:pt>
                <c:pt idx="9450">
                  <c:v>23.528880000000001</c:v>
                </c:pt>
                <c:pt idx="9451">
                  <c:v>23.556930000000001</c:v>
                </c:pt>
                <c:pt idx="9452">
                  <c:v>23.500520000000002</c:v>
                </c:pt>
                <c:pt idx="9453">
                  <c:v>23.512699999999999</c:v>
                </c:pt>
                <c:pt idx="9454">
                  <c:v>23.514150000000001</c:v>
                </c:pt>
                <c:pt idx="9455">
                  <c:v>23.547149999999998</c:v>
                </c:pt>
                <c:pt idx="9456">
                  <c:v>23.548349999999999</c:v>
                </c:pt>
                <c:pt idx="9457">
                  <c:v>23.4984</c:v>
                </c:pt>
                <c:pt idx="9458">
                  <c:v>23.483170000000001</c:v>
                </c:pt>
                <c:pt idx="9459">
                  <c:v>23.472709999999999</c:v>
                </c:pt>
                <c:pt idx="9460">
                  <c:v>23.496559999999999</c:v>
                </c:pt>
                <c:pt idx="9461">
                  <c:v>23.45308</c:v>
                </c:pt>
                <c:pt idx="9462">
                  <c:v>23.535119999999999</c:v>
                </c:pt>
                <c:pt idx="9463">
                  <c:v>23.448720000000002</c:v>
                </c:pt>
                <c:pt idx="9464">
                  <c:v>23.447990000000001</c:v>
                </c:pt>
                <c:pt idx="9465">
                  <c:v>23.48996</c:v>
                </c:pt>
                <c:pt idx="9466">
                  <c:v>23.542449999999999</c:v>
                </c:pt>
                <c:pt idx="9467">
                  <c:v>23.568999999999999</c:v>
                </c:pt>
                <c:pt idx="9468">
                  <c:v>23.487549999999999</c:v>
                </c:pt>
                <c:pt idx="9469">
                  <c:v>23.520869999999999</c:v>
                </c:pt>
                <c:pt idx="9470">
                  <c:v>23.551970000000001</c:v>
                </c:pt>
                <c:pt idx="9471">
                  <c:v>23.49962</c:v>
                </c:pt>
                <c:pt idx="9472">
                  <c:v>23.548220000000001</c:v>
                </c:pt>
                <c:pt idx="9473">
                  <c:v>23.49607</c:v>
                </c:pt>
                <c:pt idx="9474">
                  <c:v>23.483090000000001</c:v>
                </c:pt>
                <c:pt idx="9475">
                  <c:v>23.527539999999998</c:v>
                </c:pt>
                <c:pt idx="9476">
                  <c:v>23.527619999999999</c:v>
                </c:pt>
                <c:pt idx="9477">
                  <c:v>23.519590000000001</c:v>
                </c:pt>
                <c:pt idx="9478">
                  <c:v>23.611989999999999</c:v>
                </c:pt>
                <c:pt idx="9479">
                  <c:v>23.571370000000002</c:v>
                </c:pt>
                <c:pt idx="9480">
                  <c:v>23.50431</c:v>
                </c:pt>
                <c:pt idx="9481">
                  <c:v>23.461659999999998</c:v>
                </c:pt>
                <c:pt idx="9482">
                  <c:v>23.490390000000001</c:v>
                </c:pt>
                <c:pt idx="9483">
                  <c:v>23.48875</c:v>
                </c:pt>
                <c:pt idx="9484">
                  <c:v>23.511679999999998</c:v>
                </c:pt>
                <c:pt idx="9485">
                  <c:v>23.531009999999998</c:v>
                </c:pt>
                <c:pt idx="9486">
                  <c:v>23.493310000000001</c:v>
                </c:pt>
                <c:pt idx="9487">
                  <c:v>23.430820000000001</c:v>
                </c:pt>
                <c:pt idx="9488">
                  <c:v>23.415900000000001</c:v>
                </c:pt>
                <c:pt idx="9489">
                  <c:v>23.440370000000001</c:v>
                </c:pt>
                <c:pt idx="9490">
                  <c:v>23.43657</c:v>
                </c:pt>
                <c:pt idx="9491">
                  <c:v>23.469899999999999</c:v>
                </c:pt>
                <c:pt idx="9492">
                  <c:v>23.457419999999999</c:v>
                </c:pt>
                <c:pt idx="9493">
                  <c:v>23.438770000000002</c:v>
                </c:pt>
                <c:pt idx="9494">
                  <c:v>23.437090000000001</c:v>
                </c:pt>
                <c:pt idx="9495">
                  <c:v>23.38589</c:v>
                </c:pt>
                <c:pt idx="9496">
                  <c:v>23.46556</c:v>
                </c:pt>
                <c:pt idx="9497">
                  <c:v>23.498000000000001</c:v>
                </c:pt>
                <c:pt idx="9498">
                  <c:v>23.41554</c:v>
                </c:pt>
                <c:pt idx="9499">
                  <c:v>23.428260000000002</c:v>
                </c:pt>
                <c:pt idx="9500">
                  <c:v>23.43158</c:v>
                </c:pt>
                <c:pt idx="9501">
                  <c:v>23.427019999999999</c:v>
                </c:pt>
                <c:pt idx="9502">
                  <c:v>23.348520000000001</c:v>
                </c:pt>
                <c:pt idx="9503">
                  <c:v>23.398430000000001</c:v>
                </c:pt>
                <c:pt idx="9504">
                  <c:v>23.51548</c:v>
                </c:pt>
                <c:pt idx="9505">
                  <c:v>23.474119999999999</c:v>
                </c:pt>
                <c:pt idx="9506">
                  <c:v>23.488859999999999</c:v>
                </c:pt>
                <c:pt idx="9507">
                  <c:v>23.538730000000001</c:v>
                </c:pt>
                <c:pt idx="9508">
                  <c:v>23.49492</c:v>
                </c:pt>
                <c:pt idx="9509">
                  <c:v>23.46771</c:v>
                </c:pt>
                <c:pt idx="9510">
                  <c:v>23.507930000000002</c:v>
                </c:pt>
                <c:pt idx="9511">
                  <c:v>23.421299999999999</c:v>
                </c:pt>
                <c:pt idx="9512">
                  <c:v>23.5259</c:v>
                </c:pt>
                <c:pt idx="9513">
                  <c:v>23.54289</c:v>
                </c:pt>
                <c:pt idx="9514">
                  <c:v>23.481639999999999</c:v>
                </c:pt>
                <c:pt idx="9515">
                  <c:v>23.461590000000001</c:v>
                </c:pt>
                <c:pt idx="9516">
                  <c:v>23.470220000000001</c:v>
                </c:pt>
                <c:pt idx="9517">
                  <c:v>23.45815</c:v>
                </c:pt>
                <c:pt idx="9518">
                  <c:v>23.480799999999999</c:v>
                </c:pt>
                <c:pt idx="9519">
                  <c:v>23.455670000000001</c:v>
                </c:pt>
                <c:pt idx="9520">
                  <c:v>23.504899999999999</c:v>
                </c:pt>
                <c:pt idx="9521">
                  <c:v>23.328029999999998</c:v>
                </c:pt>
                <c:pt idx="9522">
                  <c:v>23.384180000000001</c:v>
                </c:pt>
                <c:pt idx="9523">
                  <c:v>23.41112</c:v>
                </c:pt>
                <c:pt idx="9524">
                  <c:v>23.406420000000001</c:v>
                </c:pt>
                <c:pt idx="9525">
                  <c:v>23.342220000000001</c:v>
                </c:pt>
                <c:pt idx="9526">
                  <c:v>23.424910000000001</c:v>
                </c:pt>
                <c:pt idx="9527">
                  <c:v>23.492830000000001</c:v>
                </c:pt>
                <c:pt idx="9528">
                  <c:v>23.430309999999999</c:v>
                </c:pt>
                <c:pt idx="9529">
                  <c:v>23.434629999999999</c:v>
                </c:pt>
                <c:pt idx="9530">
                  <c:v>23.414850000000001</c:v>
                </c:pt>
                <c:pt idx="9531">
                  <c:v>23.448429999999998</c:v>
                </c:pt>
                <c:pt idx="9532">
                  <c:v>23.565429999999999</c:v>
                </c:pt>
                <c:pt idx="9533">
                  <c:v>23.568850000000001</c:v>
                </c:pt>
                <c:pt idx="9534">
                  <c:v>23.53415</c:v>
                </c:pt>
                <c:pt idx="9535">
                  <c:v>23.512740000000001</c:v>
                </c:pt>
                <c:pt idx="9536">
                  <c:v>23.518999999999998</c:v>
                </c:pt>
                <c:pt idx="9537">
                  <c:v>23.52984</c:v>
                </c:pt>
                <c:pt idx="9538">
                  <c:v>23.512840000000001</c:v>
                </c:pt>
                <c:pt idx="9539">
                  <c:v>23.54993</c:v>
                </c:pt>
                <c:pt idx="9540">
                  <c:v>23.529250000000001</c:v>
                </c:pt>
                <c:pt idx="9541">
                  <c:v>23.518170000000001</c:v>
                </c:pt>
                <c:pt idx="9542">
                  <c:v>23.538270000000001</c:v>
                </c:pt>
                <c:pt idx="9543">
                  <c:v>23.53116</c:v>
                </c:pt>
                <c:pt idx="9544">
                  <c:v>23.500920000000001</c:v>
                </c:pt>
                <c:pt idx="9545">
                  <c:v>23.505120000000002</c:v>
                </c:pt>
                <c:pt idx="9546">
                  <c:v>23.5046</c:v>
                </c:pt>
                <c:pt idx="9547">
                  <c:v>23.520510000000002</c:v>
                </c:pt>
                <c:pt idx="9548">
                  <c:v>23.49634</c:v>
                </c:pt>
                <c:pt idx="9549">
                  <c:v>23.558160000000001</c:v>
                </c:pt>
                <c:pt idx="9550">
                  <c:v>23.562110000000001</c:v>
                </c:pt>
                <c:pt idx="9551">
                  <c:v>23.57199</c:v>
                </c:pt>
                <c:pt idx="9552">
                  <c:v>23.609030000000001</c:v>
                </c:pt>
                <c:pt idx="9553">
                  <c:v>23.546900000000001</c:v>
                </c:pt>
                <c:pt idx="9554">
                  <c:v>23.483170000000001</c:v>
                </c:pt>
                <c:pt idx="9555">
                  <c:v>23.49061</c:v>
                </c:pt>
                <c:pt idx="9556">
                  <c:v>23.523900000000001</c:v>
                </c:pt>
                <c:pt idx="9557">
                  <c:v>23.510870000000001</c:v>
                </c:pt>
                <c:pt idx="9558">
                  <c:v>23.513290000000001</c:v>
                </c:pt>
                <c:pt idx="9559">
                  <c:v>23.527460000000001</c:v>
                </c:pt>
                <c:pt idx="9560">
                  <c:v>23.47289</c:v>
                </c:pt>
                <c:pt idx="9561">
                  <c:v>23.486350000000002</c:v>
                </c:pt>
                <c:pt idx="9562">
                  <c:v>23.513000000000002</c:v>
                </c:pt>
                <c:pt idx="9563">
                  <c:v>23.454519999999999</c:v>
                </c:pt>
                <c:pt idx="9564">
                  <c:v>23.432569999999998</c:v>
                </c:pt>
                <c:pt idx="9565">
                  <c:v>23.48733</c:v>
                </c:pt>
                <c:pt idx="9566">
                  <c:v>23.518470000000001</c:v>
                </c:pt>
                <c:pt idx="9567">
                  <c:v>23.491589999999999</c:v>
                </c:pt>
                <c:pt idx="9568">
                  <c:v>23.508700000000001</c:v>
                </c:pt>
                <c:pt idx="9569">
                  <c:v>23.555150000000001</c:v>
                </c:pt>
                <c:pt idx="9570">
                  <c:v>23.52262</c:v>
                </c:pt>
                <c:pt idx="9571">
                  <c:v>23.46931</c:v>
                </c:pt>
                <c:pt idx="9572">
                  <c:v>23.52514</c:v>
                </c:pt>
                <c:pt idx="9573">
                  <c:v>23.578220000000002</c:v>
                </c:pt>
                <c:pt idx="9574">
                  <c:v>23.557009999999998</c:v>
                </c:pt>
                <c:pt idx="9575">
                  <c:v>23.576070000000001</c:v>
                </c:pt>
                <c:pt idx="9576">
                  <c:v>23.578440000000001</c:v>
                </c:pt>
                <c:pt idx="9577">
                  <c:v>23.580380000000002</c:v>
                </c:pt>
                <c:pt idx="9578">
                  <c:v>23.596050000000002</c:v>
                </c:pt>
                <c:pt idx="9579">
                  <c:v>23.564630000000001</c:v>
                </c:pt>
                <c:pt idx="9580">
                  <c:v>23.561409999999999</c:v>
                </c:pt>
                <c:pt idx="9581">
                  <c:v>23.565280000000001</c:v>
                </c:pt>
                <c:pt idx="9582">
                  <c:v>23.500779999999999</c:v>
                </c:pt>
                <c:pt idx="9583">
                  <c:v>23.48883</c:v>
                </c:pt>
                <c:pt idx="9584">
                  <c:v>23.524989999999999</c:v>
                </c:pt>
                <c:pt idx="9585">
                  <c:v>23.5931</c:v>
                </c:pt>
                <c:pt idx="9586">
                  <c:v>23.565380000000001</c:v>
                </c:pt>
                <c:pt idx="9587">
                  <c:v>23.597940000000001</c:v>
                </c:pt>
                <c:pt idx="9588">
                  <c:v>23.512630000000001</c:v>
                </c:pt>
                <c:pt idx="9589">
                  <c:v>23.493120000000001</c:v>
                </c:pt>
                <c:pt idx="9590">
                  <c:v>23.50169</c:v>
                </c:pt>
                <c:pt idx="9591">
                  <c:v>23.553280000000001</c:v>
                </c:pt>
                <c:pt idx="9592">
                  <c:v>23.48021</c:v>
                </c:pt>
                <c:pt idx="9593">
                  <c:v>23.599779999999999</c:v>
                </c:pt>
                <c:pt idx="9594">
                  <c:v>23.520440000000001</c:v>
                </c:pt>
                <c:pt idx="9595">
                  <c:v>23.582850000000001</c:v>
                </c:pt>
                <c:pt idx="9596">
                  <c:v>23.529340000000001</c:v>
                </c:pt>
                <c:pt idx="9597">
                  <c:v>23.550830000000001</c:v>
                </c:pt>
                <c:pt idx="9598">
                  <c:v>23.54654</c:v>
                </c:pt>
                <c:pt idx="9599">
                  <c:v>23.521789999999999</c:v>
                </c:pt>
                <c:pt idx="9600">
                  <c:v>23.535129999999999</c:v>
                </c:pt>
                <c:pt idx="9601">
                  <c:v>23.511890000000001</c:v>
                </c:pt>
                <c:pt idx="9602">
                  <c:v>23.529070000000001</c:v>
                </c:pt>
                <c:pt idx="9603">
                  <c:v>23.53837</c:v>
                </c:pt>
                <c:pt idx="9604">
                  <c:v>23.636040000000001</c:v>
                </c:pt>
                <c:pt idx="9605">
                  <c:v>23.58071</c:v>
                </c:pt>
                <c:pt idx="9606">
                  <c:v>23.444410000000001</c:v>
                </c:pt>
                <c:pt idx="9607">
                  <c:v>23.546610000000001</c:v>
                </c:pt>
                <c:pt idx="9608">
                  <c:v>23.478580000000001</c:v>
                </c:pt>
                <c:pt idx="9609">
                  <c:v>23.4617</c:v>
                </c:pt>
                <c:pt idx="9610">
                  <c:v>23.506460000000001</c:v>
                </c:pt>
                <c:pt idx="9611">
                  <c:v>23.426400000000001</c:v>
                </c:pt>
                <c:pt idx="9612">
                  <c:v>23.48518</c:v>
                </c:pt>
                <c:pt idx="9613">
                  <c:v>23.531590000000001</c:v>
                </c:pt>
                <c:pt idx="9614">
                  <c:v>23.527940000000001</c:v>
                </c:pt>
                <c:pt idx="9615">
                  <c:v>23.489260000000002</c:v>
                </c:pt>
                <c:pt idx="9616">
                  <c:v>23.472339999999999</c:v>
                </c:pt>
                <c:pt idx="9617">
                  <c:v>23.48958</c:v>
                </c:pt>
                <c:pt idx="9618">
                  <c:v>23.460239999999999</c:v>
                </c:pt>
                <c:pt idx="9619">
                  <c:v>23.47015</c:v>
                </c:pt>
                <c:pt idx="9620">
                  <c:v>23.46865</c:v>
                </c:pt>
                <c:pt idx="9621">
                  <c:v>23.481850000000001</c:v>
                </c:pt>
                <c:pt idx="9622">
                  <c:v>23.515149999999998</c:v>
                </c:pt>
                <c:pt idx="9623">
                  <c:v>23.417940000000002</c:v>
                </c:pt>
                <c:pt idx="9624">
                  <c:v>23.40485</c:v>
                </c:pt>
                <c:pt idx="9625">
                  <c:v>23.489180000000001</c:v>
                </c:pt>
                <c:pt idx="9626">
                  <c:v>23.513179999999998</c:v>
                </c:pt>
                <c:pt idx="9627">
                  <c:v>23.461359999999999</c:v>
                </c:pt>
                <c:pt idx="9628">
                  <c:v>23.507860000000001</c:v>
                </c:pt>
                <c:pt idx="9629">
                  <c:v>23.505299999999998</c:v>
                </c:pt>
                <c:pt idx="9630">
                  <c:v>23.47992</c:v>
                </c:pt>
                <c:pt idx="9631">
                  <c:v>23.50657</c:v>
                </c:pt>
                <c:pt idx="9632">
                  <c:v>23.558869999999999</c:v>
                </c:pt>
                <c:pt idx="9633">
                  <c:v>23.483540000000001</c:v>
                </c:pt>
                <c:pt idx="9634">
                  <c:v>23.479379999999999</c:v>
                </c:pt>
                <c:pt idx="9635">
                  <c:v>23.49316</c:v>
                </c:pt>
                <c:pt idx="9636">
                  <c:v>23.45477</c:v>
                </c:pt>
                <c:pt idx="9637">
                  <c:v>23.549299999999999</c:v>
                </c:pt>
                <c:pt idx="9638">
                  <c:v>23.497890000000002</c:v>
                </c:pt>
                <c:pt idx="9639">
                  <c:v>23.417390000000001</c:v>
                </c:pt>
                <c:pt idx="9640">
                  <c:v>23.502389999999998</c:v>
                </c:pt>
                <c:pt idx="9641">
                  <c:v>23.430599999999998</c:v>
                </c:pt>
                <c:pt idx="9642">
                  <c:v>23.457540000000002</c:v>
                </c:pt>
                <c:pt idx="9643">
                  <c:v>23.46819</c:v>
                </c:pt>
                <c:pt idx="9644">
                  <c:v>23.497250000000001</c:v>
                </c:pt>
                <c:pt idx="9645">
                  <c:v>23.512530000000002</c:v>
                </c:pt>
                <c:pt idx="9646">
                  <c:v>23.426870000000001</c:v>
                </c:pt>
                <c:pt idx="9647">
                  <c:v>23.432390000000002</c:v>
                </c:pt>
                <c:pt idx="9648">
                  <c:v>23.470109999999998</c:v>
                </c:pt>
                <c:pt idx="9649">
                  <c:v>23.470189999999999</c:v>
                </c:pt>
                <c:pt idx="9650">
                  <c:v>23.485289999999999</c:v>
                </c:pt>
                <c:pt idx="9651">
                  <c:v>23.466899999999999</c:v>
                </c:pt>
                <c:pt idx="9652">
                  <c:v>23.44125</c:v>
                </c:pt>
                <c:pt idx="9653">
                  <c:v>23.436430000000001</c:v>
                </c:pt>
                <c:pt idx="9654">
                  <c:v>23.483709999999999</c:v>
                </c:pt>
                <c:pt idx="9655">
                  <c:v>23.42775</c:v>
                </c:pt>
                <c:pt idx="9656">
                  <c:v>23.477740000000001</c:v>
                </c:pt>
                <c:pt idx="9657">
                  <c:v>23.416519999999998</c:v>
                </c:pt>
                <c:pt idx="9658">
                  <c:v>23.450469999999999</c:v>
                </c:pt>
                <c:pt idx="9659">
                  <c:v>23.4556</c:v>
                </c:pt>
                <c:pt idx="9660">
                  <c:v>23.435379999999999</c:v>
                </c:pt>
                <c:pt idx="9661">
                  <c:v>23.434280000000001</c:v>
                </c:pt>
                <c:pt idx="9662">
                  <c:v>23.447990000000001</c:v>
                </c:pt>
                <c:pt idx="9663">
                  <c:v>23.437080000000002</c:v>
                </c:pt>
                <c:pt idx="9664">
                  <c:v>23.445329999999998</c:v>
                </c:pt>
                <c:pt idx="9665">
                  <c:v>23.489229999999999</c:v>
                </c:pt>
                <c:pt idx="9666">
                  <c:v>23.45758</c:v>
                </c:pt>
                <c:pt idx="9667">
                  <c:v>23.457840000000001</c:v>
                </c:pt>
                <c:pt idx="9668">
                  <c:v>23.44933</c:v>
                </c:pt>
                <c:pt idx="9669">
                  <c:v>23.431290000000001</c:v>
                </c:pt>
                <c:pt idx="9670">
                  <c:v>23.452760000000001</c:v>
                </c:pt>
                <c:pt idx="9671">
                  <c:v>23.429680000000001</c:v>
                </c:pt>
                <c:pt idx="9672">
                  <c:v>23.403949999999998</c:v>
                </c:pt>
                <c:pt idx="9673">
                  <c:v>23.451989999999999</c:v>
                </c:pt>
                <c:pt idx="9674">
                  <c:v>23.46312</c:v>
                </c:pt>
                <c:pt idx="9675">
                  <c:v>23.471769999999999</c:v>
                </c:pt>
                <c:pt idx="9676">
                  <c:v>23.43731</c:v>
                </c:pt>
                <c:pt idx="9677">
                  <c:v>23.472639999999998</c:v>
                </c:pt>
                <c:pt idx="9678">
                  <c:v>23.459510000000002</c:v>
                </c:pt>
                <c:pt idx="9679">
                  <c:v>23.533090000000001</c:v>
                </c:pt>
                <c:pt idx="9680">
                  <c:v>23.4605</c:v>
                </c:pt>
                <c:pt idx="9681">
                  <c:v>23.50421</c:v>
                </c:pt>
                <c:pt idx="9682">
                  <c:v>23.475300000000001</c:v>
                </c:pt>
                <c:pt idx="9683">
                  <c:v>23.497420000000002</c:v>
                </c:pt>
                <c:pt idx="9684">
                  <c:v>23.530139999999999</c:v>
                </c:pt>
                <c:pt idx="9685">
                  <c:v>23.48161</c:v>
                </c:pt>
                <c:pt idx="9686">
                  <c:v>23.489450000000001</c:v>
                </c:pt>
                <c:pt idx="9687">
                  <c:v>23.480029999999999</c:v>
                </c:pt>
                <c:pt idx="9688">
                  <c:v>23.424250000000001</c:v>
                </c:pt>
                <c:pt idx="9689">
                  <c:v>23.465679999999999</c:v>
                </c:pt>
                <c:pt idx="9690">
                  <c:v>23.445360000000001</c:v>
                </c:pt>
                <c:pt idx="9691">
                  <c:v>23.501069999999999</c:v>
                </c:pt>
                <c:pt idx="9692">
                  <c:v>23.476970000000001</c:v>
                </c:pt>
                <c:pt idx="9693">
                  <c:v>23.491820000000001</c:v>
                </c:pt>
                <c:pt idx="9694">
                  <c:v>23.512440000000002</c:v>
                </c:pt>
                <c:pt idx="9695">
                  <c:v>23.539459999999998</c:v>
                </c:pt>
                <c:pt idx="9696">
                  <c:v>23.540559999999999</c:v>
                </c:pt>
                <c:pt idx="9697">
                  <c:v>23.548290000000001</c:v>
                </c:pt>
                <c:pt idx="9698">
                  <c:v>23.505549999999999</c:v>
                </c:pt>
                <c:pt idx="9699">
                  <c:v>23.559809999999999</c:v>
                </c:pt>
                <c:pt idx="9700">
                  <c:v>23.557849999999998</c:v>
                </c:pt>
                <c:pt idx="9701">
                  <c:v>23.554310000000001</c:v>
                </c:pt>
                <c:pt idx="9702">
                  <c:v>23.478940000000001</c:v>
                </c:pt>
                <c:pt idx="9703">
                  <c:v>23.503050000000002</c:v>
                </c:pt>
                <c:pt idx="9704">
                  <c:v>23.52186</c:v>
                </c:pt>
                <c:pt idx="9705">
                  <c:v>23.503509999999999</c:v>
                </c:pt>
                <c:pt idx="9706">
                  <c:v>23.472860000000001</c:v>
                </c:pt>
                <c:pt idx="9707">
                  <c:v>23.486789999999999</c:v>
                </c:pt>
                <c:pt idx="9708">
                  <c:v>23.469539999999999</c:v>
                </c:pt>
                <c:pt idx="9709">
                  <c:v>23.498259999999998</c:v>
                </c:pt>
                <c:pt idx="9710">
                  <c:v>23.504359999999998</c:v>
                </c:pt>
                <c:pt idx="9711">
                  <c:v>23.47833</c:v>
                </c:pt>
                <c:pt idx="9712">
                  <c:v>23.48124</c:v>
                </c:pt>
                <c:pt idx="9713">
                  <c:v>23.544170000000001</c:v>
                </c:pt>
                <c:pt idx="9714">
                  <c:v>23.550840000000001</c:v>
                </c:pt>
                <c:pt idx="9715">
                  <c:v>23.545670000000001</c:v>
                </c:pt>
                <c:pt idx="9716">
                  <c:v>23.487030000000001</c:v>
                </c:pt>
                <c:pt idx="9717">
                  <c:v>23.527280000000001</c:v>
                </c:pt>
                <c:pt idx="9718">
                  <c:v>23.535969999999999</c:v>
                </c:pt>
                <c:pt idx="9719">
                  <c:v>23.523140000000001</c:v>
                </c:pt>
                <c:pt idx="9720">
                  <c:v>23.517219999999998</c:v>
                </c:pt>
                <c:pt idx="9721">
                  <c:v>23.433229999999998</c:v>
                </c:pt>
                <c:pt idx="9722">
                  <c:v>23.449380000000001</c:v>
                </c:pt>
                <c:pt idx="9723">
                  <c:v>23.43479</c:v>
                </c:pt>
                <c:pt idx="9724">
                  <c:v>23.500419999999998</c:v>
                </c:pt>
                <c:pt idx="9725">
                  <c:v>23.471329999999998</c:v>
                </c:pt>
                <c:pt idx="9726">
                  <c:v>23.414850000000001</c:v>
                </c:pt>
                <c:pt idx="9727">
                  <c:v>23.43206</c:v>
                </c:pt>
                <c:pt idx="9728">
                  <c:v>23.431360000000002</c:v>
                </c:pt>
                <c:pt idx="9729">
                  <c:v>23.508299999999998</c:v>
                </c:pt>
                <c:pt idx="9730">
                  <c:v>23.460570000000001</c:v>
                </c:pt>
                <c:pt idx="9731">
                  <c:v>23.47439</c:v>
                </c:pt>
                <c:pt idx="9732">
                  <c:v>23.438500000000001</c:v>
                </c:pt>
                <c:pt idx="9733">
                  <c:v>23.500419999999998</c:v>
                </c:pt>
                <c:pt idx="9734">
                  <c:v>23.49663</c:v>
                </c:pt>
                <c:pt idx="9735">
                  <c:v>23.477989999999998</c:v>
                </c:pt>
                <c:pt idx="9736">
                  <c:v>23.4574</c:v>
                </c:pt>
                <c:pt idx="9737">
                  <c:v>23.43384</c:v>
                </c:pt>
                <c:pt idx="9738">
                  <c:v>23.401499999999999</c:v>
                </c:pt>
                <c:pt idx="9739">
                  <c:v>23.425409999999999</c:v>
                </c:pt>
                <c:pt idx="9740">
                  <c:v>23.475519999999999</c:v>
                </c:pt>
                <c:pt idx="9741">
                  <c:v>23.448360000000001</c:v>
                </c:pt>
                <c:pt idx="9742">
                  <c:v>23.429790000000001</c:v>
                </c:pt>
                <c:pt idx="9743">
                  <c:v>23.488430000000001</c:v>
                </c:pt>
                <c:pt idx="9744">
                  <c:v>23.50038</c:v>
                </c:pt>
                <c:pt idx="9745">
                  <c:v>23.50629</c:v>
                </c:pt>
                <c:pt idx="9746">
                  <c:v>23.435739999999999</c:v>
                </c:pt>
                <c:pt idx="9747">
                  <c:v>23.400289999999998</c:v>
                </c:pt>
                <c:pt idx="9748">
                  <c:v>23.410769999999999</c:v>
                </c:pt>
                <c:pt idx="9749">
                  <c:v>23.472519999999999</c:v>
                </c:pt>
                <c:pt idx="9750">
                  <c:v>23.494299999999999</c:v>
                </c:pt>
                <c:pt idx="9751">
                  <c:v>23.457039999999999</c:v>
                </c:pt>
                <c:pt idx="9752">
                  <c:v>23.409890000000001</c:v>
                </c:pt>
                <c:pt idx="9753">
                  <c:v>23.469799999999999</c:v>
                </c:pt>
                <c:pt idx="9754">
                  <c:v>23.461549999999999</c:v>
                </c:pt>
                <c:pt idx="9755">
                  <c:v>23.487549999999999</c:v>
                </c:pt>
                <c:pt idx="9756">
                  <c:v>23.43177</c:v>
                </c:pt>
                <c:pt idx="9757">
                  <c:v>23.445989999999998</c:v>
                </c:pt>
                <c:pt idx="9758">
                  <c:v>23.416419999999999</c:v>
                </c:pt>
                <c:pt idx="9759">
                  <c:v>23.38758</c:v>
                </c:pt>
                <c:pt idx="9760">
                  <c:v>23.435919999999999</c:v>
                </c:pt>
                <c:pt idx="9761">
                  <c:v>23.486809999999998</c:v>
                </c:pt>
                <c:pt idx="9762">
                  <c:v>23.449919999999999</c:v>
                </c:pt>
                <c:pt idx="9763">
                  <c:v>23.475909999999999</c:v>
                </c:pt>
                <c:pt idx="9764">
                  <c:v>23.435400000000001</c:v>
                </c:pt>
                <c:pt idx="9765">
                  <c:v>23.506440000000001</c:v>
                </c:pt>
                <c:pt idx="9766">
                  <c:v>23.481490000000001</c:v>
                </c:pt>
                <c:pt idx="9767">
                  <c:v>23.499549999999999</c:v>
                </c:pt>
                <c:pt idx="9768">
                  <c:v>23.501619999999999</c:v>
                </c:pt>
                <c:pt idx="9769">
                  <c:v>23.437919999999998</c:v>
                </c:pt>
                <c:pt idx="9770">
                  <c:v>23.433150000000001</c:v>
                </c:pt>
                <c:pt idx="9771">
                  <c:v>23.474419999999999</c:v>
                </c:pt>
                <c:pt idx="9772">
                  <c:v>23.489039999999999</c:v>
                </c:pt>
                <c:pt idx="9773">
                  <c:v>23.488520000000001</c:v>
                </c:pt>
                <c:pt idx="9774">
                  <c:v>23.38775</c:v>
                </c:pt>
                <c:pt idx="9775">
                  <c:v>23.410260000000001</c:v>
                </c:pt>
                <c:pt idx="9776">
                  <c:v>23.48865</c:v>
                </c:pt>
                <c:pt idx="9777">
                  <c:v>23.535589999999999</c:v>
                </c:pt>
                <c:pt idx="9778">
                  <c:v>23.461829999999999</c:v>
                </c:pt>
                <c:pt idx="9779">
                  <c:v>23.462759999999999</c:v>
                </c:pt>
                <c:pt idx="9780">
                  <c:v>23.474350000000001</c:v>
                </c:pt>
                <c:pt idx="9781">
                  <c:v>23.47711</c:v>
                </c:pt>
                <c:pt idx="9782">
                  <c:v>23.461549999999999</c:v>
                </c:pt>
                <c:pt idx="9783">
                  <c:v>23.456620000000001</c:v>
                </c:pt>
                <c:pt idx="9784">
                  <c:v>23.46002</c:v>
                </c:pt>
                <c:pt idx="9785">
                  <c:v>23.451699999999999</c:v>
                </c:pt>
                <c:pt idx="9786">
                  <c:v>23.471800000000002</c:v>
                </c:pt>
                <c:pt idx="9787">
                  <c:v>23.493020000000001</c:v>
                </c:pt>
                <c:pt idx="9788">
                  <c:v>23.47306</c:v>
                </c:pt>
                <c:pt idx="9789">
                  <c:v>23.487179999999999</c:v>
                </c:pt>
                <c:pt idx="9790">
                  <c:v>23.497489999999999</c:v>
                </c:pt>
                <c:pt idx="9791">
                  <c:v>23.512229999999999</c:v>
                </c:pt>
                <c:pt idx="9792">
                  <c:v>23.5364</c:v>
                </c:pt>
                <c:pt idx="9793">
                  <c:v>23.489989999999999</c:v>
                </c:pt>
                <c:pt idx="9794">
                  <c:v>23.521059999999999</c:v>
                </c:pt>
                <c:pt idx="9795">
                  <c:v>23.458590000000001</c:v>
                </c:pt>
                <c:pt idx="9796">
                  <c:v>23.456050000000001</c:v>
                </c:pt>
                <c:pt idx="9797">
                  <c:v>23.446380000000001</c:v>
                </c:pt>
                <c:pt idx="9798">
                  <c:v>23.48704</c:v>
                </c:pt>
                <c:pt idx="9799">
                  <c:v>23.46181</c:v>
                </c:pt>
                <c:pt idx="9800">
                  <c:v>23.468509999999998</c:v>
                </c:pt>
                <c:pt idx="9801">
                  <c:v>23.434570000000001</c:v>
                </c:pt>
                <c:pt idx="9802">
                  <c:v>23.433499999999999</c:v>
                </c:pt>
                <c:pt idx="9803">
                  <c:v>23.438580000000002</c:v>
                </c:pt>
                <c:pt idx="9804">
                  <c:v>23.452500000000001</c:v>
                </c:pt>
                <c:pt idx="9805">
                  <c:v>23.452100000000002</c:v>
                </c:pt>
                <c:pt idx="9806">
                  <c:v>23.47551</c:v>
                </c:pt>
                <c:pt idx="9807">
                  <c:v>23.48584</c:v>
                </c:pt>
                <c:pt idx="9808">
                  <c:v>23.463039999999999</c:v>
                </c:pt>
                <c:pt idx="9809">
                  <c:v>23.455780000000001</c:v>
                </c:pt>
                <c:pt idx="9810">
                  <c:v>23.48573</c:v>
                </c:pt>
                <c:pt idx="9811">
                  <c:v>23.496649999999999</c:v>
                </c:pt>
                <c:pt idx="9812">
                  <c:v>23.50319</c:v>
                </c:pt>
                <c:pt idx="9813">
                  <c:v>23.474489999999999</c:v>
                </c:pt>
                <c:pt idx="9814">
                  <c:v>23.41535</c:v>
                </c:pt>
                <c:pt idx="9815">
                  <c:v>23.424679999999999</c:v>
                </c:pt>
                <c:pt idx="9816">
                  <c:v>23.41357</c:v>
                </c:pt>
                <c:pt idx="9817">
                  <c:v>23.436319999999998</c:v>
                </c:pt>
                <c:pt idx="9818">
                  <c:v>23.407620000000001</c:v>
                </c:pt>
                <c:pt idx="9819">
                  <c:v>23.470230000000001</c:v>
                </c:pt>
                <c:pt idx="9820">
                  <c:v>23.4513</c:v>
                </c:pt>
                <c:pt idx="9821">
                  <c:v>23.436969999999999</c:v>
                </c:pt>
                <c:pt idx="9822">
                  <c:v>23.51737</c:v>
                </c:pt>
                <c:pt idx="9823">
                  <c:v>23.490279999999998</c:v>
                </c:pt>
                <c:pt idx="9824">
                  <c:v>23.481200000000001</c:v>
                </c:pt>
                <c:pt idx="9825">
                  <c:v>23.422750000000001</c:v>
                </c:pt>
                <c:pt idx="9826">
                  <c:v>23.380310000000001</c:v>
                </c:pt>
                <c:pt idx="9827">
                  <c:v>23.443449999999999</c:v>
                </c:pt>
                <c:pt idx="9828">
                  <c:v>23.433509999999998</c:v>
                </c:pt>
                <c:pt idx="9829">
                  <c:v>23.45082</c:v>
                </c:pt>
                <c:pt idx="9830">
                  <c:v>23.453479999999999</c:v>
                </c:pt>
                <c:pt idx="9831">
                  <c:v>23.455719999999999</c:v>
                </c:pt>
                <c:pt idx="9832">
                  <c:v>23.45936</c:v>
                </c:pt>
                <c:pt idx="9833">
                  <c:v>23.523199999999999</c:v>
                </c:pt>
                <c:pt idx="9834">
                  <c:v>23.523610000000001</c:v>
                </c:pt>
                <c:pt idx="9835">
                  <c:v>23.502739999999999</c:v>
                </c:pt>
                <c:pt idx="9836">
                  <c:v>23.496960000000001</c:v>
                </c:pt>
                <c:pt idx="9837">
                  <c:v>23.487359999999999</c:v>
                </c:pt>
                <c:pt idx="9838">
                  <c:v>23.545590000000001</c:v>
                </c:pt>
                <c:pt idx="9839">
                  <c:v>23.446339999999999</c:v>
                </c:pt>
                <c:pt idx="9840">
                  <c:v>23.453340000000001</c:v>
                </c:pt>
                <c:pt idx="9841">
                  <c:v>23.42548</c:v>
                </c:pt>
                <c:pt idx="9842">
                  <c:v>23.46001</c:v>
                </c:pt>
                <c:pt idx="9843">
                  <c:v>23.449470000000002</c:v>
                </c:pt>
                <c:pt idx="9844">
                  <c:v>23.432269999999999</c:v>
                </c:pt>
                <c:pt idx="9845">
                  <c:v>23.41093</c:v>
                </c:pt>
                <c:pt idx="9846">
                  <c:v>23.41574</c:v>
                </c:pt>
                <c:pt idx="9847">
                  <c:v>23.392589999999998</c:v>
                </c:pt>
                <c:pt idx="9848">
                  <c:v>23.433250000000001</c:v>
                </c:pt>
                <c:pt idx="9849">
                  <c:v>23.425709999999999</c:v>
                </c:pt>
                <c:pt idx="9850">
                  <c:v>23.457650000000001</c:v>
                </c:pt>
                <c:pt idx="9851">
                  <c:v>23.437080000000002</c:v>
                </c:pt>
                <c:pt idx="9852">
                  <c:v>23.42512</c:v>
                </c:pt>
                <c:pt idx="9853">
                  <c:v>23.449950000000001</c:v>
                </c:pt>
                <c:pt idx="9854">
                  <c:v>23.437660000000001</c:v>
                </c:pt>
                <c:pt idx="9855">
                  <c:v>23.442730000000001</c:v>
                </c:pt>
                <c:pt idx="9856">
                  <c:v>23.400880000000001</c:v>
                </c:pt>
                <c:pt idx="9857">
                  <c:v>23.428070000000002</c:v>
                </c:pt>
                <c:pt idx="9858">
                  <c:v>23.42972</c:v>
                </c:pt>
                <c:pt idx="9859">
                  <c:v>23.443059999999999</c:v>
                </c:pt>
                <c:pt idx="9860">
                  <c:v>23.458120000000001</c:v>
                </c:pt>
                <c:pt idx="9861">
                  <c:v>23.457170000000001</c:v>
                </c:pt>
                <c:pt idx="9862">
                  <c:v>23.451149999999998</c:v>
                </c:pt>
                <c:pt idx="9863">
                  <c:v>23.452210000000001</c:v>
                </c:pt>
                <c:pt idx="9864">
                  <c:v>23.44201</c:v>
                </c:pt>
                <c:pt idx="9865">
                  <c:v>23.441859999999998</c:v>
                </c:pt>
                <c:pt idx="9866">
                  <c:v>23.382239999999999</c:v>
                </c:pt>
                <c:pt idx="9867">
                  <c:v>23.40232</c:v>
                </c:pt>
                <c:pt idx="9868">
                  <c:v>23.48197</c:v>
                </c:pt>
                <c:pt idx="9869">
                  <c:v>23.508209999999998</c:v>
                </c:pt>
                <c:pt idx="9870">
                  <c:v>23.49344</c:v>
                </c:pt>
                <c:pt idx="9871">
                  <c:v>23.458960000000001</c:v>
                </c:pt>
                <c:pt idx="9872">
                  <c:v>23.520980000000002</c:v>
                </c:pt>
                <c:pt idx="9873">
                  <c:v>23.49756</c:v>
                </c:pt>
                <c:pt idx="9874">
                  <c:v>23.492570000000001</c:v>
                </c:pt>
                <c:pt idx="9875">
                  <c:v>23.448060000000002</c:v>
                </c:pt>
                <c:pt idx="9876">
                  <c:v>23.477720000000001</c:v>
                </c:pt>
                <c:pt idx="9877">
                  <c:v>23.475729999999999</c:v>
                </c:pt>
                <c:pt idx="9878">
                  <c:v>23.443739999999998</c:v>
                </c:pt>
                <c:pt idx="9879">
                  <c:v>23.508099999999999</c:v>
                </c:pt>
                <c:pt idx="9880">
                  <c:v>23.466940000000001</c:v>
                </c:pt>
                <c:pt idx="9881">
                  <c:v>23.388100000000001</c:v>
                </c:pt>
                <c:pt idx="9882">
                  <c:v>23.369289999999999</c:v>
                </c:pt>
                <c:pt idx="9883">
                  <c:v>23.441739999999999</c:v>
                </c:pt>
                <c:pt idx="9884">
                  <c:v>23.43205</c:v>
                </c:pt>
                <c:pt idx="9885">
                  <c:v>23.427119999999999</c:v>
                </c:pt>
                <c:pt idx="9886">
                  <c:v>23.45636</c:v>
                </c:pt>
                <c:pt idx="9887">
                  <c:v>23.449390000000001</c:v>
                </c:pt>
                <c:pt idx="9888">
                  <c:v>23.42876</c:v>
                </c:pt>
                <c:pt idx="9889">
                  <c:v>23.437550000000002</c:v>
                </c:pt>
                <c:pt idx="9890">
                  <c:v>23.424140000000001</c:v>
                </c:pt>
                <c:pt idx="9891">
                  <c:v>23.475249999999999</c:v>
                </c:pt>
                <c:pt idx="9892">
                  <c:v>23.415120000000002</c:v>
                </c:pt>
                <c:pt idx="9893">
                  <c:v>23.506139999999998</c:v>
                </c:pt>
                <c:pt idx="9894">
                  <c:v>23.470389999999998</c:v>
                </c:pt>
                <c:pt idx="9895">
                  <c:v>23.441299999999998</c:v>
                </c:pt>
                <c:pt idx="9896">
                  <c:v>23.471489999999999</c:v>
                </c:pt>
                <c:pt idx="9897">
                  <c:v>23.46219</c:v>
                </c:pt>
                <c:pt idx="9898">
                  <c:v>23.441739999999999</c:v>
                </c:pt>
                <c:pt idx="9899">
                  <c:v>23.468430000000001</c:v>
                </c:pt>
                <c:pt idx="9900">
                  <c:v>23.439990000000002</c:v>
                </c:pt>
                <c:pt idx="9901">
                  <c:v>23.398610000000001</c:v>
                </c:pt>
                <c:pt idx="9902">
                  <c:v>23.428059999999999</c:v>
                </c:pt>
                <c:pt idx="9903">
                  <c:v>23.410889999999998</c:v>
                </c:pt>
                <c:pt idx="9904">
                  <c:v>23.43383</c:v>
                </c:pt>
                <c:pt idx="9905">
                  <c:v>23.38053</c:v>
                </c:pt>
                <c:pt idx="9906">
                  <c:v>23.422599999999999</c:v>
                </c:pt>
                <c:pt idx="9907">
                  <c:v>23.46153</c:v>
                </c:pt>
                <c:pt idx="9908">
                  <c:v>23.357849999999999</c:v>
                </c:pt>
                <c:pt idx="9909">
                  <c:v>23.479469999999999</c:v>
                </c:pt>
                <c:pt idx="9910">
                  <c:v>23.462589999999999</c:v>
                </c:pt>
                <c:pt idx="9911">
                  <c:v>23.507809999999999</c:v>
                </c:pt>
                <c:pt idx="9912">
                  <c:v>23.489139999999999</c:v>
                </c:pt>
                <c:pt idx="9913">
                  <c:v>23.46332</c:v>
                </c:pt>
                <c:pt idx="9914">
                  <c:v>23.415019999999998</c:v>
                </c:pt>
                <c:pt idx="9915">
                  <c:v>23.441770000000002</c:v>
                </c:pt>
                <c:pt idx="9916">
                  <c:v>23.432079999999999</c:v>
                </c:pt>
                <c:pt idx="9917">
                  <c:v>23.423480000000001</c:v>
                </c:pt>
                <c:pt idx="9918">
                  <c:v>23.376190000000001</c:v>
                </c:pt>
                <c:pt idx="9919">
                  <c:v>23.39292</c:v>
                </c:pt>
                <c:pt idx="9920">
                  <c:v>23.363009999999999</c:v>
                </c:pt>
                <c:pt idx="9921">
                  <c:v>23.38439</c:v>
                </c:pt>
                <c:pt idx="9922">
                  <c:v>23.427630000000001</c:v>
                </c:pt>
                <c:pt idx="9923">
                  <c:v>23.34075</c:v>
                </c:pt>
                <c:pt idx="9924">
                  <c:v>23.374549999999999</c:v>
                </c:pt>
                <c:pt idx="9925">
                  <c:v>23.414570000000001</c:v>
                </c:pt>
                <c:pt idx="9926">
                  <c:v>23.40316</c:v>
                </c:pt>
                <c:pt idx="9927">
                  <c:v>23.368849999999998</c:v>
                </c:pt>
                <c:pt idx="9928">
                  <c:v>23.410060000000001</c:v>
                </c:pt>
                <c:pt idx="9929">
                  <c:v>23.376660000000001</c:v>
                </c:pt>
                <c:pt idx="9930">
                  <c:v>23.44725</c:v>
                </c:pt>
                <c:pt idx="9931">
                  <c:v>23.43638</c:v>
                </c:pt>
                <c:pt idx="9932">
                  <c:v>23.484909999999999</c:v>
                </c:pt>
                <c:pt idx="9933">
                  <c:v>23.464849999999998</c:v>
                </c:pt>
                <c:pt idx="9934">
                  <c:v>23.470130000000001</c:v>
                </c:pt>
                <c:pt idx="9935">
                  <c:v>23.43458</c:v>
                </c:pt>
                <c:pt idx="9936">
                  <c:v>23.472000000000001</c:v>
                </c:pt>
                <c:pt idx="9937">
                  <c:v>23.455559999999998</c:v>
                </c:pt>
                <c:pt idx="9938">
                  <c:v>23.414349999999999</c:v>
                </c:pt>
                <c:pt idx="9939">
                  <c:v>23.452819999999999</c:v>
                </c:pt>
                <c:pt idx="9940">
                  <c:v>23.42015</c:v>
                </c:pt>
                <c:pt idx="9941">
                  <c:v>23.455120000000001</c:v>
                </c:pt>
                <c:pt idx="9942">
                  <c:v>23.512350000000001</c:v>
                </c:pt>
                <c:pt idx="9943">
                  <c:v>23.507729999999999</c:v>
                </c:pt>
                <c:pt idx="9944">
                  <c:v>23.463789999999999</c:v>
                </c:pt>
                <c:pt idx="9945">
                  <c:v>23.420809999999999</c:v>
                </c:pt>
                <c:pt idx="9946">
                  <c:v>23.482309999999998</c:v>
                </c:pt>
                <c:pt idx="9947">
                  <c:v>23.477460000000001</c:v>
                </c:pt>
                <c:pt idx="9948">
                  <c:v>23.474910000000001</c:v>
                </c:pt>
                <c:pt idx="9949">
                  <c:v>23.440670000000001</c:v>
                </c:pt>
                <c:pt idx="9950">
                  <c:v>23.48874</c:v>
                </c:pt>
                <c:pt idx="9951">
                  <c:v>23.462260000000001</c:v>
                </c:pt>
                <c:pt idx="9952">
                  <c:v>23.350439999999999</c:v>
                </c:pt>
                <c:pt idx="9953">
                  <c:v>23.317550000000001</c:v>
                </c:pt>
                <c:pt idx="9954">
                  <c:v>23.3962</c:v>
                </c:pt>
                <c:pt idx="9955">
                  <c:v>23.432390000000002</c:v>
                </c:pt>
                <c:pt idx="9956">
                  <c:v>23.437480000000001</c:v>
                </c:pt>
                <c:pt idx="9957">
                  <c:v>23.484680000000001</c:v>
                </c:pt>
                <c:pt idx="9958">
                  <c:v>23.468350000000001</c:v>
                </c:pt>
                <c:pt idx="9959">
                  <c:v>23.48245</c:v>
                </c:pt>
                <c:pt idx="9960">
                  <c:v>23.423929999999999</c:v>
                </c:pt>
                <c:pt idx="9961">
                  <c:v>23.487929999999999</c:v>
                </c:pt>
                <c:pt idx="9962">
                  <c:v>23.472079999999998</c:v>
                </c:pt>
                <c:pt idx="9963">
                  <c:v>23.455960000000001</c:v>
                </c:pt>
                <c:pt idx="9964">
                  <c:v>23.437470000000001</c:v>
                </c:pt>
                <c:pt idx="9965">
                  <c:v>23.445260000000001</c:v>
                </c:pt>
                <c:pt idx="9966">
                  <c:v>23.472059999999999</c:v>
                </c:pt>
                <c:pt idx="9967">
                  <c:v>23.459489999999999</c:v>
                </c:pt>
                <c:pt idx="9968">
                  <c:v>23.441220000000001</c:v>
                </c:pt>
                <c:pt idx="9969">
                  <c:v>23.504439999999999</c:v>
                </c:pt>
                <c:pt idx="9970">
                  <c:v>23.463360000000002</c:v>
                </c:pt>
                <c:pt idx="9971">
                  <c:v>23.502790000000001</c:v>
                </c:pt>
                <c:pt idx="9972">
                  <c:v>23.506769999999999</c:v>
                </c:pt>
                <c:pt idx="9973">
                  <c:v>23.45532</c:v>
                </c:pt>
                <c:pt idx="9974">
                  <c:v>23.44228</c:v>
                </c:pt>
                <c:pt idx="9975">
                  <c:v>23.489239999999999</c:v>
                </c:pt>
                <c:pt idx="9976">
                  <c:v>23.54458</c:v>
                </c:pt>
                <c:pt idx="9977">
                  <c:v>23.46649</c:v>
                </c:pt>
                <c:pt idx="9978">
                  <c:v>23.44378</c:v>
                </c:pt>
                <c:pt idx="9979">
                  <c:v>23.438590000000001</c:v>
                </c:pt>
                <c:pt idx="9980">
                  <c:v>23.431329999999999</c:v>
                </c:pt>
                <c:pt idx="9981">
                  <c:v>23.463740000000001</c:v>
                </c:pt>
                <c:pt idx="9982">
                  <c:v>23.41226</c:v>
                </c:pt>
                <c:pt idx="9983">
                  <c:v>23.433820000000001</c:v>
                </c:pt>
                <c:pt idx="9984">
                  <c:v>23.37989</c:v>
                </c:pt>
                <c:pt idx="9985">
                  <c:v>23.394179999999999</c:v>
                </c:pt>
                <c:pt idx="9986">
                  <c:v>23.493860000000002</c:v>
                </c:pt>
                <c:pt idx="9987">
                  <c:v>23.479610000000001</c:v>
                </c:pt>
                <c:pt idx="9988">
                  <c:v>23.462389999999999</c:v>
                </c:pt>
                <c:pt idx="9989">
                  <c:v>23.395520000000001</c:v>
                </c:pt>
                <c:pt idx="9990">
                  <c:v>23.34431</c:v>
                </c:pt>
                <c:pt idx="9991">
                  <c:v>23.417919999999999</c:v>
                </c:pt>
                <c:pt idx="9992">
                  <c:v>23.407080000000001</c:v>
                </c:pt>
                <c:pt idx="9993">
                  <c:v>23.476400000000002</c:v>
                </c:pt>
                <c:pt idx="9994">
                  <c:v>23.43158</c:v>
                </c:pt>
                <c:pt idx="9995">
                  <c:v>23.436260000000001</c:v>
                </c:pt>
                <c:pt idx="9996">
                  <c:v>23.440190000000001</c:v>
                </c:pt>
                <c:pt idx="9997">
                  <c:v>23.44624</c:v>
                </c:pt>
                <c:pt idx="9998">
                  <c:v>23.475930000000002</c:v>
                </c:pt>
                <c:pt idx="9999">
                  <c:v>23.459520000000001</c:v>
                </c:pt>
                <c:pt idx="10000">
                  <c:v>23.427430000000001</c:v>
                </c:pt>
                <c:pt idx="10001">
                  <c:v>23.46855</c:v>
                </c:pt>
                <c:pt idx="10002">
                  <c:v>23.463059999999999</c:v>
                </c:pt>
                <c:pt idx="10003">
                  <c:v>23.42943</c:v>
                </c:pt>
                <c:pt idx="10004">
                  <c:v>23.4422</c:v>
                </c:pt>
                <c:pt idx="10005">
                  <c:v>23.414449999999999</c:v>
                </c:pt>
                <c:pt idx="10006">
                  <c:v>23.452660000000002</c:v>
                </c:pt>
                <c:pt idx="10007">
                  <c:v>23.419260000000001</c:v>
                </c:pt>
                <c:pt idx="10008">
                  <c:v>23.414149999999999</c:v>
                </c:pt>
                <c:pt idx="10009">
                  <c:v>23.396540000000002</c:v>
                </c:pt>
                <c:pt idx="10010">
                  <c:v>23.331029999999998</c:v>
                </c:pt>
                <c:pt idx="10011">
                  <c:v>23.405360000000002</c:v>
                </c:pt>
                <c:pt idx="10012">
                  <c:v>23.423380000000002</c:v>
                </c:pt>
                <c:pt idx="10013">
                  <c:v>23.40868</c:v>
                </c:pt>
                <c:pt idx="10014">
                  <c:v>23.404969999999999</c:v>
                </c:pt>
                <c:pt idx="10015">
                  <c:v>23.409960000000002</c:v>
                </c:pt>
                <c:pt idx="10016">
                  <c:v>23.393730000000001</c:v>
                </c:pt>
                <c:pt idx="10017">
                  <c:v>23.42914</c:v>
                </c:pt>
                <c:pt idx="10018">
                  <c:v>23.41385</c:v>
                </c:pt>
                <c:pt idx="10019">
                  <c:v>23.406279999999999</c:v>
                </c:pt>
                <c:pt idx="10020">
                  <c:v>23.464729999999999</c:v>
                </c:pt>
                <c:pt idx="10021">
                  <c:v>23.411300000000001</c:v>
                </c:pt>
                <c:pt idx="10022">
                  <c:v>23.42681</c:v>
                </c:pt>
                <c:pt idx="10023">
                  <c:v>23.436869999999999</c:v>
                </c:pt>
                <c:pt idx="10024">
                  <c:v>23.417400000000001</c:v>
                </c:pt>
                <c:pt idx="10025">
                  <c:v>23.397970000000001</c:v>
                </c:pt>
                <c:pt idx="10026">
                  <c:v>23.397310000000001</c:v>
                </c:pt>
                <c:pt idx="10027">
                  <c:v>23.422529999999998</c:v>
                </c:pt>
                <c:pt idx="10028">
                  <c:v>23.457940000000001</c:v>
                </c:pt>
                <c:pt idx="10029">
                  <c:v>23.443470000000001</c:v>
                </c:pt>
                <c:pt idx="10030">
                  <c:v>23.36365</c:v>
                </c:pt>
                <c:pt idx="10031">
                  <c:v>23.37744</c:v>
                </c:pt>
                <c:pt idx="10032">
                  <c:v>23.41573</c:v>
                </c:pt>
                <c:pt idx="10033">
                  <c:v>23.376819999999999</c:v>
                </c:pt>
                <c:pt idx="10034">
                  <c:v>23.42061</c:v>
                </c:pt>
                <c:pt idx="10035">
                  <c:v>23.42352</c:v>
                </c:pt>
                <c:pt idx="10036">
                  <c:v>23.38804</c:v>
                </c:pt>
                <c:pt idx="10037">
                  <c:v>23.443000000000001</c:v>
                </c:pt>
                <c:pt idx="10038">
                  <c:v>23.421880000000002</c:v>
                </c:pt>
                <c:pt idx="10039">
                  <c:v>23.399450000000002</c:v>
                </c:pt>
                <c:pt idx="10040">
                  <c:v>23.40372</c:v>
                </c:pt>
                <c:pt idx="10041">
                  <c:v>23.43205</c:v>
                </c:pt>
                <c:pt idx="10042">
                  <c:v>23.424800000000001</c:v>
                </c:pt>
                <c:pt idx="10043">
                  <c:v>23.42756</c:v>
                </c:pt>
                <c:pt idx="10044">
                  <c:v>23.449449999999999</c:v>
                </c:pt>
                <c:pt idx="10045">
                  <c:v>23.475989999999999</c:v>
                </c:pt>
                <c:pt idx="10046">
                  <c:v>23.46931</c:v>
                </c:pt>
                <c:pt idx="10047">
                  <c:v>23.41527</c:v>
                </c:pt>
                <c:pt idx="10048">
                  <c:v>23.46414</c:v>
                </c:pt>
                <c:pt idx="10049">
                  <c:v>23.51088</c:v>
                </c:pt>
                <c:pt idx="10050">
                  <c:v>23.488009999999999</c:v>
                </c:pt>
                <c:pt idx="10051">
                  <c:v>23.482040000000001</c:v>
                </c:pt>
                <c:pt idx="10052">
                  <c:v>23.453240000000001</c:v>
                </c:pt>
                <c:pt idx="10053">
                  <c:v>23.43253</c:v>
                </c:pt>
                <c:pt idx="10054">
                  <c:v>23.46238</c:v>
                </c:pt>
                <c:pt idx="10055">
                  <c:v>23.52196</c:v>
                </c:pt>
                <c:pt idx="10056">
                  <c:v>23.46369</c:v>
                </c:pt>
                <c:pt idx="10057">
                  <c:v>23.42989</c:v>
                </c:pt>
                <c:pt idx="10058">
                  <c:v>23.460930000000001</c:v>
                </c:pt>
                <c:pt idx="10059">
                  <c:v>23.380929999999999</c:v>
                </c:pt>
                <c:pt idx="10060">
                  <c:v>23.399190000000001</c:v>
                </c:pt>
                <c:pt idx="10061">
                  <c:v>23.441749999999999</c:v>
                </c:pt>
                <c:pt idx="10062">
                  <c:v>23.41536</c:v>
                </c:pt>
                <c:pt idx="10063">
                  <c:v>23.43263</c:v>
                </c:pt>
                <c:pt idx="10064">
                  <c:v>23.35821</c:v>
                </c:pt>
                <c:pt idx="10065">
                  <c:v>23.315580000000001</c:v>
                </c:pt>
                <c:pt idx="10066">
                  <c:v>23.419899999999998</c:v>
                </c:pt>
                <c:pt idx="10067">
                  <c:v>23.435220000000001</c:v>
                </c:pt>
                <c:pt idx="10068">
                  <c:v>23.399709999999999</c:v>
                </c:pt>
                <c:pt idx="10069">
                  <c:v>23.417680000000001</c:v>
                </c:pt>
                <c:pt idx="10070">
                  <c:v>23.431539999999998</c:v>
                </c:pt>
                <c:pt idx="10071">
                  <c:v>23.447620000000001</c:v>
                </c:pt>
                <c:pt idx="10072">
                  <c:v>23.448640000000001</c:v>
                </c:pt>
                <c:pt idx="10073">
                  <c:v>23.408819999999999</c:v>
                </c:pt>
                <c:pt idx="10074">
                  <c:v>23.402509999999999</c:v>
                </c:pt>
                <c:pt idx="10075">
                  <c:v>23.42388</c:v>
                </c:pt>
                <c:pt idx="10076">
                  <c:v>23.351680000000002</c:v>
                </c:pt>
                <c:pt idx="10077">
                  <c:v>23.371849999999998</c:v>
                </c:pt>
                <c:pt idx="10078">
                  <c:v>23.404440000000001</c:v>
                </c:pt>
                <c:pt idx="10079">
                  <c:v>23.357189999999999</c:v>
                </c:pt>
                <c:pt idx="10080">
                  <c:v>23.380299999999998</c:v>
                </c:pt>
                <c:pt idx="10081">
                  <c:v>23.37144</c:v>
                </c:pt>
                <c:pt idx="10082">
                  <c:v>23.448440000000002</c:v>
                </c:pt>
                <c:pt idx="10083">
                  <c:v>23.493659999999998</c:v>
                </c:pt>
                <c:pt idx="10084">
                  <c:v>23.44895</c:v>
                </c:pt>
                <c:pt idx="10085">
                  <c:v>23.440069999999999</c:v>
                </c:pt>
                <c:pt idx="10086">
                  <c:v>23.418810000000001</c:v>
                </c:pt>
                <c:pt idx="10087">
                  <c:v>23.37144</c:v>
                </c:pt>
                <c:pt idx="10088">
                  <c:v>23.357009999999999</c:v>
                </c:pt>
                <c:pt idx="10089">
                  <c:v>23.395389999999999</c:v>
                </c:pt>
                <c:pt idx="10090">
                  <c:v>23.433129999999998</c:v>
                </c:pt>
                <c:pt idx="10091">
                  <c:v>23.440020000000001</c:v>
                </c:pt>
                <c:pt idx="10092">
                  <c:v>23.43411</c:v>
                </c:pt>
                <c:pt idx="10093">
                  <c:v>23.424900000000001</c:v>
                </c:pt>
                <c:pt idx="10094">
                  <c:v>23.388649999999998</c:v>
                </c:pt>
                <c:pt idx="10095">
                  <c:v>23.381399999999999</c:v>
                </c:pt>
                <c:pt idx="10096">
                  <c:v>23.410599999999999</c:v>
                </c:pt>
                <c:pt idx="10097">
                  <c:v>23.402360000000002</c:v>
                </c:pt>
                <c:pt idx="10098">
                  <c:v>23.40353</c:v>
                </c:pt>
                <c:pt idx="10099">
                  <c:v>23.382339999999999</c:v>
                </c:pt>
                <c:pt idx="10100">
                  <c:v>23.44061</c:v>
                </c:pt>
                <c:pt idx="10101">
                  <c:v>23.355499999999999</c:v>
                </c:pt>
                <c:pt idx="10102">
                  <c:v>23.3597</c:v>
                </c:pt>
                <c:pt idx="10103">
                  <c:v>23.403919999999999</c:v>
                </c:pt>
                <c:pt idx="10104">
                  <c:v>23.445239999999998</c:v>
                </c:pt>
                <c:pt idx="10105">
                  <c:v>23.43017</c:v>
                </c:pt>
                <c:pt idx="10106">
                  <c:v>23.419270000000001</c:v>
                </c:pt>
                <c:pt idx="10107">
                  <c:v>23.39667</c:v>
                </c:pt>
                <c:pt idx="10108">
                  <c:v>23.418410000000002</c:v>
                </c:pt>
                <c:pt idx="10109">
                  <c:v>23.366009999999999</c:v>
                </c:pt>
                <c:pt idx="10110">
                  <c:v>23.43655</c:v>
                </c:pt>
                <c:pt idx="10111">
                  <c:v>23.36083</c:v>
                </c:pt>
                <c:pt idx="10112">
                  <c:v>23.45242</c:v>
                </c:pt>
                <c:pt idx="10113">
                  <c:v>23.41545</c:v>
                </c:pt>
                <c:pt idx="10114">
                  <c:v>23.42267</c:v>
                </c:pt>
                <c:pt idx="10115">
                  <c:v>23.398900000000001</c:v>
                </c:pt>
                <c:pt idx="10116">
                  <c:v>23.372969999999999</c:v>
                </c:pt>
                <c:pt idx="10117">
                  <c:v>23.361699999999999</c:v>
                </c:pt>
                <c:pt idx="10118">
                  <c:v>23.39265</c:v>
                </c:pt>
                <c:pt idx="10119">
                  <c:v>23.40765</c:v>
                </c:pt>
                <c:pt idx="10120">
                  <c:v>23.45241</c:v>
                </c:pt>
                <c:pt idx="10121">
                  <c:v>23.451260000000001</c:v>
                </c:pt>
                <c:pt idx="10122">
                  <c:v>23.434539999999998</c:v>
                </c:pt>
                <c:pt idx="10123">
                  <c:v>23.38674</c:v>
                </c:pt>
                <c:pt idx="10124">
                  <c:v>23.360499999999998</c:v>
                </c:pt>
                <c:pt idx="10125">
                  <c:v>23.41544</c:v>
                </c:pt>
                <c:pt idx="10126">
                  <c:v>23.44651</c:v>
                </c:pt>
                <c:pt idx="10127">
                  <c:v>23.488250000000001</c:v>
                </c:pt>
                <c:pt idx="10128">
                  <c:v>23.450659999999999</c:v>
                </c:pt>
                <c:pt idx="10129">
                  <c:v>23.440629999999999</c:v>
                </c:pt>
                <c:pt idx="10130">
                  <c:v>23.41179</c:v>
                </c:pt>
                <c:pt idx="10131">
                  <c:v>23.434449999999998</c:v>
                </c:pt>
                <c:pt idx="10132">
                  <c:v>23.440809999999999</c:v>
                </c:pt>
                <c:pt idx="10133">
                  <c:v>23.461500000000001</c:v>
                </c:pt>
                <c:pt idx="10134">
                  <c:v>23.41431</c:v>
                </c:pt>
                <c:pt idx="10135">
                  <c:v>23.41938</c:v>
                </c:pt>
                <c:pt idx="10136">
                  <c:v>23.449850000000001</c:v>
                </c:pt>
                <c:pt idx="10137">
                  <c:v>23.44997</c:v>
                </c:pt>
                <c:pt idx="10138">
                  <c:v>23.47794</c:v>
                </c:pt>
                <c:pt idx="10139">
                  <c:v>23.383030000000002</c:v>
                </c:pt>
                <c:pt idx="10140">
                  <c:v>23.425689999999999</c:v>
                </c:pt>
                <c:pt idx="10141">
                  <c:v>23.44436</c:v>
                </c:pt>
                <c:pt idx="10142">
                  <c:v>23.412379999999999</c:v>
                </c:pt>
                <c:pt idx="10143">
                  <c:v>23.297419999999999</c:v>
                </c:pt>
                <c:pt idx="10144">
                  <c:v>23.250419999999998</c:v>
                </c:pt>
                <c:pt idx="10145">
                  <c:v>23.420909999999999</c:v>
                </c:pt>
                <c:pt idx="10146">
                  <c:v>23.420760000000001</c:v>
                </c:pt>
                <c:pt idx="10147">
                  <c:v>23.428899999999999</c:v>
                </c:pt>
                <c:pt idx="10148">
                  <c:v>23.454630000000002</c:v>
                </c:pt>
                <c:pt idx="10149">
                  <c:v>23.42276</c:v>
                </c:pt>
                <c:pt idx="10150">
                  <c:v>23.40869</c:v>
                </c:pt>
                <c:pt idx="10151">
                  <c:v>23.40279</c:v>
                </c:pt>
                <c:pt idx="10152">
                  <c:v>23.33135</c:v>
                </c:pt>
                <c:pt idx="10153">
                  <c:v>23.283259999999999</c:v>
                </c:pt>
                <c:pt idx="10154">
                  <c:v>23.348210000000002</c:v>
                </c:pt>
                <c:pt idx="10155">
                  <c:v>23.37745</c:v>
                </c:pt>
                <c:pt idx="10156">
                  <c:v>23.44117</c:v>
                </c:pt>
                <c:pt idx="10157">
                  <c:v>23.432829999999999</c:v>
                </c:pt>
                <c:pt idx="10158">
                  <c:v>23.436589999999999</c:v>
                </c:pt>
                <c:pt idx="10159">
                  <c:v>23.500540000000001</c:v>
                </c:pt>
                <c:pt idx="10160">
                  <c:v>23.429760000000002</c:v>
                </c:pt>
                <c:pt idx="10161">
                  <c:v>23.410150000000002</c:v>
                </c:pt>
                <c:pt idx="10162">
                  <c:v>23.39481</c:v>
                </c:pt>
                <c:pt idx="10163">
                  <c:v>23.377469999999999</c:v>
                </c:pt>
                <c:pt idx="10164">
                  <c:v>23.391870000000001</c:v>
                </c:pt>
                <c:pt idx="10165">
                  <c:v>23.426269999999999</c:v>
                </c:pt>
                <c:pt idx="10166">
                  <c:v>23.37641</c:v>
                </c:pt>
                <c:pt idx="10167">
                  <c:v>23.380320000000001</c:v>
                </c:pt>
                <c:pt idx="10168">
                  <c:v>23.418600000000001</c:v>
                </c:pt>
                <c:pt idx="10169">
                  <c:v>23.454409999999999</c:v>
                </c:pt>
                <c:pt idx="10170">
                  <c:v>23.419450000000001</c:v>
                </c:pt>
                <c:pt idx="10171">
                  <c:v>23.369019999999999</c:v>
                </c:pt>
                <c:pt idx="10172">
                  <c:v>23.41517</c:v>
                </c:pt>
                <c:pt idx="10173">
                  <c:v>23.438759999999998</c:v>
                </c:pt>
                <c:pt idx="10174">
                  <c:v>23.449179999999998</c:v>
                </c:pt>
                <c:pt idx="10175">
                  <c:v>23.44642</c:v>
                </c:pt>
                <c:pt idx="10176">
                  <c:v>23.359210000000001</c:v>
                </c:pt>
                <c:pt idx="10177">
                  <c:v>23.438110000000002</c:v>
                </c:pt>
                <c:pt idx="10178">
                  <c:v>23.473189999999999</c:v>
                </c:pt>
                <c:pt idx="10179">
                  <c:v>23.42426</c:v>
                </c:pt>
                <c:pt idx="10180">
                  <c:v>23.456520000000001</c:v>
                </c:pt>
                <c:pt idx="10181">
                  <c:v>23.41525</c:v>
                </c:pt>
                <c:pt idx="10182">
                  <c:v>23.42286</c:v>
                </c:pt>
                <c:pt idx="10183">
                  <c:v>23.403759999999998</c:v>
                </c:pt>
                <c:pt idx="10184">
                  <c:v>23.370989999999999</c:v>
                </c:pt>
                <c:pt idx="10185">
                  <c:v>23.382000000000001</c:v>
                </c:pt>
                <c:pt idx="10186">
                  <c:v>23.37801</c:v>
                </c:pt>
                <c:pt idx="10187">
                  <c:v>23.38898</c:v>
                </c:pt>
                <c:pt idx="10188">
                  <c:v>23.36121</c:v>
                </c:pt>
                <c:pt idx="10189">
                  <c:v>23.439820000000001</c:v>
                </c:pt>
                <c:pt idx="10190">
                  <c:v>23.4343</c:v>
                </c:pt>
                <c:pt idx="10191">
                  <c:v>23.397459999999999</c:v>
                </c:pt>
                <c:pt idx="10192">
                  <c:v>23.41217</c:v>
                </c:pt>
                <c:pt idx="10193">
                  <c:v>23.416589999999999</c:v>
                </c:pt>
                <c:pt idx="10194">
                  <c:v>23.41488</c:v>
                </c:pt>
                <c:pt idx="10195">
                  <c:v>23.411740000000002</c:v>
                </c:pt>
                <c:pt idx="10196">
                  <c:v>23.356169999999999</c:v>
                </c:pt>
                <c:pt idx="10197">
                  <c:v>23.412030000000001</c:v>
                </c:pt>
                <c:pt idx="10198">
                  <c:v>23.41225</c:v>
                </c:pt>
                <c:pt idx="10199">
                  <c:v>23.427600000000002</c:v>
                </c:pt>
                <c:pt idx="10200">
                  <c:v>23.422409999999999</c:v>
                </c:pt>
                <c:pt idx="10201">
                  <c:v>23.426870000000001</c:v>
                </c:pt>
                <c:pt idx="10202">
                  <c:v>23.437249999999999</c:v>
                </c:pt>
                <c:pt idx="10203">
                  <c:v>23.431100000000001</c:v>
                </c:pt>
                <c:pt idx="10204">
                  <c:v>23.412579999999998</c:v>
                </c:pt>
                <c:pt idx="10205">
                  <c:v>23.39348</c:v>
                </c:pt>
                <c:pt idx="10206">
                  <c:v>23.440249999999999</c:v>
                </c:pt>
                <c:pt idx="10207">
                  <c:v>23.45936</c:v>
                </c:pt>
                <c:pt idx="10208">
                  <c:v>23.407250000000001</c:v>
                </c:pt>
                <c:pt idx="10209">
                  <c:v>23.412749999999999</c:v>
                </c:pt>
                <c:pt idx="10210">
                  <c:v>23.36102</c:v>
                </c:pt>
                <c:pt idx="10211">
                  <c:v>23.391470000000002</c:v>
                </c:pt>
                <c:pt idx="10212">
                  <c:v>23.398489999999999</c:v>
                </c:pt>
                <c:pt idx="10213">
                  <c:v>23.417670000000001</c:v>
                </c:pt>
                <c:pt idx="10214">
                  <c:v>23.409099999999999</c:v>
                </c:pt>
                <c:pt idx="10215">
                  <c:v>23.438890000000001</c:v>
                </c:pt>
                <c:pt idx="10216">
                  <c:v>23.37527</c:v>
                </c:pt>
                <c:pt idx="10217">
                  <c:v>23.383189999999999</c:v>
                </c:pt>
                <c:pt idx="10218">
                  <c:v>23.3704</c:v>
                </c:pt>
                <c:pt idx="10219">
                  <c:v>23.38982</c:v>
                </c:pt>
                <c:pt idx="10220">
                  <c:v>23.34581</c:v>
                </c:pt>
                <c:pt idx="10221">
                  <c:v>23.464490000000001</c:v>
                </c:pt>
                <c:pt idx="10222">
                  <c:v>23.397870000000001</c:v>
                </c:pt>
                <c:pt idx="10223">
                  <c:v>23.371220000000001</c:v>
                </c:pt>
                <c:pt idx="10224">
                  <c:v>23.40645</c:v>
                </c:pt>
                <c:pt idx="10225">
                  <c:v>23.38861</c:v>
                </c:pt>
                <c:pt idx="10226">
                  <c:v>23.374510000000001</c:v>
                </c:pt>
                <c:pt idx="10227">
                  <c:v>23.35267</c:v>
                </c:pt>
                <c:pt idx="10228">
                  <c:v>23.433599999999998</c:v>
                </c:pt>
                <c:pt idx="10229">
                  <c:v>23.4343</c:v>
                </c:pt>
                <c:pt idx="10230">
                  <c:v>23.452829999999999</c:v>
                </c:pt>
                <c:pt idx="10231">
                  <c:v>23.33371</c:v>
                </c:pt>
                <c:pt idx="10232">
                  <c:v>23.332059999999998</c:v>
                </c:pt>
                <c:pt idx="10233">
                  <c:v>23.413730000000001</c:v>
                </c:pt>
                <c:pt idx="10234">
                  <c:v>23.403559999999999</c:v>
                </c:pt>
                <c:pt idx="10235">
                  <c:v>23.355609999999999</c:v>
                </c:pt>
                <c:pt idx="10236">
                  <c:v>23.353059999999999</c:v>
                </c:pt>
                <c:pt idx="10237">
                  <c:v>23.351430000000001</c:v>
                </c:pt>
                <c:pt idx="10238">
                  <c:v>23.309419999999999</c:v>
                </c:pt>
                <c:pt idx="10239">
                  <c:v>23.308730000000001</c:v>
                </c:pt>
                <c:pt idx="10240">
                  <c:v>23.35069</c:v>
                </c:pt>
                <c:pt idx="10241">
                  <c:v>23.30585</c:v>
                </c:pt>
                <c:pt idx="10242">
                  <c:v>23.34817</c:v>
                </c:pt>
                <c:pt idx="10243">
                  <c:v>23.368269999999999</c:v>
                </c:pt>
                <c:pt idx="10244">
                  <c:v>23.415700000000001</c:v>
                </c:pt>
                <c:pt idx="10245">
                  <c:v>23.38289</c:v>
                </c:pt>
                <c:pt idx="10246">
                  <c:v>23.389559999999999</c:v>
                </c:pt>
                <c:pt idx="10247">
                  <c:v>23.433019999999999</c:v>
                </c:pt>
                <c:pt idx="10248">
                  <c:v>23.333400000000001</c:v>
                </c:pt>
                <c:pt idx="10249">
                  <c:v>23.35772</c:v>
                </c:pt>
                <c:pt idx="10250">
                  <c:v>23.361000000000001</c:v>
                </c:pt>
                <c:pt idx="10251">
                  <c:v>23.378540000000001</c:v>
                </c:pt>
                <c:pt idx="10252">
                  <c:v>23.37077</c:v>
                </c:pt>
                <c:pt idx="10253">
                  <c:v>23.388210000000001</c:v>
                </c:pt>
                <c:pt idx="10254">
                  <c:v>23.343679999999999</c:v>
                </c:pt>
                <c:pt idx="10255">
                  <c:v>23.346679999999999</c:v>
                </c:pt>
                <c:pt idx="10256">
                  <c:v>23.37041</c:v>
                </c:pt>
                <c:pt idx="10257">
                  <c:v>23.356079999999999</c:v>
                </c:pt>
                <c:pt idx="10258">
                  <c:v>23.44004</c:v>
                </c:pt>
                <c:pt idx="10259">
                  <c:v>23.43235</c:v>
                </c:pt>
                <c:pt idx="10260">
                  <c:v>23.432289999999998</c:v>
                </c:pt>
                <c:pt idx="10261">
                  <c:v>23.285599999999999</c:v>
                </c:pt>
                <c:pt idx="10262">
                  <c:v>23.4328</c:v>
                </c:pt>
                <c:pt idx="10263">
                  <c:v>23.408729999999998</c:v>
                </c:pt>
                <c:pt idx="10264">
                  <c:v>23.36505</c:v>
                </c:pt>
                <c:pt idx="10265">
                  <c:v>23.394130000000001</c:v>
                </c:pt>
                <c:pt idx="10266">
                  <c:v>23.413540000000001</c:v>
                </c:pt>
                <c:pt idx="10267">
                  <c:v>23.367889999999999</c:v>
                </c:pt>
                <c:pt idx="10268">
                  <c:v>23.39002</c:v>
                </c:pt>
                <c:pt idx="10269">
                  <c:v>23.420719999999999</c:v>
                </c:pt>
                <c:pt idx="10270">
                  <c:v>23.42116</c:v>
                </c:pt>
                <c:pt idx="10271">
                  <c:v>23.345580000000002</c:v>
                </c:pt>
                <c:pt idx="10272">
                  <c:v>23.367629999999998</c:v>
                </c:pt>
                <c:pt idx="10273">
                  <c:v>23.415500000000002</c:v>
                </c:pt>
                <c:pt idx="10274">
                  <c:v>23.418939999999999</c:v>
                </c:pt>
                <c:pt idx="10275">
                  <c:v>23.256969999999999</c:v>
                </c:pt>
                <c:pt idx="10276">
                  <c:v>23.24785</c:v>
                </c:pt>
                <c:pt idx="10277">
                  <c:v>23.321169999999999</c:v>
                </c:pt>
                <c:pt idx="10278">
                  <c:v>23.37941</c:v>
                </c:pt>
                <c:pt idx="10279">
                  <c:v>23.400780000000001</c:v>
                </c:pt>
                <c:pt idx="10280">
                  <c:v>23.397670000000002</c:v>
                </c:pt>
                <c:pt idx="10281">
                  <c:v>23.415289999999999</c:v>
                </c:pt>
                <c:pt idx="10282">
                  <c:v>23.413499999999999</c:v>
                </c:pt>
                <c:pt idx="10283">
                  <c:v>23.41123</c:v>
                </c:pt>
                <c:pt idx="10284">
                  <c:v>23.40033</c:v>
                </c:pt>
                <c:pt idx="10285">
                  <c:v>23.42878</c:v>
                </c:pt>
                <c:pt idx="10286">
                  <c:v>23.340730000000001</c:v>
                </c:pt>
                <c:pt idx="10287">
                  <c:v>23.406600000000001</c:v>
                </c:pt>
                <c:pt idx="10288">
                  <c:v>23.372260000000001</c:v>
                </c:pt>
                <c:pt idx="10289">
                  <c:v>23.401679999999999</c:v>
                </c:pt>
                <c:pt idx="10290">
                  <c:v>23.360990000000001</c:v>
                </c:pt>
                <c:pt idx="10291">
                  <c:v>23.43516</c:v>
                </c:pt>
                <c:pt idx="10292">
                  <c:v>23.393840000000001</c:v>
                </c:pt>
                <c:pt idx="10293">
                  <c:v>23.35764</c:v>
                </c:pt>
                <c:pt idx="10294">
                  <c:v>23.40277</c:v>
                </c:pt>
                <c:pt idx="10295">
                  <c:v>23.348050000000001</c:v>
                </c:pt>
                <c:pt idx="10296">
                  <c:v>23.30932</c:v>
                </c:pt>
                <c:pt idx="10297">
                  <c:v>23.38964</c:v>
                </c:pt>
                <c:pt idx="10298">
                  <c:v>23.335360000000001</c:v>
                </c:pt>
                <c:pt idx="10299">
                  <c:v>23.36355</c:v>
                </c:pt>
                <c:pt idx="10300">
                  <c:v>23.376560000000001</c:v>
                </c:pt>
                <c:pt idx="10301">
                  <c:v>23.348369999999999</c:v>
                </c:pt>
                <c:pt idx="10302">
                  <c:v>23.38627</c:v>
                </c:pt>
                <c:pt idx="10303">
                  <c:v>23.420059999999999</c:v>
                </c:pt>
                <c:pt idx="10304">
                  <c:v>23.380140000000001</c:v>
                </c:pt>
                <c:pt idx="10305">
                  <c:v>23.37791</c:v>
                </c:pt>
                <c:pt idx="10306">
                  <c:v>23.33766</c:v>
                </c:pt>
                <c:pt idx="10307">
                  <c:v>23.353549999999998</c:v>
                </c:pt>
                <c:pt idx="10308">
                  <c:v>23.319389999999999</c:v>
                </c:pt>
                <c:pt idx="10309">
                  <c:v>23.32339</c:v>
                </c:pt>
                <c:pt idx="10310">
                  <c:v>23.456880000000002</c:v>
                </c:pt>
                <c:pt idx="10311">
                  <c:v>23.385960000000001</c:v>
                </c:pt>
                <c:pt idx="10312">
                  <c:v>23.39668</c:v>
                </c:pt>
                <c:pt idx="10313">
                  <c:v>23.427669999999999</c:v>
                </c:pt>
                <c:pt idx="10314">
                  <c:v>23.451560000000001</c:v>
                </c:pt>
                <c:pt idx="10315">
                  <c:v>23.374359999999999</c:v>
                </c:pt>
                <c:pt idx="10316">
                  <c:v>23.383780000000002</c:v>
                </c:pt>
                <c:pt idx="10317">
                  <c:v>23.42267</c:v>
                </c:pt>
                <c:pt idx="10318">
                  <c:v>23.41469</c:v>
                </c:pt>
                <c:pt idx="10319">
                  <c:v>23.386430000000001</c:v>
                </c:pt>
                <c:pt idx="10320">
                  <c:v>23.359190000000002</c:v>
                </c:pt>
                <c:pt idx="10321">
                  <c:v>23.394860000000001</c:v>
                </c:pt>
                <c:pt idx="10322">
                  <c:v>23.406600000000001</c:v>
                </c:pt>
                <c:pt idx="10323">
                  <c:v>23.444780000000002</c:v>
                </c:pt>
                <c:pt idx="10324">
                  <c:v>23.408280000000001</c:v>
                </c:pt>
                <c:pt idx="10325">
                  <c:v>23.411709999999999</c:v>
                </c:pt>
                <c:pt idx="10326">
                  <c:v>23.396940000000001</c:v>
                </c:pt>
                <c:pt idx="10327">
                  <c:v>23.39077</c:v>
                </c:pt>
                <c:pt idx="10328">
                  <c:v>23.439879999999999</c:v>
                </c:pt>
                <c:pt idx="10329">
                  <c:v>23.42906</c:v>
                </c:pt>
                <c:pt idx="10330">
                  <c:v>23.42878</c:v>
                </c:pt>
                <c:pt idx="10331">
                  <c:v>23.376159999999999</c:v>
                </c:pt>
                <c:pt idx="10332">
                  <c:v>23.336400000000001</c:v>
                </c:pt>
                <c:pt idx="10333">
                  <c:v>23.39602</c:v>
                </c:pt>
                <c:pt idx="10334">
                  <c:v>23.36186</c:v>
                </c:pt>
                <c:pt idx="10335">
                  <c:v>23.32686</c:v>
                </c:pt>
                <c:pt idx="10336">
                  <c:v>23.37003</c:v>
                </c:pt>
                <c:pt idx="10337">
                  <c:v>23.371009999999998</c:v>
                </c:pt>
                <c:pt idx="10338">
                  <c:v>23.334700000000002</c:v>
                </c:pt>
                <c:pt idx="10339">
                  <c:v>23.39893</c:v>
                </c:pt>
                <c:pt idx="10340">
                  <c:v>23.37069</c:v>
                </c:pt>
                <c:pt idx="10341">
                  <c:v>23.38888</c:v>
                </c:pt>
                <c:pt idx="10342">
                  <c:v>23.37725</c:v>
                </c:pt>
                <c:pt idx="10343">
                  <c:v>23.404710000000001</c:v>
                </c:pt>
                <c:pt idx="10344">
                  <c:v>23.407080000000001</c:v>
                </c:pt>
                <c:pt idx="10345">
                  <c:v>23.434709999999999</c:v>
                </c:pt>
                <c:pt idx="10346">
                  <c:v>23.411770000000001</c:v>
                </c:pt>
                <c:pt idx="10347">
                  <c:v>23.391870000000001</c:v>
                </c:pt>
                <c:pt idx="10348">
                  <c:v>23.385449999999999</c:v>
                </c:pt>
                <c:pt idx="10349">
                  <c:v>23.42257</c:v>
                </c:pt>
                <c:pt idx="10350">
                  <c:v>23.42126</c:v>
                </c:pt>
                <c:pt idx="10351">
                  <c:v>23.317080000000001</c:v>
                </c:pt>
                <c:pt idx="10352">
                  <c:v>23.355519999999999</c:v>
                </c:pt>
                <c:pt idx="10353">
                  <c:v>23.333749999999998</c:v>
                </c:pt>
                <c:pt idx="10354">
                  <c:v>23.38823</c:v>
                </c:pt>
                <c:pt idx="10355">
                  <c:v>23.404440000000001</c:v>
                </c:pt>
                <c:pt idx="10356">
                  <c:v>23.40729</c:v>
                </c:pt>
                <c:pt idx="10357">
                  <c:v>23.379719999999999</c:v>
                </c:pt>
                <c:pt idx="10358">
                  <c:v>23.406310000000001</c:v>
                </c:pt>
                <c:pt idx="10359">
                  <c:v>23.328499999999998</c:v>
                </c:pt>
                <c:pt idx="10360">
                  <c:v>23.37987</c:v>
                </c:pt>
                <c:pt idx="10361">
                  <c:v>23.358750000000001</c:v>
                </c:pt>
                <c:pt idx="10362">
                  <c:v>23.368279999999999</c:v>
                </c:pt>
                <c:pt idx="10363">
                  <c:v>23.339950000000002</c:v>
                </c:pt>
                <c:pt idx="10364">
                  <c:v>23.37623</c:v>
                </c:pt>
                <c:pt idx="10365">
                  <c:v>23.358170000000001</c:v>
                </c:pt>
                <c:pt idx="10366">
                  <c:v>23.389489999999999</c:v>
                </c:pt>
                <c:pt idx="10367">
                  <c:v>23.317440000000001</c:v>
                </c:pt>
                <c:pt idx="10368">
                  <c:v>23.331230000000001</c:v>
                </c:pt>
                <c:pt idx="10369">
                  <c:v>23.306740000000001</c:v>
                </c:pt>
                <c:pt idx="10370">
                  <c:v>23.34038</c:v>
                </c:pt>
                <c:pt idx="10371">
                  <c:v>23.378769999999999</c:v>
                </c:pt>
                <c:pt idx="10372">
                  <c:v>23.365570000000002</c:v>
                </c:pt>
                <c:pt idx="10373">
                  <c:v>23.345929999999999</c:v>
                </c:pt>
                <c:pt idx="10374">
                  <c:v>23.420999999999999</c:v>
                </c:pt>
                <c:pt idx="10375">
                  <c:v>23.38654</c:v>
                </c:pt>
                <c:pt idx="10376">
                  <c:v>23.324449999999999</c:v>
                </c:pt>
                <c:pt idx="10377">
                  <c:v>23.328060000000001</c:v>
                </c:pt>
                <c:pt idx="10378">
                  <c:v>23.342020000000002</c:v>
                </c:pt>
                <c:pt idx="10379">
                  <c:v>23.319990000000001</c:v>
                </c:pt>
                <c:pt idx="10380">
                  <c:v>23.29298</c:v>
                </c:pt>
                <c:pt idx="10381">
                  <c:v>23.358910000000002</c:v>
                </c:pt>
                <c:pt idx="10382">
                  <c:v>23.386839999999999</c:v>
                </c:pt>
                <c:pt idx="10383">
                  <c:v>23.36214</c:v>
                </c:pt>
                <c:pt idx="10384">
                  <c:v>23.36562</c:v>
                </c:pt>
                <c:pt idx="10385">
                  <c:v>23.360150000000001</c:v>
                </c:pt>
                <c:pt idx="10386">
                  <c:v>23.392309999999998</c:v>
                </c:pt>
                <c:pt idx="10387">
                  <c:v>23.37677</c:v>
                </c:pt>
                <c:pt idx="10388">
                  <c:v>23.380199999999999</c:v>
                </c:pt>
                <c:pt idx="10389">
                  <c:v>23.3978</c:v>
                </c:pt>
                <c:pt idx="10390">
                  <c:v>23.397659999999998</c:v>
                </c:pt>
                <c:pt idx="10391">
                  <c:v>23.41283</c:v>
                </c:pt>
                <c:pt idx="10392">
                  <c:v>23.434529999999999</c:v>
                </c:pt>
                <c:pt idx="10393">
                  <c:v>23.44492</c:v>
                </c:pt>
                <c:pt idx="10394">
                  <c:v>23.376449999999998</c:v>
                </c:pt>
                <c:pt idx="10395">
                  <c:v>23.314209999999999</c:v>
                </c:pt>
                <c:pt idx="10396">
                  <c:v>23.368200000000002</c:v>
                </c:pt>
                <c:pt idx="10397">
                  <c:v>23.412320000000001</c:v>
                </c:pt>
                <c:pt idx="10398">
                  <c:v>23.41619</c:v>
                </c:pt>
                <c:pt idx="10399">
                  <c:v>23.398530000000001</c:v>
                </c:pt>
                <c:pt idx="10400">
                  <c:v>23.376740000000002</c:v>
                </c:pt>
                <c:pt idx="10401">
                  <c:v>23.341840000000001</c:v>
                </c:pt>
                <c:pt idx="10402">
                  <c:v>23.373200000000001</c:v>
                </c:pt>
                <c:pt idx="10403">
                  <c:v>23.4024</c:v>
                </c:pt>
                <c:pt idx="10404">
                  <c:v>23.329080000000001</c:v>
                </c:pt>
                <c:pt idx="10405">
                  <c:v>23.33174</c:v>
                </c:pt>
                <c:pt idx="10406">
                  <c:v>23.32376</c:v>
                </c:pt>
                <c:pt idx="10407">
                  <c:v>23.316389999999998</c:v>
                </c:pt>
                <c:pt idx="10408">
                  <c:v>23.351900000000001</c:v>
                </c:pt>
                <c:pt idx="10409">
                  <c:v>23.337969999999999</c:v>
                </c:pt>
                <c:pt idx="10410">
                  <c:v>23.357119999999998</c:v>
                </c:pt>
                <c:pt idx="10411">
                  <c:v>23.362919999999999</c:v>
                </c:pt>
                <c:pt idx="10412">
                  <c:v>23.344539999999999</c:v>
                </c:pt>
                <c:pt idx="10413">
                  <c:v>23.433219999999999</c:v>
                </c:pt>
                <c:pt idx="10414">
                  <c:v>23.423249999999999</c:v>
                </c:pt>
                <c:pt idx="10415">
                  <c:v>23.405940000000001</c:v>
                </c:pt>
                <c:pt idx="10416">
                  <c:v>23.384910000000001</c:v>
                </c:pt>
                <c:pt idx="10417">
                  <c:v>23.42989</c:v>
                </c:pt>
                <c:pt idx="10418">
                  <c:v>23.414079999999998</c:v>
                </c:pt>
                <c:pt idx="10419">
                  <c:v>23.40718</c:v>
                </c:pt>
                <c:pt idx="10420">
                  <c:v>23.403469999999999</c:v>
                </c:pt>
                <c:pt idx="10421">
                  <c:v>23.434609999999999</c:v>
                </c:pt>
                <c:pt idx="10422">
                  <c:v>23.435130000000001</c:v>
                </c:pt>
                <c:pt idx="10423">
                  <c:v>23.462710000000001</c:v>
                </c:pt>
                <c:pt idx="10424">
                  <c:v>23.35295</c:v>
                </c:pt>
                <c:pt idx="10425">
                  <c:v>23.378740000000001</c:v>
                </c:pt>
                <c:pt idx="10426">
                  <c:v>23.414729999999999</c:v>
                </c:pt>
                <c:pt idx="10427">
                  <c:v>23.312270000000002</c:v>
                </c:pt>
                <c:pt idx="10428">
                  <c:v>23.35126</c:v>
                </c:pt>
                <c:pt idx="10429">
                  <c:v>23.384170000000001</c:v>
                </c:pt>
                <c:pt idx="10430">
                  <c:v>23.411259999999999</c:v>
                </c:pt>
                <c:pt idx="10431">
                  <c:v>23.37998</c:v>
                </c:pt>
                <c:pt idx="10432">
                  <c:v>23.331630000000001</c:v>
                </c:pt>
                <c:pt idx="10433">
                  <c:v>23.4313</c:v>
                </c:pt>
                <c:pt idx="10434">
                  <c:v>23.373239999999999</c:v>
                </c:pt>
                <c:pt idx="10435">
                  <c:v>23.359290000000001</c:v>
                </c:pt>
                <c:pt idx="10436">
                  <c:v>23.328890000000001</c:v>
                </c:pt>
                <c:pt idx="10437">
                  <c:v>23.30453</c:v>
                </c:pt>
                <c:pt idx="10438">
                  <c:v>23.30556</c:v>
                </c:pt>
                <c:pt idx="10439">
                  <c:v>23.31052</c:v>
                </c:pt>
                <c:pt idx="10440">
                  <c:v>23.35643</c:v>
                </c:pt>
                <c:pt idx="10441">
                  <c:v>23.336379999999998</c:v>
                </c:pt>
                <c:pt idx="10442">
                  <c:v>23.408709999999999</c:v>
                </c:pt>
                <c:pt idx="10443">
                  <c:v>23.368020000000001</c:v>
                </c:pt>
                <c:pt idx="10444">
                  <c:v>23.354299999999999</c:v>
                </c:pt>
                <c:pt idx="10445">
                  <c:v>23.353619999999999</c:v>
                </c:pt>
                <c:pt idx="10446">
                  <c:v>23.3247</c:v>
                </c:pt>
                <c:pt idx="10447">
                  <c:v>23.335560000000001</c:v>
                </c:pt>
                <c:pt idx="10448">
                  <c:v>23.348590000000002</c:v>
                </c:pt>
                <c:pt idx="10449">
                  <c:v>23.348759999999999</c:v>
                </c:pt>
                <c:pt idx="10450">
                  <c:v>23.315729999999999</c:v>
                </c:pt>
                <c:pt idx="10451">
                  <c:v>23.30574</c:v>
                </c:pt>
                <c:pt idx="10452">
                  <c:v>23.30837</c:v>
                </c:pt>
                <c:pt idx="10453">
                  <c:v>23.357659999999999</c:v>
                </c:pt>
                <c:pt idx="10454">
                  <c:v>23.38935</c:v>
                </c:pt>
                <c:pt idx="10455">
                  <c:v>23.34393</c:v>
                </c:pt>
                <c:pt idx="10456">
                  <c:v>23.36083</c:v>
                </c:pt>
                <c:pt idx="10457">
                  <c:v>23.363779999999998</c:v>
                </c:pt>
                <c:pt idx="10458">
                  <c:v>23.425080000000001</c:v>
                </c:pt>
                <c:pt idx="10459">
                  <c:v>23.419029999999999</c:v>
                </c:pt>
                <c:pt idx="10460">
                  <c:v>23.33484</c:v>
                </c:pt>
                <c:pt idx="10461">
                  <c:v>23.26117</c:v>
                </c:pt>
                <c:pt idx="10462">
                  <c:v>23.155889999999999</c:v>
                </c:pt>
                <c:pt idx="10463">
                  <c:v>23.302129999999998</c:v>
                </c:pt>
                <c:pt idx="10464">
                  <c:v>23.28905</c:v>
                </c:pt>
                <c:pt idx="10465">
                  <c:v>23.37895</c:v>
                </c:pt>
                <c:pt idx="10466">
                  <c:v>23.410489999999999</c:v>
                </c:pt>
                <c:pt idx="10467">
                  <c:v>23.395790000000002</c:v>
                </c:pt>
                <c:pt idx="10468">
                  <c:v>23.421140000000001</c:v>
                </c:pt>
                <c:pt idx="10469">
                  <c:v>23.416399999999999</c:v>
                </c:pt>
                <c:pt idx="10470">
                  <c:v>23.360330000000001</c:v>
                </c:pt>
                <c:pt idx="10471">
                  <c:v>23.351959999999998</c:v>
                </c:pt>
                <c:pt idx="10472">
                  <c:v>23.24803</c:v>
                </c:pt>
                <c:pt idx="10473">
                  <c:v>23.263919999999999</c:v>
                </c:pt>
                <c:pt idx="10474">
                  <c:v>23.290970000000002</c:v>
                </c:pt>
                <c:pt idx="10475">
                  <c:v>23.244199999999999</c:v>
                </c:pt>
                <c:pt idx="10476">
                  <c:v>23.373270000000002</c:v>
                </c:pt>
                <c:pt idx="10477">
                  <c:v>23.352150000000002</c:v>
                </c:pt>
                <c:pt idx="10478">
                  <c:v>23.40166</c:v>
                </c:pt>
                <c:pt idx="10479">
                  <c:v>23.34177</c:v>
                </c:pt>
                <c:pt idx="10480">
                  <c:v>23.343800000000002</c:v>
                </c:pt>
                <c:pt idx="10481">
                  <c:v>23.36965</c:v>
                </c:pt>
                <c:pt idx="10482">
                  <c:v>23.32733</c:v>
                </c:pt>
                <c:pt idx="10483">
                  <c:v>23.346070000000001</c:v>
                </c:pt>
                <c:pt idx="10484">
                  <c:v>23.277509999999999</c:v>
                </c:pt>
                <c:pt idx="10485">
                  <c:v>23.3019</c:v>
                </c:pt>
                <c:pt idx="10486">
                  <c:v>23.328890000000001</c:v>
                </c:pt>
                <c:pt idx="10487">
                  <c:v>23.404869999999999</c:v>
                </c:pt>
                <c:pt idx="10488">
                  <c:v>23.43638</c:v>
                </c:pt>
                <c:pt idx="10489">
                  <c:v>23.400289999999998</c:v>
                </c:pt>
                <c:pt idx="10490">
                  <c:v>23.373699999999999</c:v>
                </c:pt>
                <c:pt idx="10491">
                  <c:v>23.329319999999999</c:v>
                </c:pt>
                <c:pt idx="10492">
                  <c:v>23.351209999999998</c:v>
                </c:pt>
                <c:pt idx="10493">
                  <c:v>23.28661</c:v>
                </c:pt>
                <c:pt idx="10494">
                  <c:v>23.331990000000001</c:v>
                </c:pt>
                <c:pt idx="10495">
                  <c:v>23.298359999999999</c:v>
                </c:pt>
                <c:pt idx="10496">
                  <c:v>23.301469999999998</c:v>
                </c:pt>
                <c:pt idx="10497">
                  <c:v>23.313569999999999</c:v>
                </c:pt>
                <c:pt idx="10498">
                  <c:v>23.31795</c:v>
                </c:pt>
                <c:pt idx="10499">
                  <c:v>23.321020000000001</c:v>
                </c:pt>
                <c:pt idx="10500">
                  <c:v>23.26925</c:v>
                </c:pt>
                <c:pt idx="10501">
                  <c:v>23.289400000000001</c:v>
                </c:pt>
                <c:pt idx="10502">
                  <c:v>23.277840000000001</c:v>
                </c:pt>
                <c:pt idx="10503">
                  <c:v>23.278929999999999</c:v>
                </c:pt>
                <c:pt idx="10504">
                  <c:v>23.320509999999999</c:v>
                </c:pt>
                <c:pt idx="10505">
                  <c:v>23.300170000000001</c:v>
                </c:pt>
                <c:pt idx="10506">
                  <c:v>23.268249999999998</c:v>
                </c:pt>
                <c:pt idx="10507">
                  <c:v>23.328990000000001</c:v>
                </c:pt>
                <c:pt idx="10508">
                  <c:v>23.345210000000002</c:v>
                </c:pt>
                <c:pt idx="10509">
                  <c:v>23.335229999999999</c:v>
                </c:pt>
                <c:pt idx="10510">
                  <c:v>23.308399999999999</c:v>
                </c:pt>
                <c:pt idx="10511">
                  <c:v>23.32319</c:v>
                </c:pt>
                <c:pt idx="10512">
                  <c:v>23.336030000000001</c:v>
                </c:pt>
                <c:pt idx="10513">
                  <c:v>23.298729999999999</c:v>
                </c:pt>
                <c:pt idx="10514">
                  <c:v>23.320170000000001</c:v>
                </c:pt>
                <c:pt idx="10515">
                  <c:v>23.247389999999999</c:v>
                </c:pt>
                <c:pt idx="10516">
                  <c:v>23.332350000000002</c:v>
                </c:pt>
                <c:pt idx="10517">
                  <c:v>23.327359999999999</c:v>
                </c:pt>
                <c:pt idx="10518">
                  <c:v>23.26089</c:v>
                </c:pt>
                <c:pt idx="10519">
                  <c:v>23.313970000000001</c:v>
                </c:pt>
                <c:pt idx="10520">
                  <c:v>23.32704</c:v>
                </c:pt>
                <c:pt idx="10521">
                  <c:v>23.374880000000001</c:v>
                </c:pt>
                <c:pt idx="10522">
                  <c:v>23.38674</c:v>
                </c:pt>
                <c:pt idx="10523">
                  <c:v>23.348939999999999</c:v>
                </c:pt>
                <c:pt idx="10524">
                  <c:v>23.30161</c:v>
                </c:pt>
                <c:pt idx="10525">
                  <c:v>23.347079999999998</c:v>
                </c:pt>
                <c:pt idx="10526">
                  <c:v>23.328009999999999</c:v>
                </c:pt>
                <c:pt idx="10527">
                  <c:v>23.28698</c:v>
                </c:pt>
                <c:pt idx="10528">
                  <c:v>23.268090000000001</c:v>
                </c:pt>
                <c:pt idx="10529">
                  <c:v>23.337240000000001</c:v>
                </c:pt>
                <c:pt idx="10530">
                  <c:v>23.35061</c:v>
                </c:pt>
                <c:pt idx="10531">
                  <c:v>23.36271</c:v>
                </c:pt>
                <c:pt idx="10532">
                  <c:v>23.373080000000002</c:v>
                </c:pt>
                <c:pt idx="10533">
                  <c:v>23.350490000000001</c:v>
                </c:pt>
                <c:pt idx="10534">
                  <c:v>23.361429999999999</c:v>
                </c:pt>
                <c:pt idx="10535">
                  <c:v>23.3384</c:v>
                </c:pt>
                <c:pt idx="10536">
                  <c:v>23.342580000000002</c:v>
                </c:pt>
                <c:pt idx="10537">
                  <c:v>23.394939999999998</c:v>
                </c:pt>
                <c:pt idx="10538">
                  <c:v>23.291329999999999</c:v>
                </c:pt>
                <c:pt idx="10539">
                  <c:v>23.26182</c:v>
                </c:pt>
                <c:pt idx="10540">
                  <c:v>23.323509999999999</c:v>
                </c:pt>
                <c:pt idx="10541">
                  <c:v>23.295480000000001</c:v>
                </c:pt>
                <c:pt idx="10542">
                  <c:v>23.330690000000001</c:v>
                </c:pt>
                <c:pt idx="10543">
                  <c:v>23.35079</c:v>
                </c:pt>
                <c:pt idx="10544">
                  <c:v>23.375990000000002</c:v>
                </c:pt>
                <c:pt idx="10545">
                  <c:v>23.328579999999999</c:v>
                </c:pt>
                <c:pt idx="10546">
                  <c:v>23.320340000000002</c:v>
                </c:pt>
                <c:pt idx="10547">
                  <c:v>23.33052</c:v>
                </c:pt>
                <c:pt idx="10548">
                  <c:v>23.335629999999998</c:v>
                </c:pt>
                <c:pt idx="10549">
                  <c:v>23.31456</c:v>
                </c:pt>
                <c:pt idx="10550">
                  <c:v>23.33708</c:v>
                </c:pt>
                <c:pt idx="10551">
                  <c:v>23.345469999999999</c:v>
                </c:pt>
                <c:pt idx="10552">
                  <c:v>23.345759999999999</c:v>
                </c:pt>
                <c:pt idx="10553">
                  <c:v>23.385100000000001</c:v>
                </c:pt>
                <c:pt idx="10554">
                  <c:v>23.31202</c:v>
                </c:pt>
                <c:pt idx="10555">
                  <c:v>23.394110000000001</c:v>
                </c:pt>
                <c:pt idx="10556">
                  <c:v>23.390460000000001</c:v>
                </c:pt>
                <c:pt idx="10557">
                  <c:v>23.391580000000001</c:v>
                </c:pt>
                <c:pt idx="10558">
                  <c:v>23.374300000000002</c:v>
                </c:pt>
                <c:pt idx="10559">
                  <c:v>23.361899999999999</c:v>
                </c:pt>
                <c:pt idx="10560">
                  <c:v>23.397130000000001</c:v>
                </c:pt>
                <c:pt idx="10561">
                  <c:v>23.39676</c:v>
                </c:pt>
                <c:pt idx="10562">
                  <c:v>23.356439999999999</c:v>
                </c:pt>
                <c:pt idx="10563">
                  <c:v>23.30068</c:v>
                </c:pt>
                <c:pt idx="10564">
                  <c:v>23.29616</c:v>
                </c:pt>
                <c:pt idx="10565">
                  <c:v>23.378889999999998</c:v>
                </c:pt>
                <c:pt idx="10566">
                  <c:v>23.338049999999999</c:v>
                </c:pt>
                <c:pt idx="10567">
                  <c:v>23.336680000000001</c:v>
                </c:pt>
                <c:pt idx="10568">
                  <c:v>23.334009999999999</c:v>
                </c:pt>
                <c:pt idx="10569">
                  <c:v>23.312529999999999</c:v>
                </c:pt>
                <c:pt idx="10570">
                  <c:v>23.340949999999999</c:v>
                </c:pt>
                <c:pt idx="10571">
                  <c:v>23.283580000000001</c:v>
                </c:pt>
                <c:pt idx="10572">
                  <c:v>23.309059999999999</c:v>
                </c:pt>
                <c:pt idx="10573">
                  <c:v>23.30958</c:v>
                </c:pt>
                <c:pt idx="10574">
                  <c:v>23.34309</c:v>
                </c:pt>
                <c:pt idx="10575">
                  <c:v>23.272359999999999</c:v>
                </c:pt>
                <c:pt idx="10576">
                  <c:v>23.28632</c:v>
                </c:pt>
                <c:pt idx="10577">
                  <c:v>23.293389999999999</c:v>
                </c:pt>
                <c:pt idx="10578">
                  <c:v>23.318190000000001</c:v>
                </c:pt>
                <c:pt idx="10579">
                  <c:v>23.28988</c:v>
                </c:pt>
                <c:pt idx="10580">
                  <c:v>23.336410000000001</c:v>
                </c:pt>
                <c:pt idx="10581">
                  <c:v>23.340029999999999</c:v>
                </c:pt>
                <c:pt idx="10582">
                  <c:v>23.307659999999998</c:v>
                </c:pt>
                <c:pt idx="10583">
                  <c:v>23.323429999999998</c:v>
                </c:pt>
                <c:pt idx="10584">
                  <c:v>23.27439</c:v>
                </c:pt>
                <c:pt idx="10585">
                  <c:v>23.323840000000001</c:v>
                </c:pt>
                <c:pt idx="10586">
                  <c:v>23.309280000000001</c:v>
                </c:pt>
                <c:pt idx="10587">
                  <c:v>23.331240000000001</c:v>
                </c:pt>
                <c:pt idx="10588">
                  <c:v>23.35716</c:v>
                </c:pt>
                <c:pt idx="10589">
                  <c:v>23.347069999999999</c:v>
                </c:pt>
                <c:pt idx="10590">
                  <c:v>23.40025</c:v>
                </c:pt>
                <c:pt idx="10591">
                  <c:v>23.375389999999999</c:v>
                </c:pt>
                <c:pt idx="10592">
                  <c:v>23.36478</c:v>
                </c:pt>
                <c:pt idx="10593">
                  <c:v>23.30808</c:v>
                </c:pt>
                <c:pt idx="10594">
                  <c:v>23.362469999999998</c:v>
                </c:pt>
                <c:pt idx="10595">
                  <c:v>23.354199999999999</c:v>
                </c:pt>
                <c:pt idx="10596">
                  <c:v>23.407620000000001</c:v>
                </c:pt>
                <c:pt idx="10597">
                  <c:v>23.390630000000002</c:v>
                </c:pt>
                <c:pt idx="10598">
                  <c:v>23.351179999999999</c:v>
                </c:pt>
                <c:pt idx="10599">
                  <c:v>23.406770000000002</c:v>
                </c:pt>
                <c:pt idx="10600">
                  <c:v>23.382470000000001</c:v>
                </c:pt>
                <c:pt idx="10601">
                  <c:v>23.39132</c:v>
                </c:pt>
                <c:pt idx="10602">
                  <c:v>23.416119999999999</c:v>
                </c:pt>
                <c:pt idx="10603">
                  <c:v>23.38345</c:v>
                </c:pt>
                <c:pt idx="10604">
                  <c:v>23.380870000000002</c:v>
                </c:pt>
                <c:pt idx="10605">
                  <c:v>23.352239999999998</c:v>
                </c:pt>
                <c:pt idx="10606">
                  <c:v>23.407260000000001</c:v>
                </c:pt>
                <c:pt idx="10607">
                  <c:v>23.426760000000002</c:v>
                </c:pt>
                <c:pt idx="10608">
                  <c:v>23.38064</c:v>
                </c:pt>
                <c:pt idx="10609">
                  <c:v>23.410889999999998</c:v>
                </c:pt>
                <c:pt idx="10610">
                  <c:v>23.403559999999999</c:v>
                </c:pt>
                <c:pt idx="10611">
                  <c:v>23.347090000000001</c:v>
                </c:pt>
                <c:pt idx="10612">
                  <c:v>23.36215</c:v>
                </c:pt>
                <c:pt idx="10613">
                  <c:v>23.395389999999999</c:v>
                </c:pt>
                <c:pt idx="10614">
                  <c:v>23.388000000000002</c:v>
                </c:pt>
                <c:pt idx="10615">
                  <c:v>23.405840000000001</c:v>
                </c:pt>
                <c:pt idx="10616">
                  <c:v>23.369</c:v>
                </c:pt>
                <c:pt idx="10617">
                  <c:v>23.421279999999999</c:v>
                </c:pt>
                <c:pt idx="10618">
                  <c:v>23.422229999999999</c:v>
                </c:pt>
                <c:pt idx="10619">
                  <c:v>23.402539999999998</c:v>
                </c:pt>
                <c:pt idx="10620">
                  <c:v>23.378119999999999</c:v>
                </c:pt>
                <c:pt idx="10621">
                  <c:v>23.395620000000001</c:v>
                </c:pt>
                <c:pt idx="10622">
                  <c:v>23.375250000000001</c:v>
                </c:pt>
                <c:pt idx="10623">
                  <c:v>23.358650000000001</c:v>
                </c:pt>
                <c:pt idx="10624">
                  <c:v>23.378710000000002</c:v>
                </c:pt>
                <c:pt idx="10625">
                  <c:v>23.318370000000002</c:v>
                </c:pt>
                <c:pt idx="10626">
                  <c:v>23.3934</c:v>
                </c:pt>
                <c:pt idx="10627">
                  <c:v>23.39705</c:v>
                </c:pt>
                <c:pt idx="10628">
                  <c:v>23.40682</c:v>
                </c:pt>
                <c:pt idx="10629">
                  <c:v>23.362909999999999</c:v>
                </c:pt>
                <c:pt idx="10630">
                  <c:v>23.368760000000002</c:v>
                </c:pt>
                <c:pt idx="10631">
                  <c:v>23.35566</c:v>
                </c:pt>
                <c:pt idx="10632">
                  <c:v>23.414400000000001</c:v>
                </c:pt>
                <c:pt idx="10633">
                  <c:v>23.36666</c:v>
                </c:pt>
                <c:pt idx="10634">
                  <c:v>23.35613</c:v>
                </c:pt>
                <c:pt idx="10635">
                  <c:v>23.374590000000001</c:v>
                </c:pt>
                <c:pt idx="10636">
                  <c:v>23.407800000000002</c:v>
                </c:pt>
                <c:pt idx="10637">
                  <c:v>23.322340000000001</c:v>
                </c:pt>
                <c:pt idx="10638">
                  <c:v>23.333559999999999</c:v>
                </c:pt>
                <c:pt idx="10639">
                  <c:v>23.2761</c:v>
                </c:pt>
                <c:pt idx="10640">
                  <c:v>23.312059999999999</c:v>
                </c:pt>
                <c:pt idx="10641">
                  <c:v>23.336259999999999</c:v>
                </c:pt>
                <c:pt idx="10642">
                  <c:v>23.330069999999999</c:v>
                </c:pt>
                <c:pt idx="10643">
                  <c:v>23.317489999999999</c:v>
                </c:pt>
                <c:pt idx="10644">
                  <c:v>23.362359999999999</c:v>
                </c:pt>
                <c:pt idx="10645">
                  <c:v>23.337430000000001</c:v>
                </c:pt>
                <c:pt idx="10646">
                  <c:v>23.307099999999998</c:v>
                </c:pt>
                <c:pt idx="10647">
                  <c:v>23.328199999999999</c:v>
                </c:pt>
                <c:pt idx="10648">
                  <c:v>23.34207</c:v>
                </c:pt>
                <c:pt idx="10649">
                  <c:v>23.31832</c:v>
                </c:pt>
                <c:pt idx="10650">
                  <c:v>23.327190000000002</c:v>
                </c:pt>
                <c:pt idx="10651">
                  <c:v>23.289079999999998</c:v>
                </c:pt>
                <c:pt idx="10652">
                  <c:v>23.25948</c:v>
                </c:pt>
                <c:pt idx="10653">
                  <c:v>23.288910000000001</c:v>
                </c:pt>
                <c:pt idx="10654">
                  <c:v>23.300090000000001</c:v>
                </c:pt>
                <c:pt idx="10655">
                  <c:v>23.295349999999999</c:v>
                </c:pt>
                <c:pt idx="10656">
                  <c:v>23.322489999999998</c:v>
                </c:pt>
                <c:pt idx="10657">
                  <c:v>23.414259999999999</c:v>
                </c:pt>
                <c:pt idx="10658">
                  <c:v>23.34056</c:v>
                </c:pt>
                <c:pt idx="10659">
                  <c:v>23.314019999999999</c:v>
                </c:pt>
                <c:pt idx="10660">
                  <c:v>23.364270000000001</c:v>
                </c:pt>
                <c:pt idx="10661">
                  <c:v>23.33746</c:v>
                </c:pt>
                <c:pt idx="10662">
                  <c:v>23.367069999999998</c:v>
                </c:pt>
                <c:pt idx="10663">
                  <c:v>23.295000000000002</c:v>
                </c:pt>
                <c:pt idx="10664">
                  <c:v>23.380120000000002</c:v>
                </c:pt>
                <c:pt idx="10665">
                  <c:v>23.415569999999999</c:v>
                </c:pt>
                <c:pt idx="10666">
                  <c:v>23.362079999999999</c:v>
                </c:pt>
                <c:pt idx="10667">
                  <c:v>23.345569999999999</c:v>
                </c:pt>
                <c:pt idx="10668">
                  <c:v>23.346810000000001</c:v>
                </c:pt>
                <c:pt idx="10669">
                  <c:v>23.375029999999999</c:v>
                </c:pt>
                <c:pt idx="10670">
                  <c:v>23.363759999999999</c:v>
                </c:pt>
                <c:pt idx="10671">
                  <c:v>23.35314</c:v>
                </c:pt>
                <c:pt idx="10672">
                  <c:v>23.317959999999999</c:v>
                </c:pt>
                <c:pt idx="10673">
                  <c:v>23.37921</c:v>
                </c:pt>
                <c:pt idx="10674">
                  <c:v>23.327919999999999</c:v>
                </c:pt>
                <c:pt idx="10675">
                  <c:v>23.37921</c:v>
                </c:pt>
                <c:pt idx="10676">
                  <c:v>23.286049999999999</c:v>
                </c:pt>
                <c:pt idx="10677">
                  <c:v>23.26633</c:v>
                </c:pt>
                <c:pt idx="10678">
                  <c:v>23.31767</c:v>
                </c:pt>
                <c:pt idx="10679">
                  <c:v>23.348590000000002</c:v>
                </c:pt>
                <c:pt idx="10680">
                  <c:v>23.336379999999998</c:v>
                </c:pt>
                <c:pt idx="10681">
                  <c:v>23.309170000000002</c:v>
                </c:pt>
                <c:pt idx="10682">
                  <c:v>23.27899</c:v>
                </c:pt>
                <c:pt idx="10683">
                  <c:v>23.25479</c:v>
                </c:pt>
                <c:pt idx="10684">
                  <c:v>23.290289999999999</c:v>
                </c:pt>
                <c:pt idx="10685">
                  <c:v>23.29645</c:v>
                </c:pt>
                <c:pt idx="10686">
                  <c:v>23.264399999999998</c:v>
                </c:pt>
                <c:pt idx="10687">
                  <c:v>23.334910000000001</c:v>
                </c:pt>
                <c:pt idx="10688">
                  <c:v>23.30142</c:v>
                </c:pt>
                <c:pt idx="10689">
                  <c:v>23.325810000000001</c:v>
                </c:pt>
                <c:pt idx="10690">
                  <c:v>23.32029</c:v>
                </c:pt>
                <c:pt idx="10691">
                  <c:v>23.40401</c:v>
                </c:pt>
                <c:pt idx="10692">
                  <c:v>23.290179999999999</c:v>
                </c:pt>
                <c:pt idx="10693">
                  <c:v>23.383890000000001</c:v>
                </c:pt>
                <c:pt idx="10694">
                  <c:v>23.29871</c:v>
                </c:pt>
                <c:pt idx="10695">
                  <c:v>23.363720000000001</c:v>
                </c:pt>
                <c:pt idx="10696">
                  <c:v>23.368390000000002</c:v>
                </c:pt>
                <c:pt idx="10697">
                  <c:v>23.346779999999999</c:v>
                </c:pt>
                <c:pt idx="10698">
                  <c:v>23.29156</c:v>
                </c:pt>
                <c:pt idx="10699">
                  <c:v>23.31541</c:v>
                </c:pt>
                <c:pt idx="10700">
                  <c:v>23.33466</c:v>
                </c:pt>
                <c:pt idx="10701">
                  <c:v>23.297540000000001</c:v>
                </c:pt>
                <c:pt idx="10702">
                  <c:v>23.349250000000001</c:v>
                </c:pt>
                <c:pt idx="10703">
                  <c:v>23.356069999999999</c:v>
                </c:pt>
                <c:pt idx="10704">
                  <c:v>23.343299999999999</c:v>
                </c:pt>
                <c:pt idx="10705">
                  <c:v>23.338519999999999</c:v>
                </c:pt>
                <c:pt idx="10706">
                  <c:v>23.298210000000001</c:v>
                </c:pt>
                <c:pt idx="10707">
                  <c:v>23.266729999999999</c:v>
                </c:pt>
                <c:pt idx="10708">
                  <c:v>23.245259999999998</c:v>
                </c:pt>
                <c:pt idx="10709">
                  <c:v>23.275600000000001</c:v>
                </c:pt>
                <c:pt idx="10710">
                  <c:v>23.374659999999999</c:v>
                </c:pt>
                <c:pt idx="10711">
                  <c:v>23.321290000000001</c:v>
                </c:pt>
                <c:pt idx="10712">
                  <c:v>23.26802</c:v>
                </c:pt>
                <c:pt idx="10713">
                  <c:v>23.31559</c:v>
                </c:pt>
                <c:pt idx="10714">
                  <c:v>23.2944</c:v>
                </c:pt>
                <c:pt idx="10715">
                  <c:v>23.338229999999999</c:v>
                </c:pt>
                <c:pt idx="10716">
                  <c:v>23.357199999999999</c:v>
                </c:pt>
                <c:pt idx="10717">
                  <c:v>23.370529999999999</c:v>
                </c:pt>
                <c:pt idx="10718">
                  <c:v>23.341449999999998</c:v>
                </c:pt>
                <c:pt idx="10719">
                  <c:v>23.361429999999999</c:v>
                </c:pt>
                <c:pt idx="10720">
                  <c:v>23.293279999999999</c:v>
                </c:pt>
                <c:pt idx="10721">
                  <c:v>23.26445</c:v>
                </c:pt>
                <c:pt idx="10722">
                  <c:v>23.251830000000002</c:v>
                </c:pt>
                <c:pt idx="10723">
                  <c:v>23.271740000000001</c:v>
                </c:pt>
                <c:pt idx="10724">
                  <c:v>23.331779999999998</c:v>
                </c:pt>
                <c:pt idx="10725">
                  <c:v>23.37079</c:v>
                </c:pt>
                <c:pt idx="10726">
                  <c:v>23.383189999999999</c:v>
                </c:pt>
                <c:pt idx="10727">
                  <c:v>23.355440000000002</c:v>
                </c:pt>
                <c:pt idx="10728">
                  <c:v>23.301590000000001</c:v>
                </c:pt>
                <c:pt idx="10729">
                  <c:v>23.293610000000001</c:v>
                </c:pt>
                <c:pt idx="10730">
                  <c:v>23.307130000000001</c:v>
                </c:pt>
                <c:pt idx="10731">
                  <c:v>23.33728</c:v>
                </c:pt>
                <c:pt idx="10732">
                  <c:v>23.270130000000002</c:v>
                </c:pt>
                <c:pt idx="10733">
                  <c:v>23.3126</c:v>
                </c:pt>
                <c:pt idx="10734">
                  <c:v>23.352599999999999</c:v>
                </c:pt>
                <c:pt idx="10735">
                  <c:v>23.35547</c:v>
                </c:pt>
                <c:pt idx="10736">
                  <c:v>23.367609999999999</c:v>
                </c:pt>
                <c:pt idx="10737">
                  <c:v>23.348839999999999</c:v>
                </c:pt>
                <c:pt idx="10738">
                  <c:v>23.397220000000001</c:v>
                </c:pt>
                <c:pt idx="10739">
                  <c:v>23.332979999999999</c:v>
                </c:pt>
                <c:pt idx="10740">
                  <c:v>23.35923</c:v>
                </c:pt>
                <c:pt idx="10741">
                  <c:v>23.369579999999999</c:v>
                </c:pt>
                <c:pt idx="10742">
                  <c:v>23.33222</c:v>
                </c:pt>
                <c:pt idx="10743">
                  <c:v>23.347930000000002</c:v>
                </c:pt>
                <c:pt idx="10744">
                  <c:v>23.311699999999998</c:v>
                </c:pt>
                <c:pt idx="10745">
                  <c:v>23.320799999999998</c:v>
                </c:pt>
                <c:pt idx="10746">
                  <c:v>23.268509999999999</c:v>
                </c:pt>
                <c:pt idx="10747">
                  <c:v>23.273409999999998</c:v>
                </c:pt>
                <c:pt idx="10748">
                  <c:v>23.32367</c:v>
                </c:pt>
                <c:pt idx="10749">
                  <c:v>23.326969999999999</c:v>
                </c:pt>
                <c:pt idx="10750">
                  <c:v>23.320399999999999</c:v>
                </c:pt>
                <c:pt idx="10751">
                  <c:v>23.286670000000001</c:v>
                </c:pt>
                <c:pt idx="10752">
                  <c:v>23.3124</c:v>
                </c:pt>
                <c:pt idx="10753">
                  <c:v>23.33447</c:v>
                </c:pt>
                <c:pt idx="10754">
                  <c:v>23.397770000000001</c:v>
                </c:pt>
                <c:pt idx="10755">
                  <c:v>23.345780000000001</c:v>
                </c:pt>
                <c:pt idx="10756">
                  <c:v>23.315899999999999</c:v>
                </c:pt>
                <c:pt idx="10757">
                  <c:v>23.300460000000001</c:v>
                </c:pt>
                <c:pt idx="10758">
                  <c:v>23.250209999999999</c:v>
                </c:pt>
                <c:pt idx="10759">
                  <c:v>23.30939</c:v>
                </c:pt>
                <c:pt idx="10760">
                  <c:v>23.323139999999999</c:v>
                </c:pt>
                <c:pt idx="10761">
                  <c:v>23.27197</c:v>
                </c:pt>
                <c:pt idx="10762">
                  <c:v>23.296199999999999</c:v>
                </c:pt>
                <c:pt idx="10763">
                  <c:v>23.327680000000001</c:v>
                </c:pt>
                <c:pt idx="10764">
                  <c:v>23.312999999999999</c:v>
                </c:pt>
                <c:pt idx="10765">
                  <c:v>23.30556</c:v>
                </c:pt>
                <c:pt idx="10766">
                  <c:v>23.30697</c:v>
                </c:pt>
                <c:pt idx="10767">
                  <c:v>23.35379</c:v>
                </c:pt>
                <c:pt idx="10768">
                  <c:v>23.37032</c:v>
                </c:pt>
                <c:pt idx="10769">
                  <c:v>23.34534</c:v>
                </c:pt>
                <c:pt idx="10770">
                  <c:v>23.297280000000001</c:v>
                </c:pt>
                <c:pt idx="10771">
                  <c:v>23.30987</c:v>
                </c:pt>
                <c:pt idx="10772">
                  <c:v>23.279260000000001</c:v>
                </c:pt>
                <c:pt idx="10773">
                  <c:v>23.26764</c:v>
                </c:pt>
                <c:pt idx="10774">
                  <c:v>23.245719999999999</c:v>
                </c:pt>
                <c:pt idx="10775">
                  <c:v>23.30096</c:v>
                </c:pt>
                <c:pt idx="10776">
                  <c:v>23.315580000000001</c:v>
                </c:pt>
                <c:pt idx="10777">
                  <c:v>23.298449999999999</c:v>
                </c:pt>
                <c:pt idx="10778">
                  <c:v>23.271609999999999</c:v>
                </c:pt>
                <c:pt idx="10779">
                  <c:v>23.290379999999999</c:v>
                </c:pt>
                <c:pt idx="10780">
                  <c:v>23.302199999999999</c:v>
                </c:pt>
                <c:pt idx="10781">
                  <c:v>23.282550000000001</c:v>
                </c:pt>
                <c:pt idx="10782">
                  <c:v>23.26942</c:v>
                </c:pt>
                <c:pt idx="10783">
                  <c:v>23.312010000000001</c:v>
                </c:pt>
                <c:pt idx="10784">
                  <c:v>23.284659999999999</c:v>
                </c:pt>
                <c:pt idx="10785">
                  <c:v>23.212579999999999</c:v>
                </c:pt>
                <c:pt idx="10786">
                  <c:v>23.238330000000001</c:v>
                </c:pt>
                <c:pt idx="10787">
                  <c:v>23.277329999999999</c:v>
                </c:pt>
                <c:pt idx="10788">
                  <c:v>23.323609999999999</c:v>
                </c:pt>
                <c:pt idx="10789">
                  <c:v>23.326149999999998</c:v>
                </c:pt>
                <c:pt idx="10790">
                  <c:v>23.330500000000001</c:v>
                </c:pt>
                <c:pt idx="10791">
                  <c:v>23.350899999999999</c:v>
                </c:pt>
                <c:pt idx="10792">
                  <c:v>23.311720000000001</c:v>
                </c:pt>
                <c:pt idx="10793">
                  <c:v>23.30143</c:v>
                </c:pt>
                <c:pt idx="10794">
                  <c:v>23.33005</c:v>
                </c:pt>
                <c:pt idx="10795">
                  <c:v>23.371880000000001</c:v>
                </c:pt>
                <c:pt idx="10796">
                  <c:v>23.333120000000001</c:v>
                </c:pt>
                <c:pt idx="10797">
                  <c:v>23.371770000000001</c:v>
                </c:pt>
                <c:pt idx="10798">
                  <c:v>23.323260000000001</c:v>
                </c:pt>
                <c:pt idx="10799">
                  <c:v>23.33465</c:v>
                </c:pt>
                <c:pt idx="10800">
                  <c:v>23.293530000000001</c:v>
                </c:pt>
                <c:pt idx="10801">
                  <c:v>23.252610000000001</c:v>
                </c:pt>
                <c:pt idx="10802">
                  <c:v>23.278099999999998</c:v>
                </c:pt>
                <c:pt idx="10803">
                  <c:v>23.32714</c:v>
                </c:pt>
                <c:pt idx="10804">
                  <c:v>23.293749999999999</c:v>
                </c:pt>
                <c:pt idx="10805">
                  <c:v>23.291080000000001</c:v>
                </c:pt>
                <c:pt idx="10806">
                  <c:v>23.286799999999999</c:v>
                </c:pt>
                <c:pt idx="10807">
                  <c:v>23.338899999999999</c:v>
                </c:pt>
                <c:pt idx="10808">
                  <c:v>23.27468</c:v>
                </c:pt>
                <c:pt idx="10809">
                  <c:v>23.26877</c:v>
                </c:pt>
                <c:pt idx="10810">
                  <c:v>23.281790000000001</c:v>
                </c:pt>
                <c:pt idx="10811">
                  <c:v>23.33914</c:v>
                </c:pt>
                <c:pt idx="10812">
                  <c:v>23.292580000000001</c:v>
                </c:pt>
                <c:pt idx="10813">
                  <c:v>23.29946</c:v>
                </c:pt>
                <c:pt idx="10814">
                  <c:v>23.355350000000001</c:v>
                </c:pt>
                <c:pt idx="10815">
                  <c:v>23.274059999999999</c:v>
                </c:pt>
                <c:pt idx="10816">
                  <c:v>23.298919999999999</c:v>
                </c:pt>
                <c:pt idx="10817">
                  <c:v>23.271799999999999</c:v>
                </c:pt>
                <c:pt idx="10818">
                  <c:v>23.220099999999999</c:v>
                </c:pt>
                <c:pt idx="10819">
                  <c:v>23.210529999999999</c:v>
                </c:pt>
                <c:pt idx="10820">
                  <c:v>23.274270000000001</c:v>
                </c:pt>
                <c:pt idx="10821">
                  <c:v>23.265250000000002</c:v>
                </c:pt>
                <c:pt idx="10822">
                  <c:v>23.28613</c:v>
                </c:pt>
                <c:pt idx="10823">
                  <c:v>23.243310000000001</c:v>
                </c:pt>
                <c:pt idx="10824">
                  <c:v>23.266829999999999</c:v>
                </c:pt>
                <c:pt idx="10825">
                  <c:v>23.30199</c:v>
                </c:pt>
                <c:pt idx="10826">
                  <c:v>23.234459999999999</c:v>
                </c:pt>
                <c:pt idx="10827">
                  <c:v>23.240690000000001</c:v>
                </c:pt>
                <c:pt idx="10828">
                  <c:v>23.276969999999999</c:v>
                </c:pt>
                <c:pt idx="10829">
                  <c:v>23.247389999999999</c:v>
                </c:pt>
                <c:pt idx="10830">
                  <c:v>23.248539999999998</c:v>
                </c:pt>
                <c:pt idx="10831">
                  <c:v>23.213159999999998</c:v>
                </c:pt>
                <c:pt idx="10832">
                  <c:v>23.251670000000001</c:v>
                </c:pt>
                <c:pt idx="10833">
                  <c:v>23.239989999999999</c:v>
                </c:pt>
                <c:pt idx="10834">
                  <c:v>23.261780000000002</c:v>
                </c:pt>
                <c:pt idx="10835">
                  <c:v>23.277439999999999</c:v>
                </c:pt>
                <c:pt idx="10836">
                  <c:v>23.277920000000002</c:v>
                </c:pt>
                <c:pt idx="10837">
                  <c:v>23.276420000000002</c:v>
                </c:pt>
                <c:pt idx="10838">
                  <c:v>23.238140000000001</c:v>
                </c:pt>
                <c:pt idx="10839">
                  <c:v>23.222200000000001</c:v>
                </c:pt>
                <c:pt idx="10840">
                  <c:v>23.265509999999999</c:v>
                </c:pt>
                <c:pt idx="10841">
                  <c:v>23.27497</c:v>
                </c:pt>
                <c:pt idx="10842">
                  <c:v>23.281130000000001</c:v>
                </c:pt>
                <c:pt idx="10843">
                  <c:v>23.31758</c:v>
                </c:pt>
                <c:pt idx="10844">
                  <c:v>23.316600000000001</c:v>
                </c:pt>
                <c:pt idx="10845">
                  <c:v>23.315550000000002</c:v>
                </c:pt>
                <c:pt idx="10846">
                  <c:v>23.32423</c:v>
                </c:pt>
                <c:pt idx="10847">
                  <c:v>23.290459999999999</c:v>
                </c:pt>
                <c:pt idx="10848">
                  <c:v>23.302140000000001</c:v>
                </c:pt>
                <c:pt idx="10849">
                  <c:v>23.274239999999999</c:v>
                </c:pt>
                <c:pt idx="10850">
                  <c:v>23.233509999999999</c:v>
                </c:pt>
                <c:pt idx="10851">
                  <c:v>23.263549999999999</c:v>
                </c:pt>
                <c:pt idx="10852">
                  <c:v>23.390370000000001</c:v>
                </c:pt>
                <c:pt idx="10853">
                  <c:v>23.345189999999999</c:v>
                </c:pt>
                <c:pt idx="10854">
                  <c:v>23.351610000000001</c:v>
                </c:pt>
                <c:pt idx="10855">
                  <c:v>23.352180000000001</c:v>
                </c:pt>
                <c:pt idx="10856">
                  <c:v>23.318210000000001</c:v>
                </c:pt>
                <c:pt idx="10857">
                  <c:v>23.372910000000001</c:v>
                </c:pt>
                <c:pt idx="10858">
                  <c:v>23.342829999999999</c:v>
                </c:pt>
                <c:pt idx="10859">
                  <c:v>23.307590000000001</c:v>
                </c:pt>
                <c:pt idx="10860">
                  <c:v>23.294360000000001</c:v>
                </c:pt>
                <c:pt idx="10861">
                  <c:v>23.320029999999999</c:v>
                </c:pt>
                <c:pt idx="10862">
                  <c:v>23.329429999999999</c:v>
                </c:pt>
                <c:pt idx="10863">
                  <c:v>23.276969999999999</c:v>
                </c:pt>
                <c:pt idx="10864">
                  <c:v>23.279630000000001</c:v>
                </c:pt>
                <c:pt idx="10865">
                  <c:v>23.280609999999999</c:v>
                </c:pt>
                <c:pt idx="10866">
                  <c:v>23.288630000000001</c:v>
                </c:pt>
                <c:pt idx="10867">
                  <c:v>23.28069</c:v>
                </c:pt>
                <c:pt idx="10868">
                  <c:v>23.241810000000001</c:v>
                </c:pt>
                <c:pt idx="10869">
                  <c:v>23.2346</c:v>
                </c:pt>
                <c:pt idx="10870">
                  <c:v>23.266680000000001</c:v>
                </c:pt>
                <c:pt idx="10871">
                  <c:v>23.290019999999998</c:v>
                </c:pt>
                <c:pt idx="10872">
                  <c:v>23.281890000000001</c:v>
                </c:pt>
                <c:pt idx="10873">
                  <c:v>23.22749</c:v>
                </c:pt>
                <c:pt idx="10874">
                  <c:v>23.25881</c:v>
                </c:pt>
                <c:pt idx="10875">
                  <c:v>23.300080000000001</c:v>
                </c:pt>
                <c:pt idx="10876">
                  <c:v>23.28754</c:v>
                </c:pt>
                <c:pt idx="10877">
                  <c:v>23.362829999999999</c:v>
                </c:pt>
                <c:pt idx="10878">
                  <c:v>23.268830000000001</c:v>
                </c:pt>
                <c:pt idx="10879">
                  <c:v>23.221550000000001</c:v>
                </c:pt>
                <c:pt idx="10880">
                  <c:v>23.251300000000001</c:v>
                </c:pt>
                <c:pt idx="10881">
                  <c:v>23.26774</c:v>
                </c:pt>
                <c:pt idx="10882">
                  <c:v>23.332809999999998</c:v>
                </c:pt>
                <c:pt idx="10883">
                  <c:v>23.25723</c:v>
                </c:pt>
                <c:pt idx="10884">
                  <c:v>23.257459999999998</c:v>
                </c:pt>
                <c:pt idx="10885">
                  <c:v>23.243829999999999</c:v>
                </c:pt>
                <c:pt idx="10886">
                  <c:v>23.212610000000002</c:v>
                </c:pt>
                <c:pt idx="10887">
                  <c:v>23.266069999999999</c:v>
                </c:pt>
                <c:pt idx="10888">
                  <c:v>23.22786</c:v>
                </c:pt>
                <c:pt idx="10889">
                  <c:v>23.283529999999999</c:v>
                </c:pt>
                <c:pt idx="10890">
                  <c:v>23.246739999999999</c:v>
                </c:pt>
                <c:pt idx="10891">
                  <c:v>23.26934</c:v>
                </c:pt>
                <c:pt idx="10892">
                  <c:v>23.264859999999999</c:v>
                </c:pt>
                <c:pt idx="10893">
                  <c:v>23.205390000000001</c:v>
                </c:pt>
                <c:pt idx="10894">
                  <c:v>23.264199999999999</c:v>
                </c:pt>
                <c:pt idx="10895">
                  <c:v>23.200859999999999</c:v>
                </c:pt>
                <c:pt idx="10896">
                  <c:v>23.26464</c:v>
                </c:pt>
                <c:pt idx="10897">
                  <c:v>23.18937</c:v>
                </c:pt>
                <c:pt idx="10898">
                  <c:v>23.204879999999999</c:v>
                </c:pt>
                <c:pt idx="10899">
                  <c:v>23.202290000000001</c:v>
                </c:pt>
                <c:pt idx="10900">
                  <c:v>23.210419999999999</c:v>
                </c:pt>
                <c:pt idx="10901">
                  <c:v>23.214870000000001</c:v>
                </c:pt>
                <c:pt idx="10902">
                  <c:v>23.228000000000002</c:v>
                </c:pt>
                <c:pt idx="10903">
                  <c:v>23.230910000000002</c:v>
                </c:pt>
                <c:pt idx="10904">
                  <c:v>23.232520000000001</c:v>
                </c:pt>
                <c:pt idx="10905">
                  <c:v>23.240580000000001</c:v>
                </c:pt>
                <c:pt idx="10906">
                  <c:v>23.287320000000001</c:v>
                </c:pt>
                <c:pt idx="10907">
                  <c:v>23.294319999999999</c:v>
                </c:pt>
                <c:pt idx="10908">
                  <c:v>23.250520000000002</c:v>
                </c:pt>
                <c:pt idx="10909">
                  <c:v>23.244949999999999</c:v>
                </c:pt>
                <c:pt idx="10910">
                  <c:v>23.196639999999999</c:v>
                </c:pt>
                <c:pt idx="10911">
                  <c:v>23.18122</c:v>
                </c:pt>
                <c:pt idx="10912">
                  <c:v>23.277570000000001</c:v>
                </c:pt>
                <c:pt idx="10913">
                  <c:v>23.271599999999999</c:v>
                </c:pt>
                <c:pt idx="10914">
                  <c:v>23.25855</c:v>
                </c:pt>
                <c:pt idx="10915">
                  <c:v>23.253150000000002</c:v>
                </c:pt>
                <c:pt idx="10916">
                  <c:v>23.266269999999999</c:v>
                </c:pt>
                <c:pt idx="10917">
                  <c:v>23.29345</c:v>
                </c:pt>
                <c:pt idx="10918">
                  <c:v>23.308140000000002</c:v>
                </c:pt>
                <c:pt idx="10919">
                  <c:v>23.37209</c:v>
                </c:pt>
                <c:pt idx="10920">
                  <c:v>23.256689999999999</c:v>
                </c:pt>
                <c:pt idx="10921">
                  <c:v>23.252780000000001</c:v>
                </c:pt>
                <c:pt idx="10922">
                  <c:v>23.190539999999999</c:v>
                </c:pt>
                <c:pt idx="10923">
                  <c:v>23.20101</c:v>
                </c:pt>
                <c:pt idx="10924">
                  <c:v>23.22533</c:v>
                </c:pt>
                <c:pt idx="10925">
                  <c:v>23.232479999999999</c:v>
                </c:pt>
                <c:pt idx="10926">
                  <c:v>23.236409999999999</c:v>
                </c:pt>
                <c:pt idx="10927">
                  <c:v>23.207719999999998</c:v>
                </c:pt>
                <c:pt idx="10928">
                  <c:v>23.260950000000001</c:v>
                </c:pt>
                <c:pt idx="10929">
                  <c:v>23.316659999999999</c:v>
                </c:pt>
                <c:pt idx="10930">
                  <c:v>23.249860000000002</c:v>
                </c:pt>
                <c:pt idx="10931">
                  <c:v>23.274260000000002</c:v>
                </c:pt>
                <c:pt idx="10932">
                  <c:v>23.225660000000001</c:v>
                </c:pt>
                <c:pt idx="10933">
                  <c:v>23.256049999999998</c:v>
                </c:pt>
                <c:pt idx="10934">
                  <c:v>23.26765</c:v>
                </c:pt>
                <c:pt idx="10935">
                  <c:v>23.22223</c:v>
                </c:pt>
                <c:pt idx="10936">
                  <c:v>23.250219999999999</c:v>
                </c:pt>
                <c:pt idx="10937">
                  <c:v>23.293690000000002</c:v>
                </c:pt>
                <c:pt idx="10938">
                  <c:v>23.267040000000001</c:v>
                </c:pt>
                <c:pt idx="10939">
                  <c:v>23.26576</c:v>
                </c:pt>
                <c:pt idx="10940">
                  <c:v>23.307369999999999</c:v>
                </c:pt>
                <c:pt idx="10941">
                  <c:v>23.320889999999999</c:v>
                </c:pt>
                <c:pt idx="10942">
                  <c:v>23.343830000000001</c:v>
                </c:pt>
                <c:pt idx="10943">
                  <c:v>23.227910000000001</c:v>
                </c:pt>
                <c:pt idx="10944">
                  <c:v>23.289529999999999</c:v>
                </c:pt>
                <c:pt idx="10945">
                  <c:v>23.315999999999999</c:v>
                </c:pt>
                <c:pt idx="10946">
                  <c:v>23.268280000000001</c:v>
                </c:pt>
                <c:pt idx="10947">
                  <c:v>23.243040000000001</c:v>
                </c:pt>
                <c:pt idx="10948">
                  <c:v>23.213370000000001</c:v>
                </c:pt>
                <c:pt idx="10949">
                  <c:v>23.281040000000001</c:v>
                </c:pt>
                <c:pt idx="10950">
                  <c:v>23.279679999999999</c:v>
                </c:pt>
                <c:pt idx="10951">
                  <c:v>23.256129999999999</c:v>
                </c:pt>
                <c:pt idx="10952">
                  <c:v>23.265940000000001</c:v>
                </c:pt>
                <c:pt idx="10953">
                  <c:v>23.29008</c:v>
                </c:pt>
                <c:pt idx="10954">
                  <c:v>23.159030000000001</c:v>
                </c:pt>
                <c:pt idx="10955">
                  <c:v>23.153829999999999</c:v>
                </c:pt>
                <c:pt idx="10956">
                  <c:v>23.21602</c:v>
                </c:pt>
                <c:pt idx="10957">
                  <c:v>23.284960000000002</c:v>
                </c:pt>
                <c:pt idx="10958">
                  <c:v>23.306809999999999</c:v>
                </c:pt>
                <c:pt idx="10959">
                  <c:v>23.277640000000002</c:v>
                </c:pt>
                <c:pt idx="10960">
                  <c:v>23.227689999999999</c:v>
                </c:pt>
                <c:pt idx="10961">
                  <c:v>23.206969999999998</c:v>
                </c:pt>
                <c:pt idx="10962">
                  <c:v>23.24118</c:v>
                </c:pt>
                <c:pt idx="10963">
                  <c:v>23.277280000000001</c:v>
                </c:pt>
                <c:pt idx="10964">
                  <c:v>23.270409999999998</c:v>
                </c:pt>
                <c:pt idx="10965">
                  <c:v>23.27486</c:v>
                </c:pt>
                <c:pt idx="10966">
                  <c:v>23.235050000000001</c:v>
                </c:pt>
                <c:pt idx="10967">
                  <c:v>23.21405</c:v>
                </c:pt>
                <c:pt idx="10968">
                  <c:v>23.21048</c:v>
                </c:pt>
                <c:pt idx="10969">
                  <c:v>23.272200000000002</c:v>
                </c:pt>
                <c:pt idx="10970">
                  <c:v>23.23611</c:v>
                </c:pt>
                <c:pt idx="10971">
                  <c:v>23.306519999999999</c:v>
                </c:pt>
                <c:pt idx="10972">
                  <c:v>23.259260000000001</c:v>
                </c:pt>
                <c:pt idx="10973">
                  <c:v>23.269359999999999</c:v>
                </c:pt>
                <c:pt idx="10974">
                  <c:v>23.25375</c:v>
                </c:pt>
                <c:pt idx="10975">
                  <c:v>23.27993</c:v>
                </c:pt>
                <c:pt idx="10976">
                  <c:v>23.256879999999999</c:v>
                </c:pt>
                <c:pt idx="10977">
                  <c:v>23.25338</c:v>
                </c:pt>
                <c:pt idx="10978">
                  <c:v>23.198080000000001</c:v>
                </c:pt>
                <c:pt idx="10979">
                  <c:v>23.27253</c:v>
                </c:pt>
                <c:pt idx="10980">
                  <c:v>23.153919999999999</c:v>
                </c:pt>
                <c:pt idx="10981">
                  <c:v>23.114730000000002</c:v>
                </c:pt>
                <c:pt idx="10982">
                  <c:v>23.23442</c:v>
                </c:pt>
                <c:pt idx="10983">
                  <c:v>23.264659999999999</c:v>
                </c:pt>
                <c:pt idx="10984">
                  <c:v>23.279050000000002</c:v>
                </c:pt>
                <c:pt idx="10985">
                  <c:v>23.267130000000002</c:v>
                </c:pt>
                <c:pt idx="10986">
                  <c:v>23.27599</c:v>
                </c:pt>
                <c:pt idx="10987">
                  <c:v>23.263369999999998</c:v>
                </c:pt>
                <c:pt idx="10988">
                  <c:v>23.25506</c:v>
                </c:pt>
                <c:pt idx="10989">
                  <c:v>23.289770000000001</c:v>
                </c:pt>
                <c:pt idx="10990">
                  <c:v>23.255649999999999</c:v>
                </c:pt>
                <c:pt idx="10991">
                  <c:v>23.291049999999998</c:v>
                </c:pt>
                <c:pt idx="10992">
                  <c:v>23.275590000000001</c:v>
                </c:pt>
                <c:pt idx="10993">
                  <c:v>23.28951</c:v>
                </c:pt>
                <c:pt idx="10994">
                  <c:v>23.31024</c:v>
                </c:pt>
                <c:pt idx="10995">
                  <c:v>23.267600000000002</c:v>
                </c:pt>
                <c:pt idx="10996">
                  <c:v>23.270700000000001</c:v>
                </c:pt>
                <c:pt idx="10997">
                  <c:v>23.289439999999999</c:v>
                </c:pt>
                <c:pt idx="10998">
                  <c:v>23.260059999999999</c:v>
                </c:pt>
                <c:pt idx="10999">
                  <c:v>23.272670000000002</c:v>
                </c:pt>
                <c:pt idx="11000">
                  <c:v>23.248059999999999</c:v>
                </c:pt>
                <c:pt idx="11001">
                  <c:v>23.281860000000002</c:v>
                </c:pt>
                <c:pt idx="11002">
                  <c:v>23.307459999999999</c:v>
                </c:pt>
                <c:pt idx="11003">
                  <c:v>23.285399999999999</c:v>
                </c:pt>
                <c:pt idx="11004">
                  <c:v>23.276720000000001</c:v>
                </c:pt>
                <c:pt idx="11005">
                  <c:v>23.241769999999999</c:v>
                </c:pt>
                <c:pt idx="11006">
                  <c:v>23.24</c:v>
                </c:pt>
                <c:pt idx="11007">
                  <c:v>23.22214</c:v>
                </c:pt>
                <c:pt idx="11008">
                  <c:v>23.233619999999998</c:v>
                </c:pt>
                <c:pt idx="11009">
                  <c:v>23.24372</c:v>
                </c:pt>
                <c:pt idx="11010">
                  <c:v>23.252980000000001</c:v>
                </c:pt>
                <c:pt idx="11011">
                  <c:v>23.247800000000002</c:v>
                </c:pt>
                <c:pt idx="11012">
                  <c:v>23.26905</c:v>
                </c:pt>
                <c:pt idx="11013">
                  <c:v>23.227350000000001</c:v>
                </c:pt>
                <c:pt idx="11014">
                  <c:v>23.27252</c:v>
                </c:pt>
                <c:pt idx="11015">
                  <c:v>23.258990000000001</c:v>
                </c:pt>
                <c:pt idx="11016">
                  <c:v>23.2956</c:v>
                </c:pt>
                <c:pt idx="11017">
                  <c:v>23.30303</c:v>
                </c:pt>
                <c:pt idx="11018">
                  <c:v>23.303370000000001</c:v>
                </c:pt>
                <c:pt idx="11019">
                  <c:v>23.30031</c:v>
                </c:pt>
                <c:pt idx="11020">
                  <c:v>23.209230000000002</c:v>
                </c:pt>
                <c:pt idx="11021">
                  <c:v>23.26577</c:v>
                </c:pt>
                <c:pt idx="11022">
                  <c:v>23.288779999999999</c:v>
                </c:pt>
                <c:pt idx="11023">
                  <c:v>23.26268</c:v>
                </c:pt>
                <c:pt idx="11024">
                  <c:v>23.2774</c:v>
                </c:pt>
                <c:pt idx="11025">
                  <c:v>23.28931</c:v>
                </c:pt>
                <c:pt idx="11026">
                  <c:v>23.31109</c:v>
                </c:pt>
                <c:pt idx="11027">
                  <c:v>23.344460000000002</c:v>
                </c:pt>
                <c:pt idx="11028">
                  <c:v>23.297640000000001</c:v>
                </c:pt>
                <c:pt idx="11029">
                  <c:v>23.319140000000001</c:v>
                </c:pt>
                <c:pt idx="11030">
                  <c:v>23.347339999999999</c:v>
                </c:pt>
                <c:pt idx="11031">
                  <c:v>23.3461</c:v>
                </c:pt>
                <c:pt idx="11032">
                  <c:v>23.338619999999999</c:v>
                </c:pt>
                <c:pt idx="11033">
                  <c:v>23.332090000000001</c:v>
                </c:pt>
                <c:pt idx="11034">
                  <c:v>23.322099999999999</c:v>
                </c:pt>
                <c:pt idx="11035">
                  <c:v>23.265889999999999</c:v>
                </c:pt>
                <c:pt idx="11036">
                  <c:v>23.312660000000001</c:v>
                </c:pt>
                <c:pt idx="11037">
                  <c:v>23.291799999999999</c:v>
                </c:pt>
                <c:pt idx="11038">
                  <c:v>23.303650000000001</c:v>
                </c:pt>
                <c:pt idx="11039">
                  <c:v>23.319939999999999</c:v>
                </c:pt>
                <c:pt idx="11040">
                  <c:v>23.302759999999999</c:v>
                </c:pt>
                <c:pt idx="11041">
                  <c:v>23.29683</c:v>
                </c:pt>
                <c:pt idx="11042">
                  <c:v>23.233139999999999</c:v>
                </c:pt>
                <c:pt idx="11043">
                  <c:v>23.241119999999999</c:v>
                </c:pt>
                <c:pt idx="11044">
                  <c:v>23.28838</c:v>
                </c:pt>
                <c:pt idx="11045">
                  <c:v>23.320160000000001</c:v>
                </c:pt>
                <c:pt idx="11046">
                  <c:v>23.268429999999999</c:v>
                </c:pt>
                <c:pt idx="11047">
                  <c:v>23.260179999999998</c:v>
                </c:pt>
                <c:pt idx="11048">
                  <c:v>23.277750000000001</c:v>
                </c:pt>
                <c:pt idx="11049">
                  <c:v>23.254729999999999</c:v>
                </c:pt>
                <c:pt idx="11050">
                  <c:v>23.266850000000002</c:v>
                </c:pt>
                <c:pt idx="11051">
                  <c:v>23.207650000000001</c:v>
                </c:pt>
                <c:pt idx="11052">
                  <c:v>23.09441</c:v>
                </c:pt>
                <c:pt idx="11053">
                  <c:v>23.290310000000002</c:v>
                </c:pt>
                <c:pt idx="11054">
                  <c:v>23.299700000000001</c:v>
                </c:pt>
                <c:pt idx="11055">
                  <c:v>23.263290000000001</c:v>
                </c:pt>
                <c:pt idx="11056">
                  <c:v>23.27506</c:v>
                </c:pt>
                <c:pt idx="11057">
                  <c:v>23.307359999999999</c:v>
                </c:pt>
                <c:pt idx="11058">
                  <c:v>23.30546</c:v>
                </c:pt>
                <c:pt idx="11059">
                  <c:v>23.304079999999999</c:v>
                </c:pt>
                <c:pt idx="11060">
                  <c:v>23.28097</c:v>
                </c:pt>
                <c:pt idx="11061">
                  <c:v>23.235679999999999</c:v>
                </c:pt>
                <c:pt idx="11062">
                  <c:v>23.295660000000002</c:v>
                </c:pt>
                <c:pt idx="11063">
                  <c:v>23.337009999999999</c:v>
                </c:pt>
                <c:pt idx="11064">
                  <c:v>23.274260000000002</c:v>
                </c:pt>
                <c:pt idx="11065">
                  <c:v>23.21396</c:v>
                </c:pt>
                <c:pt idx="11066">
                  <c:v>23.308759999999999</c:v>
                </c:pt>
                <c:pt idx="11067">
                  <c:v>23.27176</c:v>
                </c:pt>
                <c:pt idx="11068">
                  <c:v>23.28368</c:v>
                </c:pt>
                <c:pt idx="11069">
                  <c:v>23.287739999999999</c:v>
                </c:pt>
                <c:pt idx="11070">
                  <c:v>23.300920000000001</c:v>
                </c:pt>
                <c:pt idx="11071">
                  <c:v>23.322710000000001</c:v>
                </c:pt>
                <c:pt idx="11072">
                  <c:v>23.311889999999998</c:v>
                </c:pt>
                <c:pt idx="11073">
                  <c:v>23.295000000000002</c:v>
                </c:pt>
                <c:pt idx="11074">
                  <c:v>23.275390000000002</c:v>
                </c:pt>
                <c:pt idx="11075">
                  <c:v>23.2849</c:v>
                </c:pt>
                <c:pt idx="11076">
                  <c:v>23.217749999999999</c:v>
                </c:pt>
                <c:pt idx="11077">
                  <c:v>23.238160000000001</c:v>
                </c:pt>
                <c:pt idx="11078">
                  <c:v>23.184190000000001</c:v>
                </c:pt>
                <c:pt idx="11079">
                  <c:v>23.233830000000001</c:v>
                </c:pt>
                <c:pt idx="11080">
                  <c:v>23.24962</c:v>
                </c:pt>
                <c:pt idx="11081">
                  <c:v>23.23047</c:v>
                </c:pt>
                <c:pt idx="11082">
                  <c:v>23.24483</c:v>
                </c:pt>
                <c:pt idx="11083">
                  <c:v>23.28126</c:v>
                </c:pt>
                <c:pt idx="11084">
                  <c:v>23.23762</c:v>
                </c:pt>
                <c:pt idx="11085">
                  <c:v>23.218109999999999</c:v>
                </c:pt>
                <c:pt idx="11086">
                  <c:v>23.249790000000001</c:v>
                </c:pt>
                <c:pt idx="11087">
                  <c:v>23.275110000000002</c:v>
                </c:pt>
                <c:pt idx="11088">
                  <c:v>23.24211</c:v>
                </c:pt>
                <c:pt idx="11089">
                  <c:v>23.253450000000001</c:v>
                </c:pt>
                <c:pt idx="11090">
                  <c:v>23.218689999999999</c:v>
                </c:pt>
                <c:pt idx="11091">
                  <c:v>23.222809999999999</c:v>
                </c:pt>
                <c:pt idx="11092">
                  <c:v>23.255960000000002</c:v>
                </c:pt>
                <c:pt idx="11093">
                  <c:v>23.282730000000001</c:v>
                </c:pt>
                <c:pt idx="11094">
                  <c:v>23.274450000000002</c:v>
                </c:pt>
                <c:pt idx="11095">
                  <c:v>23.24907</c:v>
                </c:pt>
                <c:pt idx="11096">
                  <c:v>23.255780000000001</c:v>
                </c:pt>
                <c:pt idx="11097">
                  <c:v>23.200610000000001</c:v>
                </c:pt>
                <c:pt idx="11098">
                  <c:v>23.241420000000002</c:v>
                </c:pt>
                <c:pt idx="11099">
                  <c:v>23.2607</c:v>
                </c:pt>
                <c:pt idx="11100">
                  <c:v>23.24249</c:v>
                </c:pt>
                <c:pt idx="11101">
                  <c:v>23.23977</c:v>
                </c:pt>
                <c:pt idx="11102">
                  <c:v>23.260449999999999</c:v>
                </c:pt>
                <c:pt idx="11103">
                  <c:v>23.209</c:v>
                </c:pt>
                <c:pt idx="11104">
                  <c:v>23.159970000000001</c:v>
                </c:pt>
                <c:pt idx="11105">
                  <c:v>23.29355</c:v>
                </c:pt>
                <c:pt idx="11106">
                  <c:v>23.259679999999999</c:v>
                </c:pt>
                <c:pt idx="11107">
                  <c:v>23.251629999999999</c:v>
                </c:pt>
                <c:pt idx="11108">
                  <c:v>23.201530000000002</c:v>
                </c:pt>
                <c:pt idx="11109">
                  <c:v>23.202439999999999</c:v>
                </c:pt>
                <c:pt idx="11110">
                  <c:v>23.198460000000001</c:v>
                </c:pt>
                <c:pt idx="11111">
                  <c:v>23.259789999999999</c:v>
                </c:pt>
                <c:pt idx="11112">
                  <c:v>23.254650000000002</c:v>
                </c:pt>
                <c:pt idx="11113">
                  <c:v>23.200939999999999</c:v>
                </c:pt>
                <c:pt idx="11114">
                  <c:v>23.234310000000001</c:v>
                </c:pt>
                <c:pt idx="11115">
                  <c:v>23.250170000000001</c:v>
                </c:pt>
                <c:pt idx="11116">
                  <c:v>23.238610000000001</c:v>
                </c:pt>
                <c:pt idx="11117">
                  <c:v>23.186140000000002</c:v>
                </c:pt>
                <c:pt idx="11118">
                  <c:v>23.16572</c:v>
                </c:pt>
                <c:pt idx="11119">
                  <c:v>23.26604</c:v>
                </c:pt>
                <c:pt idx="11120">
                  <c:v>23.223949999999999</c:v>
                </c:pt>
                <c:pt idx="11121">
                  <c:v>23.165990000000001</c:v>
                </c:pt>
                <c:pt idx="11122">
                  <c:v>23.24025</c:v>
                </c:pt>
                <c:pt idx="11123">
                  <c:v>23.261769999999999</c:v>
                </c:pt>
                <c:pt idx="11124">
                  <c:v>23.273060000000001</c:v>
                </c:pt>
                <c:pt idx="11125">
                  <c:v>23.240580000000001</c:v>
                </c:pt>
                <c:pt idx="11126">
                  <c:v>23.26454</c:v>
                </c:pt>
                <c:pt idx="11127">
                  <c:v>23.149069999999998</c:v>
                </c:pt>
                <c:pt idx="11128">
                  <c:v>23.198830000000001</c:v>
                </c:pt>
                <c:pt idx="11129">
                  <c:v>23.229240000000001</c:v>
                </c:pt>
                <c:pt idx="11130">
                  <c:v>23.20008</c:v>
                </c:pt>
                <c:pt idx="11131">
                  <c:v>23.117090000000001</c:v>
                </c:pt>
                <c:pt idx="11132">
                  <c:v>23.0794</c:v>
                </c:pt>
                <c:pt idx="11133">
                  <c:v>23.10116</c:v>
                </c:pt>
                <c:pt idx="11134">
                  <c:v>23.263179999999998</c:v>
                </c:pt>
                <c:pt idx="11135">
                  <c:v>23.249490000000002</c:v>
                </c:pt>
                <c:pt idx="11136">
                  <c:v>23.227170000000001</c:v>
                </c:pt>
                <c:pt idx="11137">
                  <c:v>23.196960000000001</c:v>
                </c:pt>
                <c:pt idx="11138">
                  <c:v>23.220610000000001</c:v>
                </c:pt>
                <c:pt idx="11139">
                  <c:v>23.2303</c:v>
                </c:pt>
                <c:pt idx="11140">
                  <c:v>23.19163</c:v>
                </c:pt>
                <c:pt idx="11141">
                  <c:v>23.171720000000001</c:v>
                </c:pt>
                <c:pt idx="11142">
                  <c:v>23.189029999999999</c:v>
                </c:pt>
                <c:pt idx="11143">
                  <c:v>23.17897</c:v>
                </c:pt>
                <c:pt idx="11144">
                  <c:v>23.23752</c:v>
                </c:pt>
                <c:pt idx="11145">
                  <c:v>23.19136</c:v>
                </c:pt>
                <c:pt idx="11146">
                  <c:v>23.22137</c:v>
                </c:pt>
                <c:pt idx="11147">
                  <c:v>23.184650000000001</c:v>
                </c:pt>
                <c:pt idx="11148">
                  <c:v>23.146750000000001</c:v>
                </c:pt>
                <c:pt idx="11149">
                  <c:v>23.207339999999999</c:v>
                </c:pt>
                <c:pt idx="11150">
                  <c:v>23.16545</c:v>
                </c:pt>
                <c:pt idx="11151">
                  <c:v>23.149699999999999</c:v>
                </c:pt>
                <c:pt idx="11152">
                  <c:v>23.171939999999999</c:v>
                </c:pt>
                <c:pt idx="11153">
                  <c:v>23.176490000000001</c:v>
                </c:pt>
                <c:pt idx="11154">
                  <c:v>23.196259999999999</c:v>
                </c:pt>
                <c:pt idx="11155">
                  <c:v>23.255579999999998</c:v>
                </c:pt>
                <c:pt idx="11156">
                  <c:v>23.210629999999998</c:v>
                </c:pt>
                <c:pt idx="11157">
                  <c:v>23.16337</c:v>
                </c:pt>
                <c:pt idx="11158">
                  <c:v>23.236249999999998</c:v>
                </c:pt>
                <c:pt idx="11159">
                  <c:v>23.171679999999999</c:v>
                </c:pt>
                <c:pt idx="11160">
                  <c:v>23.195709999999998</c:v>
                </c:pt>
                <c:pt idx="11161">
                  <c:v>23.246310000000001</c:v>
                </c:pt>
                <c:pt idx="11162">
                  <c:v>23.200189999999999</c:v>
                </c:pt>
                <c:pt idx="11163">
                  <c:v>23.166730000000001</c:v>
                </c:pt>
                <c:pt idx="11164">
                  <c:v>23.191220000000001</c:v>
                </c:pt>
                <c:pt idx="11165">
                  <c:v>23.10398</c:v>
                </c:pt>
                <c:pt idx="11166">
                  <c:v>23.127970000000001</c:v>
                </c:pt>
                <c:pt idx="11167">
                  <c:v>23.185359999999999</c:v>
                </c:pt>
                <c:pt idx="11168">
                  <c:v>23.1785</c:v>
                </c:pt>
                <c:pt idx="11169">
                  <c:v>23.155419999999999</c:v>
                </c:pt>
                <c:pt idx="11170">
                  <c:v>23.186959999999999</c:v>
                </c:pt>
                <c:pt idx="11171">
                  <c:v>23.23396</c:v>
                </c:pt>
                <c:pt idx="11172">
                  <c:v>23.22663</c:v>
                </c:pt>
                <c:pt idx="11173">
                  <c:v>23.257400000000001</c:v>
                </c:pt>
                <c:pt idx="11174">
                  <c:v>23.16451</c:v>
                </c:pt>
                <c:pt idx="11175">
                  <c:v>23.257549999999998</c:v>
                </c:pt>
                <c:pt idx="11176">
                  <c:v>23.240490000000001</c:v>
                </c:pt>
                <c:pt idx="11177">
                  <c:v>23.193819999999999</c:v>
                </c:pt>
                <c:pt idx="11178">
                  <c:v>23.193280000000001</c:v>
                </c:pt>
                <c:pt idx="11179">
                  <c:v>23.13841</c:v>
                </c:pt>
                <c:pt idx="11180">
                  <c:v>23.173590000000001</c:v>
                </c:pt>
                <c:pt idx="11181">
                  <c:v>23.144880000000001</c:v>
                </c:pt>
                <c:pt idx="11182">
                  <c:v>23.178290000000001</c:v>
                </c:pt>
                <c:pt idx="11183">
                  <c:v>23.180890000000002</c:v>
                </c:pt>
                <c:pt idx="11184">
                  <c:v>23.15944</c:v>
                </c:pt>
                <c:pt idx="11185">
                  <c:v>23.16414</c:v>
                </c:pt>
                <c:pt idx="11186">
                  <c:v>23.173559999999998</c:v>
                </c:pt>
                <c:pt idx="11187">
                  <c:v>23.198789999999999</c:v>
                </c:pt>
                <c:pt idx="11188">
                  <c:v>23.203710000000001</c:v>
                </c:pt>
                <c:pt idx="11189">
                  <c:v>23.208670000000001</c:v>
                </c:pt>
                <c:pt idx="11190">
                  <c:v>23.1768</c:v>
                </c:pt>
                <c:pt idx="11191">
                  <c:v>23.148109999999999</c:v>
                </c:pt>
                <c:pt idx="11192">
                  <c:v>23.168340000000001</c:v>
                </c:pt>
                <c:pt idx="11193">
                  <c:v>23.174510000000001</c:v>
                </c:pt>
                <c:pt idx="11194">
                  <c:v>23.176729999999999</c:v>
                </c:pt>
                <c:pt idx="11195">
                  <c:v>23.159120000000001</c:v>
                </c:pt>
                <c:pt idx="11196">
                  <c:v>23.130179999999999</c:v>
                </c:pt>
                <c:pt idx="11197">
                  <c:v>23.156890000000001</c:v>
                </c:pt>
                <c:pt idx="11198">
                  <c:v>23.22082</c:v>
                </c:pt>
                <c:pt idx="11199">
                  <c:v>23.20485</c:v>
                </c:pt>
                <c:pt idx="11200">
                  <c:v>23.192879999999999</c:v>
                </c:pt>
                <c:pt idx="11201">
                  <c:v>23.206700000000001</c:v>
                </c:pt>
                <c:pt idx="11202">
                  <c:v>23.246770000000001</c:v>
                </c:pt>
                <c:pt idx="11203">
                  <c:v>23.19032</c:v>
                </c:pt>
                <c:pt idx="11204">
                  <c:v>23.165209999999998</c:v>
                </c:pt>
                <c:pt idx="11205">
                  <c:v>23.235659999999999</c:v>
                </c:pt>
                <c:pt idx="11206">
                  <c:v>23.259</c:v>
                </c:pt>
                <c:pt idx="11207">
                  <c:v>23.23245</c:v>
                </c:pt>
                <c:pt idx="11208">
                  <c:v>23.251049999999999</c:v>
                </c:pt>
                <c:pt idx="11209">
                  <c:v>23.197040000000001</c:v>
                </c:pt>
                <c:pt idx="11210">
                  <c:v>23.199860000000001</c:v>
                </c:pt>
                <c:pt idx="11211">
                  <c:v>23.17473</c:v>
                </c:pt>
                <c:pt idx="11212">
                  <c:v>23.17923</c:v>
                </c:pt>
                <c:pt idx="11213">
                  <c:v>23.22691</c:v>
                </c:pt>
                <c:pt idx="11214">
                  <c:v>23.228940000000001</c:v>
                </c:pt>
                <c:pt idx="11215">
                  <c:v>23.176590000000001</c:v>
                </c:pt>
                <c:pt idx="11216">
                  <c:v>23.186150000000001</c:v>
                </c:pt>
                <c:pt idx="11217">
                  <c:v>23.171900000000001</c:v>
                </c:pt>
                <c:pt idx="11218">
                  <c:v>23.188700000000001</c:v>
                </c:pt>
                <c:pt idx="11219">
                  <c:v>23.20515</c:v>
                </c:pt>
                <c:pt idx="11220">
                  <c:v>23.171050000000001</c:v>
                </c:pt>
                <c:pt idx="11221">
                  <c:v>23.102250000000002</c:v>
                </c:pt>
                <c:pt idx="11222">
                  <c:v>23.160399999999999</c:v>
                </c:pt>
                <c:pt idx="11223">
                  <c:v>23.13007</c:v>
                </c:pt>
                <c:pt idx="11224">
                  <c:v>23.22512</c:v>
                </c:pt>
                <c:pt idx="11225">
                  <c:v>23.16084</c:v>
                </c:pt>
                <c:pt idx="11226">
                  <c:v>23.19351</c:v>
                </c:pt>
                <c:pt idx="11227">
                  <c:v>23.169930000000001</c:v>
                </c:pt>
                <c:pt idx="11228">
                  <c:v>23.194320000000001</c:v>
                </c:pt>
                <c:pt idx="11229">
                  <c:v>23.214739999999999</c:v>
                </c:pt>
                <c:pt idx="11230">
                  <c:v>23.251380000000001</c:v>
                </c:pt>
                <c:pt idx="11231">
                  <c:v>23.258299999999998</c:v>
                </c:pt>
                <c:pt idx="11232">
                  <c:v>23.2498</c:v>
                </c:pt>
                <c:pt idx="11233">
                  <c:v>23.188230000000001</c:v>
                </c:pt>
                <c:pt idx="11234">
                  <c:v>23.181190000000001</c:v>
                </c:pt>
                <c:pt idx="11235">
                  <c:v>23.13926</c:v>
                </c:pt>
                <c:pt idx="11236">
                  <c:v>23.199280000000002</c:v>
                </c:pt>
                <c:pt idx="11237">
                  <c:v>23.166319999999999</c:v>
                </c:pt>
                <c:pt idx="11238">
                  <c:v>23.223310000000001</c:v>
                </c:pt>
                <c:pt idx="11239">
                  <c:v>23.17464</c:v>
                </c:pt>
                <c:pt idx="11240">
                  <c:v>23.14433</c:v>
                </c:pt>
                <c:pt idx="11241">
                  <c:v>23.203759999999999</c:v>
                </c:pt>
                <c:pt idx="11242">
                  <c:v>23.187110000000001</c:v>
                </c:pt>
                <c:pt idx="11243">
                  <c:v>23.159300000000002</c:v>
                </c:pt>
                <c:pt idx="11244">
                  <c:v>23.193349999999999</c:v>
                </c:pt>
                <c:pt idx="11245">
                  <c:v>23.147729999999999</c:v>
                </c:pt>
                <c:pt idx="11246">
                  <c:v>23.16844</c:v>
                </c:pt>
                <c:pt idx="11247">
                  <c:v>23.19163</c:v>
                </c:pt>
                <c:pt idx="11248">
                  <c:v>23.166699999999999</c:v>
                </c:pt>
                <c:pt idx="11249">
                  <c:v>23.225940000000001</c:v>
                </c:pt>
                <c:pt idx="11250">
                  <c:v>23.13935</c:v>
                </c:pt>
                <c:pt idx="11251">
                  <c:v>23.177849999999999</c:v>
                </c:pt>
                <c:pt idx="11252">
                  <c:v>23.138179999999998</c:v>
                </c:pt>
                <c:pt idx="11253">
                  <c:v>23.1877</c:v>
                </c:pt>
                <c:pt idx="11254">
                  <c:v>23.235530000000001</c:v>
                </c:pt>
                <c:pt idx="11255">
                  <c:v>23.21781</c:v>
                </c:pt>
                <c:pt idx="11256">
                  <c:v>23.22316</c:v>
                </c:pt>
                <c:pt idx="11257">
                  <c:v>23.23265</c:v>
                </c:pt>
                <c:pt idx="11258">
                  <c:v>23.249020000000002</c:v>
                </c:pt>
                <c:pt idx="11259">
                  <c:v>23.251619999999999</c:v>
                </c:pt>
                <c:pt idx="11260">
                  <c:v>23.225950000000001</c:v>
                </c:pt>
                <c:pt idx="11261">
                  <c:v>23.09356</c:v>
                </c:pt>
                <c:pt idx="11262">
                  <c:v>23.144380000000002</c:v>
                </c:pt>
                <c:pt idx="11263">
                  <c:v>23.23423</c:v>
                </c:pt>
                <c:pt idx="11264">
                  <c:v>23.182379999999998</c:v>
                </c:pt>
                <c:pt idx="11265">
                  <c:v>23.06373</c:v>
                </c:pt>
                <c:pt idx="11266">
                  <c:v>23.08792</c:v>
                </c:pt>
                <c:pt idx="11267">
                  <c:v>23.16093</c:v>
                </c:pt>
                <c:pt idx="11268">
                  <c:v>23.167290000000001</c:v>
                </c:pt>
                <c:pt idx="11269">
                  <c:v>23.183520000000001</c:v>
                </c:pt>
                <c:pt idx="11270">
                  <c:v>23.228169999999999</c:v>
                </c:pt>
                <c:pt idx="11271">
                  <c:v>23.202210000000001</c:v>
                </c:pt>
                <c:pt idx="11272">
                  <c:v>23.221689999999999</c:v>
                </c:pt>
                <c:pt idx="11273">
                  <c:v>23.217130000000001</c:v>
                </c:pt>
                <c:pt idx="11274">
                  <c:v>23.213419999999999</c:v>
                </c:pt>
                <c:pt idx="11275">
                  <c:v>23.204190000000001</c:v>
                </c:pt>
                <c:pt idx="11276">
                  <c:v>23.1889</c:v>
                </c:pt>
                <c:pt idx="11277">
                  <c:v>23.178450000000002</c:v>
                </c:pt>
                <c:pt idx="11278">
                  <c:v>23.217610000000001</c:v>
                </c:pt>
                <c:pt idx="11279">
                  <c:v>23.109500000000001</c:v>
                </c:pt>
                <c:pt idx="11280">
                  <c:v>23.143910000000002</c:v>
                </c:pt>
                <c:pt idx="11281">
                  <c:v>23.206299999999999</c:v>
                </c:pt>
                <c:pt idx="11282">
                  <c:v>23.168489999999998</c:v>
                </c:pt>
                <c:pt idx="11283">
                  <c:v>23.16722</c:v>
                </c:pt>
                <c:pt idx="11284">
                  <c:v>23.191870000000002</c:v>
                </c:pt>
                <c:pt idx="11285">
                  <c:v>23.20918</c:v>
                </c:pt>
                <c:pt idx="11286">
                  <c:v>23.211189999999998</c:v>
                </c:pt>
                <c:pt idx="11287">
                  <c:v>23.173850000000002</c:v>
                </c:pt>
                <c:pt idx="11288">
                  <c:v>23.264469999999999</c:v>
                </c:pt>
                <c:pt idx="11289">
                  <c:v>23.158950000000001</c:v>
                </c:pt>
                <c:pt idx="11290">
                  <c:v>23.204809999999998</c:v>
                </c:pt>
                <c:pt idx="11291">
                  <c:v>23.184360000000002</c:v>
                </c:pt>
                <c:pt idx="11292">
                  <c:v>23.20561</c:v>
                </c:pt>
                <c:pt idx="11293">
                  <c:v>23.16573</c:v>
                </c:pt>
                <c:pt idx="11294">
                  <c:v>23.111149999999999</c:v>
                </c:pt>
                <c:pt idx="11295">
                  <c:v>23.14527</c:v>
                </c:pt>
                <c:pt idx="11296">
                  <c:v>23.130939999999999</c:v>
                </c:pt>
                <c:pt idx="11297">
                  <c:v>23.179069999999999</c:v>
                </c:pt>
                <c:pt idx="11298">
                  <c:v>23.154140000000002</c:v>
                </c:pt>
                <c:pt idx="11299">
                  <c:v>23.151759999999999</c:v>
                </c:pt>
                <c:pt idx="11300">
                  <c:v>23.141069999999999</c:v>
                </c:pt>
                <c:pt idx="11301">
                  <c:v>23.1191</c:v>
                </c:pt>
                <c:pt idx="11302">
                  <c:v>23.205829999999999</c:v>
                </c:pt>
                <c:pt idx="11303">
                  <c:v>23.22363</c:v>
                </c:pt>
                <c:pt idx="11304">
                  <c:v>23.15053</c:v>
                </c:pt>
                <c:pt idx="11305">
                  <c:v>23.182860000000002</c:v>
                </c:pt>
                <c:pt idx="11306">
                  <c:v>23.129280000000001</c:v>
                </c:pt>
                <c:pt idx="11307">
                  <c:v>23.155339999999999</c:v>
                </c:pt>
                <c:pt idx="11308">
                  <c:v>23.140689999999999</c:v>
                </c:pt>
                <c:pt idx="11309">
                  <c:v>23.143709999999999</c:v>
                </c:pt>
                <c:pt idx="11310">
                  <c:v>23.174119999999998</c:v>
                </c:pt>
                <c:pt idx="11311">
                  <c:v>23.130960000000002</c:v>
                </c:pt>
                <c:pt idx="11312">
                  <c:v>23.210830000000001</c:v>
                </c:pt>
                <c:pt idx="11313">
                  <c:v>23.217469999999999</c:v>
                </c:pt>
                <c:pt idx="11314">
                  <c:v>23.196249999999999</c:v>
                </c:pt>
                <c:pt idx="11315">
                  <c:v>23.173940000000002</c:v>
                </c:pt>
                <c:pt idx="11316">
                  <c:v>23.118230000000001</c:v>
                </c:pt>
                <c:pt idx="11317">
                  <c:v>23.167809999999999</c:v>
                </c:pt>
                <c:pt idx="11318">
                  <c:v>23.176220000000001</c:v>
                </c:pt>
                <c:pt idx="11319">
                  <c:v>23.148129999999998</c:v>
                </c:pt>
                <c:pt idx="11320">
                  <c:v>23.16161</c:v>
                </c:pt>
                <c:pt idx="11321">
                  <c:v>23.160620000000002</c:v>
                </c:pt>
                <c:pt idx="11322">
                  <c:v>23.138200000000001</c:v>
                </c:pt>
                <c:pt idx="11323">
                  <c:v>23.196400000000001</c:v>
                </c:pt>
                <c:pt idx="11324">
                  <c:v>23.19699</c:v>
                </c:pt>
                <c:pt idx="11325">
                  <c:v>23.1736</c:v>
                </c:pt>
                <c:pt idx="11326">
                  <c:v>23.15626</c:v>
                </c:pt>
                <c:pt idx="11327">
                  <c:v>23.18243</c:v>
                </c:pt>
                <c:pt idx="11328">
                  <c:v>23.1754</c:v>
                </c:pt>
                <c:pt idx="11329">
                  <c:v>23.18317</c:v>
                </c:pt>
                <c:pt idx="11330">
                  <c:v>23.156659999999999</c:v>
                </c:pt>
                <c:pt idx="11331">
                  <c:v>23.16479</c:v>
                </c:pt>
                <c:pt idx="11332">
                  <c:v>23.172440000000002</c:v>
                </c:pt>
                <c:pt idx="11333">
                  <c:v>23.16527</c:v>
                </c:pt>
                <c:pt idx="11334">
                  <c:v>23.149039999999999</c:v>
                </c:pt>
                <c:pt idx="11335">
                  <c:v>23.14357</c:v>
                </c:pt>
                <c:pt idx="11336">
                  <c:v>23.042840000000002</c:v>
                </c:pt>
                <c:pt idx="11337">
                  <c:v>23.07958</c:v>
                </c:pt>
                <c:pt idx="11338">
                  <c:v>23.196359999999999</c:v>
                </c:pt>
                <c:pt idx="11339">
                  <c:v>23.182939999999999</c:v>
                </c:pt>
                <c:pt idx="11340">
                  <c:v>23.18863</c:v>
                </c:pt>
                <c:pt idx="11341">
                  <c:v>23.150749999999999</c:v>
                </c:pt>
                <c:pt idx="11342">
                  <c:v>23.148420000000002</c:v>
                </c:pt>
                <c:pt idx="11343">
                  <c:v>23.17596</c:v>
                </c:pt>
                <c:pt idx="11344">
                  <c:v>23.148900000000001</c:v>
                </c:pt>
                <c:pt idx="11345">
                  <c:v>23.14744</c:v>
                </c:pt>
                <c:pt idx="11346">
                  <c:v>23.24785</c:v>
                </c:pt>
                <c:pt idx="11347">
                  <c:v>23.187950000000001</c:v>
                </c:pt>
                <c:pt idx="11348">
                  <c:v>23.22025</c:v>
                </c:pt>
                <c:pt idx="11349">
                  <c:v>23.15185</c:v>
                </c:pt>
                <c:pt idx="11350">
                  <c:v>23.219270000000002</c:v>
                </c:pt>
                <c:pt idx="11351">
                  <c:v>23.233599999999999</c:v>
                </c:pt>
                <c:pt idx="11352">
                  <c:v>23.182009999999998</c:v>
                </c:pt>
                <c:pt idx="11353">
                  <c:v>23.140409999999999</c:v>
                </c:pt>
                <c:pt idx="11354">
                  <c:v>23.1663</c:v>
                </c:pt>
                <c:pt idx="11355">
                  <c:v>23.133400000000002</c:v>
                </c:pt>
                <c:pt idx="11356">
                  <c:v>23.109380000000002</c:v>
                </c:pt>
                <c:pt idx="11357">
                  <c:v>23.12717</c:v>
                </c:pt>
                <c:pt idx="11358">
                  <c:v>23.11992</c:v>
                </c:pt>
                <c:pt idx="11359">
                  <c:v>23.146159999999998</c:v>
                </c:pt>
                <c:pt idx="11360">
                  <c:v>23.141210000000001</c:v>
                </c:pt>
                <c:pt idx="11361">
                  <c:v>23.078379999999999</c:v>
                </c:pt>
                <c:pt idx="11362">
                  <c:v>23.088460000000001</c:v>
                </c:pt>
                <c:pt idx="11363">
                  <c:v>23.149260000000002</c:v>
                </c:pt>
                <c:pt idx="11364">
                  <c:v>23.143509999999999</c:v>
                </c:pt>
                <c:pt idx="11365">
                  <c:v>23.147559999999999</c:v>
                </c:pt>
                <c:pt idx="11366">
                  <c:v>23.178180000000001</c:v>
                </c:pt>
                <c:pt idx="11367">
                  <c:v>23.10173</c:v>
                </c:pt>
                <c:pt idx="11368">
                  <c:v>23.117660000000001</c:v>
                </c:pt>
                <c:pt idx="11369">
                  <c:v>23.12443</c:v>
                </c:pt>
                <c:pt idx="11370">
                  <c:v>23.189599999999999</c:v>
                </c:pt>
                <c:pt idx="11371">
                  <c:v>23.159669999999998</c:v>
                </c:pt>
                <c:pt idx="11372">
                  <c:v>23.120570000000001</c:v>
                </c:pt>
                <c:pt idx="11373">
                  <c:v>23.12603</c:v>
                </c:pt>
                <c:pt idx="11374">
                  <c:v>23.089289999999998</c:v>
                </c:pt>
                <c:pt idx="11375">
                  <c:v>23.0871</c:v>
                </c:pt>
                <c:pt idx="11376">
                  <c:v>23.076889999999999</c:v>
                </c:pt>
                <c:pt idx="11377">
                  <c:v>23.113790000000002</c:v>
                </c:pt>
                <c:pt idx="11378">
                  <c:v>23.127690000000001</c:v>
                </c:pt>
                <c:pt idx="11379">
                  <c:v>23.159659999999999</c:v>
                </c:pt>
                <c:pt idx="11380">
                  <c:v>23.13964</c:v>
                </c:pt>
                <c:pt idx="11381">
                  <c:v>23.139669999999999</c:v>
                </c:pt>
                <c:pt idx="11382">
                  <c:v>23.165279999999999</c:v>
                </c:pt>
                <c:pt idx="11383">
                  <c:v>23.131620000000002</c:v>
                </c:pt>
                <c:pt idx="11384">
                  <c:v>23.184480000000001</c:v>
                </c:pt>
                <c:pt idx="11385">
                  <c:v>23.166039999999999</c:v>
                </c:pt>
                <c:pt idx="11386">
                  <c:v>23.15587</c:v>
                </c:pt>
                <c:pt idx="11387">
                  <c:v>23.152190000000001</c:v>
                </c:pt>
                <c:pt idx="11388">
                  <c:v>23.130240000000001</c:v>
                </c:pt>
                <c:pt idx="11389">
                  <c:v>23.163969999999999</c:v>
                </c:pt>
                <c:pt idx="11390">
                  <c:v>23.213329999999999</c:v>
                </c:pt>
                <c:pt idx="11391">
                  <c:v>23.171769999999999</c:v>
                </c:pt>
                <c:pt idx="11392">
                  <c:v>23.163599999999999</c:v>
                </c:pt>
                <c:pt idx="11393">
                  <c:v>23.119009999999999</c:v>
                </c:pt>
                <c:pt idx="11394">
                  <c:v>23.139469999999999</c:v>
                </c:pt>
                <c:pt idx="11395">
                  <c:v>23.089770000000001</c:v>
                </c:pt>
                <c:pt idx="11396">
                  <c:v>23.14001</c:v>
                </c:pt>
                <c:pt idx="11397">
                  <c:v>23.13083</c:v>
                </c:pt>
                <c:pt idx="11398">
                  <c:v>23.14329</c:v>
                </c:pt>
                <c:pt idx="11399">
                  <c:v>23.16564</c:v>
                </c:pt>
                <c:pt idx="11400">
                  <c:v>23.164079999999998</c:v>
                </c:pt>
                <c:pt idx="11401">
                  <c:v>23.16911</c:v>
                </c:pt>
                <c:pt idx="11402">
                  <c:v>23.127140000000001</c:v>
                </c:pt>
                <c:pt idx="11403">
                  <c:v>23.197839999999999</c:v>
                </c:pt>
                <c:pt idx="11404">
                  <c:v>23.165569999999999</c:v>
                </c:pt>
                <c:pt idx="11405">
                  <c:v>23.120470000000001</c:v>
                </c:pt>
                <c:pt idx="11406">
                  <c:v>23.16919</c:v>
                </c:pt>
                <c:pt idx="11407">
                  <c:v>23.17399</c:v>
                </c:pt>
                <c:pt idx="11408">
                  <c:v>23.174510000000001</c:v>
                </c:pt>
                <c:pt idx="11409">
                  <c:v>23.13841</c:v>
                </c:pt>
                <c:pt idx="11410">
                  <c:v>23.165130000000001</c:v>
                </c:pt>
                <c:pt idx="11411">
                  <c:v>23.11289</c:v>
                </c:pt>
                <c:pt idx="11412">
                  <c:v>23.100380000000001</c:v>
                </c:pt>
                <c:pt idx="11413">
                  <c:v>23.17192</c:v>
                </c:pt>
                <c:pt idx="11414">
                  <c:v>23.142309999999998</c:v>
                </c:pt>
                <c:pt idx="11415">
                  <c:v>23.142019999999999</c:v>
                </c:pt>
                <c:pt idx="11416">
                  <c:v>23.118110000000001</c:v>
                </c:pt>
                <c:pt idx="11417">
                  <c:v>23.110119999999998</c:v>
                </c:pt>
                <c:pt idx="11418">
                  <c:v>23.145409999999998</c:v>
                </c:pt>
                <c:pt idx="11419">
                  <c:v>23.166350000000001</c:v>
                </c:pt>
                <c:pt idx="11420">
                  <c:v>23.161989999999999</c:v>
                </c:pt>
                <c:pt idx="11421">
                  <c:v>23.143160000000002</c:v>
                </c:pt>
                <c:pt idx="11422">
                  <c:v>23.172820000000002</c:v>
                </c:pt>
                <c:pt idx="11423">
                  <c:v>23.172979999999999</c:v>
                </c:pt>
                <c:pt idx="11424">
                  <c:v>23.117999999999999</c:v>
                </c:pt>
                <c:pt idx="11425">
                  <c:v>23.105090000000001</c:v>
                </c:pt>
                <c:pt idx="11426">
                  <c:v>23.144359999999999</c:v>
                </c:pt>
                <c:pt idx="11427">
                  <c:v>23.138850000000001</c:v>
                </c:pt>
                <c:pt idx="11428">
                  <c:v>23.145420000000001</c:v>
                </c:pt>
                <c:pt idx="11429">
                  <c:v>23.17295</c:v>
                </c:pt>
                <c:pt idx="11430">
                  <c:v>23.194099999999999</c:v>
                </c:pt>
                <c:pt idx="11431">
                  <c:v>23.123950000000001</c:v>
                </c:pt>
                <c:pt idx="11432">
                  <c:v>23.172039999999999</c:v>
                </c:pt>
                <c:pt idx="11433">
                  <c:v>23.117080000000001</c:v>
                </c:pt>
                <c:pt idx="11434">
                  <c:v>23.10838</c:v>
                </c:pt>
                <c:pt idx="11435">
                  <c:v>23.105499999999999</c:v>
                </c:pt>
                <c:pt idx="11436">
                  <c:v>23.13569</c:v>
                </c:pt>
                <c:pt idx="11437">
                  <c:v>23.148520000000001</c:v>
                </c:pt>
                <c:pt idx="11438">
                  <c:v>23.217569999999998</c:v>
                </c:pt>
                <c:pt idx="11439">
                  <c:v>23.220050000000001</c:v>
                </c:pt>
                <c:pt idx="11440">
                  <c:v>23.191500000000001</c:v>
                </c:pt>
                <c:pt idx="11441">
                  <c:v>23.22898</c:v>
                </c:pt>
                <c:pt idx="11442">
                  <c:v>23.224969999999999</c:v>
                </c:pt>
                <c:pt idx="11443">
                  <c:v>23.224070000000001</c:v>
                </c:pt>
                <c:pt idx="11444">
                  <c:v>23.183450000000001</c:v>
                </c:pt>
                <c:pt idx="11445">
                  <c:v>23.193300000000001</c:v>
                </c:pt>
                <c:pt idx="11446">
                  <c:v>23.240880000000001</c:v>
                </c:pt>
                <c:pt idx="11447">
                  <c:v>23.198650000000001</c:v>
                </c:pt>
                <c:pt idx="11448">
                  <c:v>23.16244</c:v>
                </c:pt>
                <c:pt idx="11449">
                  <c:v>23.189430000000002</c:v>
                </c:pt>
                <c:pt idx="11450">
                  <c:v>23.247540000000001</c:v>
                </c:pt>
                <c:pt idx="11451">
                  <c:v>23.2455</c:v>
                </c:pt>
                <c:pt idx="11452">
                  <c:v>23.132300000000001</c:v>
                </c:pt>
                <c:pt idx="11453">
                  <c:v>23.134229999999999</c:v>
                </c:pt>
                <c:pt idx="11454">
                  <c:v>23.101230000000001</c:v>
                </c:pt>
                <c:pt idx="11455">
                  <c:v>23.063379999999999</c:v>
                </c:pt>
                <c:pt idx="11456">
                  <c:v>23.058489999999999</c:v>
                </c:pt>
                <c:pt idx="11457">
                  <c:v>23.07283</c:v>
                </c:pt>
                <c:pt idx="11458">
                  <c:v>23.077680000000001</c:v>
                </c:pt>
                <c:pt idx="11459">
                  <c:v>23.083909999999999</c:v>
                </c:pt>
                <c:pt idx="11460">
                  <c:v>23.05866</c:v>
                </c:pt>
                <c:pt idx="11461">
                  <c:v>23.234459999999999</c:v>
                </c:pt>
                <c:pt idx="11462">
                  <c:v>23.203939999999999</c:v>
                </c:pt>
                <c:pt idx="11463">
                  <c:v>23.18346</c:v>
                </c:pt>
                <c:pt idx="11464">
                  <c:v>23.161539999999999</c:v>
                </c:pt>
                <c:pt idx="11465">
                  <c:v>23.115670000000001</c:v>
                </c:pt>
                <c:pt idx="11466">
                  <c:v>23.137270000000001</c:v>
                </c:pt>
                <c:pt idx="11467">
                  <c:v>23.14772</c:v>
                </c:pt>
                <c:pt idx="11468">
                  <c:v>23.14254</c:v>
                </c:pt>
                <c:pt idx="11469">
                  <c:v>23.157209999999999</c:v>
                </c:pt>
                <c:pt idx="11470">
                  <c:v>23.15626</c:v>
                </c:pt>
                <c:pt idx="11471">
                  <c:v>23.150639999999999</c:v>
                </c:pt>
                <c:pt idx="11472">
                  <c:v>23.19089</c:v>
                </c:pt>
                <c:pt idx="11473">
                  <c:v>23.1556</c:v>
                </c:pt>
                <c:pt idx="11474">
                  <c:v>23.176749999999998</c:v>
                </c:pt>
                <c:pt idx="11475">
                  <c:v>23.183679999999999</c:v>
                </c:pt>
                <c:pt idx="11476">
                  <c:v>23.19736</c:v>
                </c:pt>
                <c:pt idx="11477">
                  <c:v>23.103680000000001</c:v>
                </c:pt>
                <c:pt idx="11478">
                  <c:v>23.171389999999999</c:v>
                </c:pt>
                <c:pt idx="11479">
                  <c:v>23.193919999999999</c:v>
                </c:pt>
                <c:pt idx="11480">
                  <c:v>23.17041</c:v>
                </c:pt>
                <c:pt idx="11481">
                  <c:v>23.190249999999999</c:v>
                </c:pt>
                <c:pt idx="11482">
                  <c:v>23.170449999999999</c:v>
                </c:pt>
                <c:pt idx="11483">
                  <c:v>23.13449</c:v>
                </c:pt>
                <c:pt idx="11484">
                  <c:v>23.139309999999998</c:v>
                </c:pt>
                <c:pt idx="11485">
                  <c:v>23.14856</c:v>
                </c:pt>
                <c:pt idx="11486">
                  <c:v>23.15757</c:v>
                </c:pt>
                <c:pt idx="11487">
                  <c:v>23.166360000000001</c:v>
                </c:pt>
                <c:pt idx="11488">
                  <c:v>23.182300000000001</c:v>
                </c:pt>
                <c:pt idx="11489">
                  <c:v>23.146529999999998</c:v>
                </c:pt>
                <c:pt idx="11490">
                  <c:v>23.182289999999998</c:v>
                </c:pt>
                <c:pt idx="11491">
                  <c:v>23.197220000000002</c:v>
                </c:pt>
                <c:pt idx="11492">
                  <c:v>23.157029999999999</c:v>
                </c:pt>
                <c:pt idx="11493">
                  <c:v>23.17698</c:v>
                </c:pt>
                <c:pt idx="11494">
                  <c:v>23.13861</c:v>
                </c:pt>
                <c:pt idx="11495">
                  <c:v>23.18047</c:v>
                </c:pt>
                <c:pt idx="11496">
                  <c:v>23.09873</c:v>
                </c:pt>
                <c:pt idx="11497">
                  <c:v>23.13475</c:v>
                </c:pt>
                <c:pt idx="11498">
                  <c:v>23.131879999999999</c:v>
                </c:pt>
                <c:pt idx="11499">
                  <c:v>23.14781</c:v>
                </c:pt>
                <c:pt idx="11500">
                  <c:v>23.098700000000001</c:v>
                </c:pt>
                <c:pt idx="11501">
                  <c:v>23.165859999999999</c:v>
                </c:pt>
                <c:pt idx="11502">
                  <c:v>23.167819999999999</c:v>
                </c:pt>
                <c:pt idx="11503">
                  <c:v>23.12856</c:v>
                </c:pt>
                <c:pt idx="11504">
                  <c:v>23.090309999999999</c:v>
                </c:pt>
                <c:pt idx="11505">
                  <c:v>23.092459999999999</c:v>
                </c:pt>
                <c:pt idx="11506">
                  <c:v>23.084250000000001</c:v>
                </c:pt>
                <c:pt idx="11507">
                  <c:v>23.102709999999998</c:v>
                </c:pt>
                <c:pt idx="11508">
                  <c:v>23.12903</c:v>
                </c:pt>
                <c:pt idx="11509">
                  <c:v>23.144639999999999</c:v>
                </c:pt>
                <c:pt idx="11510">
                  <c:v>23.178719999999998</c:v>
                </c:pt>
                <c:pt idx="11511">
                  <c:v>23.137820000000001</c:v>
                </c:pt>
                <c:pt idx="11512">
                  <c:v>23.092420000000001</c:v>
                </c:pt>
                <c:pt idx="11513">
                  <c:v>23.129899999999999</c:v>
                </c:pt>
                <c:pt idx="11514">
                  <c:v>23.06296</c:v>
                </c:pt>
                <c:pt idx="11515">
                  <c:v>23.090900000000001</c:v>
                </c:pt>
                <c:pt idx="11516">
                  <c:v>23.123629999999999</c:v>
                </c:pt>
                <c:pt idx="11517">
                  <c:v>23.13176</c:v>
                </c:pt>
                <c:pt idx="11518">
                  <c:v>23.156739999999999</c:v>
                </c:pt>
                <c:pt idx="11519">
                  <c:v>23.156600000000001</c:v>
                </c:pt>
                <c:pt idx="11520">
                  <c:v>23.124739999999999</c:v>
                </c:pt>
                <c:pt idx="11521">
                  <c:v>23.15</c:v>
                </c:pt>
                <c:pt idx="11522">
                  <c:v>23.113800000000001</c:v>
                </c:pt>
                <c:pt idx="11523">
                  <c:v>23.09488</c:v>
                </c:pt>
                <c:pt idx="11524">
                  <c:v>23.126329999999999</c:v>
                </c:pt>
                <c:pt idx="11525">
                  <c:v>23.107669999999999</c:v>
                </c:pt>
                <c:pt idx="11526">
                  <c:v>23.137720000000002</c:v>
                </c:pt>
                <c:pt idx="11527">
                  <c:v>23.110800000000001</c:v>
                </c:pt>
                <c:pt idx="11528">
                  <c:v>23.11572</c:v>
                </c:pt>
                <c:pt idx="11529">
                  <c:v>23.1357</c:v>
                </c:pt>
                <c:pt idx="11530">
                  <c:v>23.15146</c:v>
                </c:pt>
                <c:pt idx="11531">
                  <c:v>23.084379999999999</c:v>
                </c:pt>
                <c:pt idx="11532">
                  <c:v>23.102419999999999</c:v>
                </c:pt>
                <c:pt idx="11533">
                  <c:v>23.1433</c:v>
                </c:pt>
                <c:pt idx="11534">
                  <c:v>23.13888</c:v>
                </c:pt>
                <c:pt idx="11535">
                  <c:v>23.174440000000001</c:v>
                </c:pt>
                <c:pt idx="11536">
                  <c:v>23.08154</c:v>
                </c:pt>
                <c:pt idx="11537">
                  <c:v>23.078399999999998</c:v>
                </c:pt>
                <c:pt idx="11538">
                  <c:v>23.12473</c:v>
                </c:pt>
                <c:pt idx="11539">
                  <c:v>23.131119999999999</c:v>
                </c:pt>
                <c:pt idx="11540">
                  <c:v>23.08484</c:v>
                </c:pt>
                <c:pt idx="11541">
                  <c:v>23.124110000000002</c:v>
                </c:pt>
                <c:pt idx="11542">
                  <c:v>23.103850000000001</c:v>
                </c:pt>
                <c:pt idx="11543">
                  <c:v>23.078140000000001</c:v>
                </c:pt>
                <c:pt idx="11544">
                  <c:v>23.173770000000001</c:v>
                </c:pt>
                <c:pt idx="11545">
                  <c:v>23.160029999999999</c:v>
                </c:pt>
                <c:pt idx="11546">
                  <c:v>23.121870000000001</c:v>
                </c:pt>
                <c:pt idx="11547">
                  <c:v>23.120619999999999</c:v>
                </c:pt>
                <c:pt idx="11548">
                  <c:v>23.141470000000002</c:v>
                </c:pt>
                <c:pt idx="11549">
                  <c:v>23.079239999999999</c:v>
                </c:pt>
                <c:pt idx="11550">
                  <c:v>23.043839999999999</c:v>
                </c:pt>
                <c:pt idx="11551">
                  <c:v>23.06786</c:v>
                </c:pt>
                <c:pt idx="11552">
                  <c:v>23.173670000000001</c:v>
                </c:pt>
                <c:pt idx="11553">
                  <c:v>23.058679999999999</c:v>
                </c:pt>
                <c:pt idx="11554">
                  <c:v>23.168959999999998</c:v>
                </c:pt>
                <c:pt idx="11555">
                  <c:v>23.06625</c:v>
                </c:pt>
                <c:pt idx="11556">
                  <c:v>23.049779999999998</c:v>
                </c:pt>
                <c:pt idx="11557">
                  <c:v>22.99483</c:v>
                </c:pt>
                <c:pt idx="11558">
                  <c:v>23.016559999999998</c:v>
                </c:pt>
                <c:pt idx="11559">
                  <c:v>23.049900000000001</c:v>
                </c:pt>
                <c:pt idx="11560">
                  <c:v>23.189609999999998</c:v>
                </c:pt>
                <c:pt idx="11561">
                  <c:v>23.150369999999999</c:v>
                </c:pt>
                <c:pt idx="11562">
                  <c:v>23.141729999999999</c:v>
                </c:pt>
                <c:pt idx="11563">
                  <c:v>23.18214</c:v>
                </c:pt>
                <c:pt idx="11564">
                  <c:v>23.183779999999999</c:v>
                </c:pt>
                <c:pt idx="11565">
                  <c:v>23.169920000000001</c:v>
                </c:pt>
                <c:pt idx="11566">
                  <c:v>23.124220000000001</c:v>
                </c:pt>
                <c:pt idx="11567">
                  <c:v>23.11796</c:v>
                </c:pt>
                <c:pt idx="11568">
                  <c:v>23.08614</c:v>
                </c:pt>
                <c:pt idx="11569">
                  <c:v>23.109549999999999</c:v>
                </c:pt>
                <c:pt idx="11570">
                  <c:v>23.151109999999999</c:v>
                </c:pt>
                <c:pt idx="11571">
                  <c:v>23.115659999999998</c:v>
                </c:pt>
                <c:pt idx="11572">
                  <c:v>23.095749999999999</c:v>
                </c:pt>
                <c:pt idx="11573">
                  <c:v>23.136019999999998</c:v>
                </c:pt>
                <c:pt idx="11574">
                  <c:v>23.127490000000002</c:v>
                </c:pt>
                <c:pt idx="11575">
                  <c:v>23.109870000000001</c:v>
                </c:pt>
                <c:pt idx="11576">
                  <c:v>23.113230000000001</c:v>
                </c:pt>
                <c:pt idx="11577">
                  <c:v>23.086210000000001</c:v>
                </c:pt>
                <c:pt idx="11578">
                  <c:v>23.168690000000002</c:v>
                </c:pt>
                <c:pt idx="11579">
                  <c:v>23.122679999999999</c:v>
                </c:pt>
                <c:pt idx="11580">
                  <c:v>23.120080000000002</c:v>
                </c:pt>
                <c:pt idx="11581">
                  <c:v>23.079650000000001</c:v>
                </c:pt>
                <c:pt idx="11582">
                  <c:v>23.095580000000002</c:v>
                </c:pt>
                <c:pt idx="11583">
                  <c:v>23.140250000000002</c:v>
                </c:pt>
                <c:pt idx="11584">
                  <c:v>23.094270000000002</c:v>
                </c:pt>
                <c:pt idx="11585">
                  <c:v>23.17437</c:v>
                </c:pt>
                <c:pt idx="11586">
                  <c:v>23.113880000000002</c:v>
                </c:pt>
                <c:pt idx="11587">
                  <c:v>23.125139999999998</c:v>
                </c:pt>
                <c:pt idx="11588">
                  <c:v>23.148040000000002</c:v>
                </c:pt>
                <c:pt idx="11589">
                  <c:v>23.140830000000001</c:v>
                </c:pt>
                <c:pt idx="11590">
                  <c:v>23.136780000000002</c:v>
                </c:pt>
                <c:pt idx="11591">
                  <c:v>23.14611</c:v>
                </c:pt>
                <c:pt idx="11592">
                  <c:v>23.165949999999999</c:v>
                </c:pt>
                <c:pt idx="11593">
                  <c:v>23.14714</c:v>
                </c:pt>
                <c:pt idx="11594">
                  <c:v>23.15082</c:v>
                </c:pt>
                <c:pt idx="11595">
                  <c:v>23.16019</c:v>
                </c:pt>
                <c:pt idx="11596">
                  <c:v>23.139880000000002</c:v>
                </c:pt>
                <c:pt idx="11597">
                  <c:v>23.126650000000001</c:v>
                </c:pt>
                <c:pt idx="11598">
                  <c:v>23.098859999999998</c:v>
                </c:pt>
                <c:pt idx="11599">
                  <c:v>23.142880000000002</c:v>
                </c:pt>
                <c:pt idx="11600">
                  <c:v>23.132000000000001</c:v>
                </c:pt>
                <c:pt idx="11601">
                  <c:v>23.174189999999999</c:v>
                </c:pt>
                <c:pt idx="11602">
                  <c:v>23.182030000000001</c:v>
                </c:pt>
                <c:pt idx="11603">
                  <c:v>23.169779999999999</c:v>
                </c:pt>
                <c:pt idx="11604">
                  <c:v>23.142759999999999</c:v>
                </c:pt>
                <c:pt idx="11605">
                  <c:v>23.168060000000001</c:v>
                </c:pt>
                <c:pt idx="11606">
                  <c:v>23.15672</c:v>
                </c:pt>
                <c:pt idx="11607">
                  <c:v>23.099450000000001</c:v>
                </c:pt>
                <c:pt idx="11608">
                  <c:v>23.115790000000001</c:v>
                </c:pt>
                <c:pt idx="11609">
                  <c:v>23.118659999999998</c:v>
                </c:pt>
                <c:pt idx="11610">
                  <c:v>23.126139999999999</c:v>
                </c:pt>
                <c:pt idx="11611">
                  <c:v>23.10248</c:v>
                </c:pt>
                <c:pt idx="11612">
                  <c:v>23.124030000000001</c:v>
                </c:pt>
                <c:pt idx="11613">
                  <c:v>23.146619999999999</c:v>
                </c:pt>
                <c:pt idx="11614">
                  <c:v>23.086459999999999</c:v>
                </c:pt>
                <c:pt idx="11615">
                  <c:v>23.127659999999999</c:v>
                </c:pt>
                <c:pt idx="11616">
                  <c:v>23.081869999999999</c:v>
                </c:pt>
                <c:pt idx="11617">
                  <c:v>23.10192</c:v>
                </c:pt>
                <c:pt idx="11618">
                  <c:v>23.101050000000001</c:v>
                </c:pt>
                <c:pt idx="11619">
                  <c:v>23.120339999999999</c:v>
                </c:pt>
                <c:pt idx="11620">
                  <c:v>23.057880000000001</c:v>
                </c:pt>
                <c:pt idx="11621">
                  <c:v>23.127849999999999</c:v>
                </c:pt>
                <c:pt idx="11622">
                  <c:v>23.130140000000001</c:v>
                </c:pt>
                <c:pt idx="11623">
                  <c:v>23.14499</c:v>
                </c:pt>
                <c:pt idx="11624">
                  <c:v>23.073840000000001</c:v>
                </c:pt>
                <c:pt idx="11625">
                  <c:v>23.075119999999998</c:v>
                </c:pt>
                <c:pt idx="11626">
                  <c:v>23.09646</c:v>
                </c:pt>
                <c:pt idx="11627">
                  <c:v>23.117139999999999</c:v>
                </c:pt>
                <c:pt idx="11628">
                  <c:v>23.123989999999999</c:v>
                </c:pt>
                <c:pt idx="11629">
                  <c:v>23.076840000000001</c:v>
                </c:pt>
                <c:pt idx="11630">
                  <c:v>23.09686</c:v>
                </c:pt>
                <c:pt idx="11631">
                  <c:v>23.1572</c:v>
                </c:pt>
                <c:pt idx="11632">
                  <c:v>23.139420000000001</c:v>
                </c:pt>
                <c:pt idx="11633">
                  <c:v>23.023969999999998</c:v>
                </c:pt>
                <c:pt idx="11634">
                  <c:v>22.993310000000001</c:v>
                </c:pt>
                <c:pt idx="11635">
                  <c:v>23.1067</c:v>
                </c:pt>
                <c:pt idx="11636">
                  <c:v>23.081289999999999</c:v>
                </c:pt>
                <c:pt idx="11637">
                  <c:v>23.074870000000001</c:v>
                </c:pt>
                <c:pt idx="11638">
                  <c:v>23.050519999999999</c:v>
                </c:pt>
                <c:pt idx="11639">
                  <c:v>23.07461</c:v>
                </c:pt>
                <c:pt idx="11640">
                  <c:v>23.090869999999999</c:v>
                </c:pt>
                <c:pt idx="11641">
                  <c:v>23.09291</c:v>
                </c:pt>
                <c:pt idx="11642">
                  <c:v>23.095659999999999</c:v>
                </c:pt>
                <c:pt idx="11643">
                  <c:v>23.070789999999999</c:v>
                </c:pt>
                <c:pt idx="11644">
                  <c:v>23.071960000000001</c:v>
                </c:pt>
                <c:pt idx="11645">
                  <c:v>23.044280000000001</c:v>
                </c:pt>
                <c:pt idx="11646">
                  <c:v>23.0623</c:v>
                </c:pt>
                <c:pt idx="11647">
                  <c:v>23.102959999999999</c:v>
                </c:pt>
                <c:pt idx="11648">
                  <c:v>23.081939999999999</c:v>
                </c:pt>
                <c:pt idx="11649">
                  <c:v>23.143160000000002</c:v>
                </c:pt>
                <c:pt idx="11650">
                  <c:v>23.173459999999999</c:v>
                </c:pt>
                <c:pt idx="11651">
                  <c:v>23.16574</c:v>
                </c:pt>
                <c:pt idx="11652">
                  <c:v>23.119289999999999</c:v>
                </c:pt>
                <c:pt idx="11653">
                  <c:v>23.059270000000001</c:v>
                </c:pt>
                <c:pt idx="11654">
                  <c:v>23.039729999999999</c:v>
                </c:pt>
                <c:pt idx="11655">
                  <c:v>23.018039999999999</c:v>
                </c:pt>
                <c:pt idx="11656">
                  <c:v>23.041250000000002</c:v>
                </c:pt>
                <c:pt idx="11657">
                  <c:v>23.067879999999999</c:v>
                </c:pt>
                <c:pt idx="11658">
                  <c:v>23.023129999999998</c:v>
                </c:pt>
                <c:pt idx="11659">
                  <c:v>23.019919999999999</c:v>
                </c:pt>
                <c:pt idx="11660">
                  <c:v>23.049610000000001</c:v>
                </c:pt>
                <c:pt idx="11661">
                  <c:v>23.046880000000002</c:v>
                </c:pt>
                <c:pt idx="11662">
                  <c:v>23.06429</c:v>
                </c:pt>
                <c:pt idx="11663">
                  <c:v>23.067070000000001</c:v>
                </c:pt>
                <c:pt idx="11664">
                  <c:v>23.117650000000001</c:v>
                </c:pt>
                <c:pt idx="11665">
                  <c:v>23.078849999999999</c:v>
                </c:pt>
                <c:pt idx="11666">
                  <c:v>23.127970000000001</c:v>
                </c:pt>
                <c:pt idx="11667">
                  <c:v>23.051970000000001</c:v>
                </c:pt>
                <c:pt idx="11668">
                  <c:v>23.092009999999998</c:v>
                </c:pt>
                <c:pt idx="11669">
                  <c:v>23.095849999999999</c:v>
                </c:pt>
                <c:pt idx="11670">
                  <c:v>23.094570000000001</c:v>
                </c:pt>
                <c:pt idx="11671">
                  <c:v>23.122710000000001</c:v>
                </c:pt>
                <c:pt idx="11672">
                  <c:v>23.0608</c:v>
                </c:pt>
                <c:pt idx="11673">
                  <c:v>23.10688</c:v>
                </c:pt>
                <c:pt idx="11674">
                  <c:v>23.079689999999999</c:v>
                </c:pt>
                <c:pt idx="11675">
                  <c:v>23.10106</c:v>
                </c:pt>
                <c:pt idx="11676">
                  <c:v>23.147950000000002</c:v>
                </c:pt>
                <c:pt idx="11677">
                  <c:v>23.109909999999999</c:v>
                </c:pt>
                <c:pt idx="11678">
                  <c:v>23.14611</c:v>
                </c:pt>
                <c:pt idx="11679">
                  <c:v>23.176919999999999</c:v>
                </c:pt>
                <c:pt idx="11680">
                  <c:v>23.09018</c:v>
                </c:pt>
                <c:pt idx="11681">
                  <c:v>23.07732</c:v>
                </c:pt>
                <c:pt idx="11682">
                  <c:v>23.15523</c:v>
                </c:pt>
                <c:pt idx="11683">
                  <c:v>23.068940000000001</c:v>
                </c:pt>
                <c:pt idx="11684">
                  <c:v>23.110320000000002</c:v>
                </c:pt>
                <c:pt idx="11685">
                  <c:v>23.090910000000001</c:v>
                </c:pt>
                <c:pt idx="11686">
                  <c:v>23.102550000000001</c:v>
                </c:pt>
                <c:pt idx="11687">
                  <c:v>23.066009999999999</c:v>
                </c:pt>
                <c:pt idx="11688">
                  <c:v>23.101199999999999</c:v>
                </c:pt>
                <c:pt idx="11689">
                  <c:v>23.141120000000001</c:v>
                </c:pt>
                <c:pt idx="11690">
                  <c:v>23.105830000000001</c:v>
                </c:pt>
                <c:pt idx="11691">
                  <c:v>23.154990000000002</c:v>
                </c:pt>
                <c:pt idx="11692">
                  <c:v>23.09853</c:v>
                </c:pt>
                <c:pt idx="11693">
                  <c:v>23.06916</c:v>
                </c:pt>
                <c:pt idx="11694">
                  <c:v>23.122669999999999</c:v>
                </c:pt>
                <c:pt idx="11695">
                  <c:v>23.089099999999998</c:v>
                </c:pt>
                <c:pt idx="11696">
                  <c:v>23.107099999999999</c:v>
                </c:pt>
                <c:pt idx="11697">
                  <c:v>23.17032</c:v>
                </c:pt>
                <c:pt idx="11698">
                  <c:v>23.109739999999999</c:v>
                </c:pt>
                <c:pt idx="11699">
                  <c:v>23.111049999999999</c:v>
                </c:pt>
                <c:pt idx="11700">
                  <c:v>23.11459</c:v>
                </c:pt>
                <c:pt idx="11701">
                  <c:v>23.092079999999999</c:v>
                </c:pt>
                <c:pt idx="11702">
                  <c:v>23.05198</c:v>
                </c:pt>
                <c:pt idx="11703">
                  <c:v>23.138100000000001</c:v>
                </c:pt>
                <c:pt idx="11704">
                  <c:v>23.138649999999998</c:v>
                </c:pt>
                <c:pt idx="11705">
                  <c:v>23.12603</c:v>
                </c:pt>
                <c:pt idx="11706">
                  <c:v>23.171980000000001</c:v>
                </c:pt>
                <c:pt idx="11707">
                  <c:v>23.179960000000001</c:v>
                </c:pt>
                <c:pt idx="11708">
                  <c:v>23.219729999999998</c:v>
                </c:pt>
                <c:pt idx="11709">
                  <c:v>23.156849999999999</c:v>
                </c:pt>
                <c:pt idx="11710">
                  <c:v>23.15185</c:v>
                </c:pt>
                <c:pt idx="11711">
                  <c:v>23.10426</c:v>
                </c:pt>
                <c:pt idx="11712">
                  <c:v>23.104489999999998</c:v>
                </c:pt>
                <c:pt idx="11713">
                  <c:v>23.11703</c:v>
                </c:pt>
                <c:pt idx="11714">
                  <c:v>23.07376</c:v>
                </c:pt>
                <c:pt idx="11715">
                  <c:v>23.044689999999999</c:v>
                </c:pt>
                <c:pt idx="11716">
                  <c:v>23.044429999999998</c:v>
                </c:pt>
                <c:pt idx="11717">
                  <c:v>23.099820000000001</c:v>
                </c:pt>
                <c:pt idx="11718">
                  <c:v>23.11422</c:v>
                </c:pt>
                <c:pt idx="11719">
                  <c:v>23.131250000000001</c:v>
                </c:pt>
                <c:pt idx="11720">
                  <c:v>23.095870000000001</c:v>
                </c:pt>
                <c:pt idx="11721">
                  <c:v>23.078859999999999</c:v>
                </c:pt>
                <c:pt idx="11722">
                  <c:v>23.10164</c:v>
                </c:pt>
                <c:pt idx="11723">
                  <c:v>23.1587</c:v>
                </c:pt>
                <c:pt idx="11724">
                  <c:v>23.16994</c:v>
                </c:pt>
                <c:pt idx="11725">
                  <c:v>23.156880000000001</c:v>
                </c:pt>
                <c:pt idx="11726">
                  <c:v>23.14284</c:v>
                </c:pt>
                <c:pt idx="11727">
                  <c:v>23.12369</c:v>
                </c:pt>
                <c:pt idx="11728">
                  <c:v>23.161300000000001</c:v>
                </c:pt>
                <c:pt idx="11729">
                  <c:v>23.146270000000001</c:v>
                </c:pt>
                <c:pt idx="11730">
                  <c:v>23.116579999999999</c:v>
                </c:pt>
                <c:pt idx="11731">
                  <c:v>23.12144</c:v>
                </c:pt>
                <c:pt idx="11732">
                  <c:v>23.002659999999999</c:v>
                </c:pt>
                <c:pt idx="11733">
                  <c:v>23.024190000000001</c:v>
                </c:pt>
                <c:pt idx="11734">
                  <c:v>23.109780000000001</c:v>
                </c:pt>
                <c:pt idx="11735">
                  <c:v>23.102810000000002</c:v>
                </c:pt>
                <c:pt idx="11736">
                  <c:v>23.172930000000001</c:v>
                </c:pt>
                <c:pt idx="11737">
                  <c:v>23.146370000000001</c:v>
                </c:pt>
                <c:pt idx="11738">
                  <c:v>23.108129999999999</c:v>
                </c:pt>
                <c:pt idx="11739">
                  <c:v>23.170760000000001</c:v>
                </c:pt>
                <c:pt idx="11740">
                  <c:v>23.132200000000001</c:v>
                </c:pt>
                <c:pt idx="11741">
                  <c:v>23.123080000000002</c:v>
                </c:pt>
                <c:pt idx="11742">
                  <c:v>23.106860000000001</c:v>
                </c:pt>
                <c:pt idx="11743">
                  <c:v>23.153569999999998</c:v>
                </c:pt>
                <c:pt idx="11744">
                  <c:v>23.18704</c:v>
                </c:pt>
                <c:pt idx="11745">
                  <c:v>23.15326</c:v>
                </c:pt>
                <c:pt idx="11746">
                  <c:v>23.17726</c:v>
                </c:pt>
                <c:pt idx="11747">
                  <c:v>23.132380000000001</c:v>
                </c:pt>
                <c:pt idx="11748">
                  <c:v>23.16574</c:v>
                </c:pt>
                <c:pt idx="11749">
                  <c:v>23.117100000000001</c:v>
                </c:pt>
                <c:pt idx="11750">
                  <c:v>23.0763</c:v>
                </c:pt>
                <c:pt idx="11751">
                  <c:v>23.073889999999999</c:v>
                </c:pt>
                <c:pt idx="11752">
                  <c:v>23.16628</c:v>
                </c:pt>
                <c:pt idx="11753">
                  <c:v>23.150310000000001</c:v>
                </c:pt>
                <c:pt idx="11754">
                  <c:v>23.11947</c:v>
                </c:pt>
                <c:pt idx="11755">
                  <c:v>23.1342</c:v>
                </c:pt>
                <c:pt idx="11756">
                  <c:v>23.090240000000001</c:v>
                </c:pt>
                <c:pt idx="11757">
                  <c:v>23.02909</c:v>
                </c:pt>
                <c:pt idx="11758">
                  <c:v>23.08258</c:v>
                </c:pt>
                <c:pt idx="11759">
                  <c:v>23.111059999999998</c:v>
                </c:pt>
                <c:pt idx="11760">
                  <c:v>23.12527</c:v>
                </c:pt>
                <c:pt idx="11761">
                  <c:v>23.094059999999999</c:v>
                </c:pt>
                <c:pt idx="11762">
                  <c:v>23.050789999999999</c:v>
                </c:pt>
                <c:pt idx="11763">
                  <c:v>23.063279999999999</c:v>
                </c:pt>
                <c:pt idx="11764">
                  <c:v>23.089649999999999</c:v>
                </c:pt>
                <c:pt idx="11765">
                  <c:v>23.061610000000002</c:v>
                </c:pt>
                <c:pt idx="11766">
                  <c:v>23.09684</c:v>
                </c:pt>
                <c:pt idx="11767">
                  <c:v>23.114979999999999</c:v>
                </c:pt>
                <c:pt idx="11768">
                  <c:v>23.050229999999999</c:v>
                </c:pt>
                <c:pt idx="11769">
                  <c:v>23.030149999999999</c:v>
                </c:pt>
                <c:pt idx="11770">
                  <c:v>23.052129999999998</c:v>
                </c:pt>
                <c:pt idx="11771">
                  <c:v>23.038519999999998</c:v>
                </c:pt>
                <c:pt idx="11772">
                  <c:v>23.082059999999998</c:v>
                </c:pt>
                <c:pt idx="11773">
                  <c:v>23.070830000000001</c:v>
                </c:pt>
                <c:pt idx="11774">
                  <c:v>23.09179</c:v>
                </c:pt>
                <c:pt idx="11775">
                  <c:v>23.087540000000001</c:v>
                </c:pt>
                <c:pt idx="11776">
                  <c:v>23.160679999999999</c:v>
                </c:pt>
                <c:pt idx="11777">
                  <c:v>23.171279999999999</c:v>
                </c:pt>
                <c:pt idx="11778">
                  <c:v>23.173839999999998</c:v>
                </c:pt>
                <c:pt idx="11779">
                  <c:v>23.155090000000001</c:v>
                </c:pt>
                <c:pt idx="11780">
                  <c:v>23.163709999999998</c:v>
                </c:pt>
                <c:pt idx="11781">
                  <c:v>23.176110000000001</c:v>
                </c:pt>
                <c:pt idx="11782">
                  <c:v>23.109629999999999</c:v>
                </c:pt>
                <c:pt idx="11783">
                  <c:v>23.18441</c:v>
                </c:pt>
                <c:pt idx="11784">
                  <c:v>23.176939999999998</c:v>
                </c:pt>
                <c:pt idx="11785">
                  <c:v>23.132680000000001</c:v>
                </c:pt>
                <c:pt idx="11786">
                  <c:v>23.110109999999999</c:v>
                </c:pt>
                <c:pt idx="11787">
                  <c:v>23.119700000000002</c:v>
                </c:pt>
                <c:pt idx="11788">
                  <c:v>23.134869999999999</c:v>
                </c:pt>
                <c:pt idx="11789">
                  <c:v>23.141539999999999</c:v>
                </c:pt>
                <c:pt idx="11790">
                  <c:v>23.153449999999999</c:v>
                </c:pt>
                <c:pt idx="11791">
                  <c:v>23.084700000000002</c:v>
                </c:pt>
                <c:pt idx="11792">
                  <c:v>23.017779999999998</c:v>
                </c:pt>
                <c:pt idx="11793">
                  <c:v>23.10765</c:v>
                </c:pt>
                <c:pt idx="11794">
                  <c:v>23.10999</c:v>
                </c:pt>
                <c:pt idx="11795">
                  <c:v>23.083819999999999</c:v>
                </c:pt>
                <c:pt idx="11796">
                  <c:v>23.091249999999999</c:v>
                </c:pt>
                <c:pt idx="11797">
                  <c:v>23.164180000000002</c:v>
                </c:pt>
                <c:pt idx="11798">
                  <c:v>23.143429999999999</c:v>
                </c:pt>
                <c:pt idx="11799">
                  <c:v>23.136679999999998</c:v>
                </c:pt>
                <c:pt idx="11800">
                  <c:v>23.211290000000002</c:v>
                </c:pt>
                <c:pt idx="11801">
                  <c:v>23.2041</c:v>
                </c:pt>
                <c:pt idx="11802">
                  <c:v>23.201219999999999</c:v>
                </c:pt>
                <c:pt idx="11803">
                  <c:v>23.182590000000001</c:v>
                </c:pt>
                <c:pt idx="11804">
                  <c:v>23.197679999999998</c:v>
                </c:pt>
                <c:pt idx="11805">
                  <c:v>23.19567</c:v>
                </c:pt>
                <c:pt idx="11806">
                  <c:v>23.14949</c:v>
                </c:pt>
                <c:pt idx="11807">
                  <c:v>23.12574</c:v>
                </c:pt>
                <c:pt idx="11808">
                  <c:v>23.122859999999999</c:v>
                </c:pt>
                <c:pt idx="11809">
                  <c:v>23.152619999999999</c:v>
                </c:pt>
                <c:pt idx="11810">
                  <c:v>23.082799999999999</c:v>
                </c:pt>
                <c:pt idx="11811">
                  <c:v>23.117319999999999</c:v>
                </c:pt>
                <c:pt idx="11812">
                  <c:v>23.17238</c:v>
                </c:pt>
                <c:pt idx="11813">
                  <c:v>23.129100000000001</c:v>
                </c:pt>
                <c:pt idx="11814">
                  <c:v>23.13129</c:v>
                </c:pt>
                <c:pt idx="11815">
                  <c:v>23.196069999999999</c:v>
                </c:pt>
                <c:pt idx="11816">
                  <c:v>23.145980000000002</c:v>
                </c:pt>
                <c:pt idx="11817">
                  <c:v>23.141459999999999</c:v>
                </c:pt>
                <c:pt idx="11818">
                  <c:v>23.131029999999999</c:v>
                </c:pt>
                <c:pt idx="11819">
                  <c:v>23.137879999999999</c:v>
                </c:pt>
                <c:pt idx="11820">
                  <c:v>23.12556</c:v>
                </c:pt>
                <c:pt idx="11821">
                  <c:v>23.15502</c:v>
                </c:pt>
                <c:pt idx="11822">
                  <c:v>23.156330000000001</c:v>
                </c:pt>
                <c:pt idx="11823">
                  <c:v>23.185510000000001</c:v>
                </c:pt>
                <c:pt idx="11824">
                  <c:v>23.1873</c:v>
                </c:pt>
                <c:pt idx="11825">
                  <c:v>23.175260000000002</c:v>
                </c:pt>
                <c:pt idx="11826">
                  <c:v>23.09158</c:v>
                </c:pt>
                <c:pt idx="11827">
                  <c:v>23.104970000000002</c:v>
                </c:pt>
                <c:pt idx="11828">
                  <c:v>23.114339999999999</c:v>
                </c:pt>
                <c:pt idx="11829">
                  <c:v>23.15014</c:v>
                </c:pt>
                <c:pt idx="11830">
                  <c:v>23.123660000000001</c:v>
                </c:pt>
                <c:pt idx="11831">
                  <c:v>23.12651</c:v>
                </c:pt>
                <c:pt idx="11832">
                  <c:v>23.092960000000001</c:v>
                </c:pt>
                <c:pt idx="11833">
                  <c:v>23.11871</c:v>
                </c:pt>
                <c:pt idx="11834">
                  <c:v>23.122789999999998</c:v>
                </c:pt>
                <c:pt idx="11835">
                  <c:v>23.108090000000001</c:v>
                </c:pt>
                <c:pt idx="11836">
                  <c:v>23.13702</c:v>
                </c:pt>
                <c:pt idx="11837">
                  <c:v>23.130240000000001</c:v>
                </c:pt>
                <c:pt idx="11838">
                  <c:v>23.10398</c:v>
                </c:pt>
                <c:pt idx="11839">
                  <c:v>23.142489999999999</c:v>
                </c:pt>
                <c:pt idx="11840">
                  <c:v>23.171220000000002</c:v>
                </c:pt>
                <c:pt idx="11841">
                  <c:v>23.14838</c:v>
                </c:pt>
                <c:pt idx="11842">
                  <c:v>23.175049999999999</c:v>
                </c:pt>
                <c:pt idx="11843">
                  <c:v>23.19838</c:v>
                </c:pt>
                <c:pt idx="11844">
                  <c:v>23.169979999999999</c:v>
                </c:pt>
                <c:pt idx="11845">
                  <c:v>23.11656</c:v>
                </c:pt>
                <c:pt idx="11846">
                  <c:v>23.220359999999999</c:v>
                </c:pt>
                <c:pt idx="11847">
                  <c:v>23.13767</c:v>
                </c:pt>
                <c:pt idx="11848">
                  <c:v>23.141159999999999</c:v>
                </c:pt>
                <c:pt idx="11849">
                  <c:v>23.133839999999999</c:v>
                </c:pt>
                <c:pt idx="11850">
                  <c:v>23.11459</c:v>
                </c:pt>
                <c:pt idx="11851">
                  <c:v>23.161449999999999</c:v>
                </c:pt>
                <c:pt idx="11852">
                  <c:v>23.15305</c:v>
                </c:pt>
                <c:pt idx="11853">
                  <c:v>23.141819999999999</c:v>
                </c:pt>
                <c:pt idx="11854">
                  <c:v>23.12105</c:v>
                </c:pt>
                <c:pt idx="11855">
                  <c:v>23.206410000000002</c:v>
                </c:pt>
                <c:pt idx="11856">
                  <c:v>23.11797</c:v>
                </c:pt>
                <c:pt idx="11857">
                  <c:v>23.105519999999999</c:v>
                </c:pt>
                <c:pt idx="11858">
                  <c:v>23.15692</c:v>
                </c:pt>
                <c:pt idx="11859">
                  <c:v>23.101130000000001</c:v>
                </c:pt>
                <c:pt idx="11860">
                  <c:v>23.11908</c:v>
                </c:pt>
                <c:pt idx="11861">
                  <c:v>23.115860000000001</c:v>
                </c:pt>
                <c:pt idx="11862">
                  <c:v>23.139240000000001</c:v>
                </c:pt>
                <c:pt idx="11863">
                  <c:v>23.153960000000001</c:v>
                </c:pt>
                <c:pt idx="11864">
                  <c:v>23.125050000000002</c:v>
                </c:pt>
                <c:pt idx="11865">
                  <c:v>22.980499999999999</c:v>
                </c:pt>
                <c:pt idx="11866">
                  <c:v>23.01315</c:v>
                </c:pt>
                <c:pt idx="11867">
                  <c:v>23.00564</c:v>
                </c:pt>
                <c:pt idx="11868">
                  <c:v>23.13213</c:v>
                </c:pt>
                <c:pt idx="11869">
                  <c:v>23.07864</c:v>
                </c:pt>
                <c:pt idx="11870">
                  <c:v>23.08155</c:v>
                </c:pt>
                <c:pt idx="11871">
                  <c:v>23.09883</c:v>
                </c:pt>
                <c:pt idx="11872">
                  <c:v>23.109850000000002</c:v>
                </c:pt>
                <c:pt idx="11873">
                  <c:v>23.139710000000001</c:v>
                </c:pt>
                <c:pt idx="11874">
                  <c:v>23.102889999999999</c:v>
                </c:pt>
                <c:pt idx="11875">
                  <c:v>23.110140000000001</c:v>
                </c:pt>
                <c:pt idx="11876">
                  <c:v>23.139859999999999</c:v>
                </c:pt>
                <c:pt idx="11877">
                  <c:v>23.10089</c:v>
                </c:pt>
                <c:pt idx="11878">
                  <c:v>23.11693</c:v>
                </c:pt>
                <c:pt idx="11879">
                  <c:v>23.101389999999999</c:v>
                </c:pt>
                <c:pt idx="11880">
                  <c:v>23.082149999999999</c:v>
                </c:pt>
                <c:pt idx="11881">
                  <c:v>23.079640000000001</c:v>
                </c:pt>
                <c:pt idx="11882">
                  <c:v>23.046710000000001</c:v>
                </c:pt>
                <c:pt idx="11883">
                  <c:v>23.049440000000001</c:v>
                </c:pt>
                <c:pt idx="11884">
                  <c:v>23.07442</c:v>
                </c:pt>
                <c:pt idx="11885">
                  <c:v>23.096730000000001</c:v>
                </c:pt>
                <c:pt idx="11886">
                  <c:v>23.06832</c:v>
                </c:pt>
                <c:pt idx="11887">
                  <c:v>23.103079999999999</c:v>
                </c:pt>
                <c:pt idx="11888">
                  <c:v>23.136800000000001</c:v>
                </c:pt>
                <c:pt idx="11889">
                  <c:v>23.088229999999999</c:v>
                </c:pt>
                <c:pt idx="11890">
                  <c:v>23.099329999999998</c:v>
                </c:pt>
                <c:pt idx="11891">
                  <c:v>23.10887</c:v>
                </c:pt>
                <c:pt idx="11892">
                  <c:v>23.026289999999999</c:v>
                </c:pt>
                <c:pt idx="11893">
                  <c:v>23.067209999999999</c:v>
                </c:pt>
                <c:pt idx="11894">
                  <c:v>23.080439999999999</c:v>
                </c:pt>
                <c:pt idx="11895">
                  <c:v>23.097390000000001</c:v>
                </c:pt>
                <c:pt idx="11896">
                  <c:v>23.14011</c:v>
                </c:pt>
                <c:pt idx="11897">
                  <c:v>23.065850000000001</c:v>
                </c:pt>
                <c:pt idx="11898">
                  <c:v>23.110230000000001</c:v>
                </c:pt>
                <c:pt idx="11899">
                  <c:v>23.119260000000001</c:v>
                </c:pt>
                <c:pt idx="11900">
                  <c:v>23.060600000000001</c:v>
                </c:pt>
                <c:pt idx="11901">
                  <c:v>23.085750000000001</c:v>
                </c:pt>
                <c:pt idx="11902">
                  <c:v>23.084910000000001</c:v>
                </c:pt>
                <c:pt idx="11903">
                  <c:v>23.11609</c:v>
                </c:pt>
                <c:pt idx="11904">
                  <c:v>23.110410000000002</c:v>
                </c:pt>
                <c:pt idx="11905">
                  <c:v>23.107530000000001</c:v>
                </c:pt>
                <c:pt idx="11906">
                  <c:v>23.100090000000002</c:v>
                </c:pt>
                <c:pt idx="11907">
                  <c:v>23.111170000000001</c:v>
                </c:pt>
                <c:pt idx="11908">
                  <c:v>23.052790000000002</c:v>
                </c:pt>
                <c:pt idx="11909">
                  <c:v>23.09487</c:v>
                </c:pt>
                <c:pt idx="11910">
                  <c:v>23.073180000000001</c:v>
                </c:pt>
                <c:pt idx="11911">
                  <c:v>23.102969999999999</c:v>
                </c:pt>
                <c:pt idx="11912">
                  <c:v>23.04</c:v>
                </c:pt>
                <c:pt idx="11913">
                  <c:v>23.04834</c:v>
                </c:pt>
                <c:pt idx="11914">
                  <c:v>23.085540000000002</c:v>
                </c:pt>
                <c:pt idx="11915">
                  <c:v>23.159780000000001</c:v>
                </c:pt>
                <c:pt idx="11916">
                  <c:v>23.187329999999999</c:v>
                </c:pt>
                <c:pt idx="11917">
                  <c:v>23.037120000000002</c:v>
                </c:pt>
                <c:pt idx="11918">
                  <c:v>23.110289999999999</c:v>
                </c:pt>
                <c:pt idx="11919">
                  <c:v>23.086459999999999</c:v>
                </c:pt>
                <c:pt idx="11920">
                  <c:v>23.111139999999999</c:v>
                </c:pt>
                <c:pt idx="11921">
                  <c:v>23.138480000000001</c:v>
                </c:pt>
                <c:pt idx="11922">
                  <c:v>23.047370000000001</c:v>
                </c:pt>
                <c:pt idx="11923">
                  <c:v>23.092970000000001</c:v>
                </c:pt>
                <c:pt idx="11924">
                  <c:v>23.070270000000001</c:v>
                </c:pt>
                <c:pt idx="11925">
                  <c:v>23.037739999999999</c:v>
                </c:pt>
                <c:pt idx="11926">
                  <c:v>23.004059999999999</c:v>
                </c:pt>
                <c:pt idx="11927">
                  <c:v>23.11665</c:v>
                </c:pt>
                <c:pt idx="11928">
                  <c:v>23.12726</c:v>
                </c:pt>
                <c:pt idx="11929">
                  <c:v>23.137530000000002</c:v>
                </c:pt>
                <c:pt idx="11930">
                  <c:v>23.159269999999999</c:v>
                </c:pt>
                <c:pt idx="11931">
                  <c:v>23.112159999999999</c:v>
                </c:pt>
                <c:pt idx="11932">
                  <c:v>23.102789999999999</c:v>
                </c:pt>
                <c:pt idx="11933">
                  <c:v>23.092649999999999</c:v>
                </c:pt>
                <c:pt idx="11934">
                  <c:v>23.05583</c:v>
                </c:pt>
                <c:pt idx="11935">
                  <c:v>23.059719999999999</c:v>
                </c:pt>
                <c:pt idx="11936">
                  <c:v>23.082989999999999</c:v>
                </c:pt>
                <c:pt idx="11937">
                  <c:v>23.127400000000002</c:v>
                </c:pt>
                <c:pt idx="11938">
                  <c:v>23.065999999999999</c:v>
                </c:pt>
                <c:pt idx="11939">
                  <c:v>23.10155</c:v>
                </c:pt>
                <c:pt idx="11940">
                  <c:v>23.10125</c:v>
                </c:pt>
                <c:pt idx="11941">
                  <c:v>23.08615</c:v>
                </c:pt>
                <c:pt idx="11942">
                  <c:v>23.075589999999998</c:v>
                </c:pt>
                <c:pt idx="11943">
                  <c:v>23.101179999999999</c:v>
                </c:pt>
                <c:pt idx="11944">
                  <c:v>23.120290000000001</c:v>
                </c:pt>
                <c:pt idx="11945">
                  <c:v>23.14978</c:v>
                </c:pt>
                <c:pt idx="11946">
                  <c:v>23.190480000000001</c:v>
                </c:pt>
                <c:pt idx="11947">
                  <c:v>23.106680000000001</c:v>
                </c:pt>
                <c:pt idx="11948">
                  <c:v>23.17998</c:v>
                </c:pt>
                <c:pt idx="11949">
                  <c:v>23.12349</c:v>
                </c:pt>
                <c:pt idx="11950">
                  <c:v>23.10877</c:v>
                </c:pt>
                <c:pt idx="11951">
                  <c:v>23.094480000000001</c:v>
                </c:pt>
                <c:pt idx="11952">
                  <c:v>23.143360000000001</c:v>
                </c:pt>
                <c:pt idx="11953">
                  <c:v>23.109970000000001</c:v>
                </c:pt>
                <c:pt idx="11954">
                  <c:v>23.137979999999999</c:v>
                </c:pt>
                <c:pt idx="11955">
                  <c:v>23.114190000000001</c:v>
                </c:pt>
                <c:pt idx="11956">
                  <c:v>23.054290000000002</c:v>
                </c:pt>
                <c:pt idx="11957">
                  <c:v>23.11497</c:v>
                </c:pt>
                <c:pt idx="11958">
                  <c:v>23.0396</c:v>
                </c:pt>
                <c:pt idx="11959">
                  <c:v>23.089950000000002</c:v>
                </c:pt>
                <c:pt idx="11960">
                  <c:v>23.084309999999999</c:v>
                </c:pt>
                <c:pt idx="11961">
                  <c:v>23.086490000000001</c:v>
                </c:pt>
                <c:pt idx="11962">
                  <c:v>23.08802</c:v>
                </c:pt>
                <c:pt idx="11963">
                  <c:v>23.121600000000001</c:v>
                </c:pt>
                <c:pt idx="11964">
                  <c:v>23.064430000000002</c:v>
                </c:pt>
                <c:pt idx="11965">
                  <c:v>23.113880000000002</c:v>
                </c:pt>
                <c:pt idx="11966">
                  <c:v>23.123100000000001</c:v>
                </c:pt>
                <c:pt idx="11967">
                  <c:v>23.10604</c:v>
                </c:pt>
                <c:pt idx="11968">
                  <c:v>23.04438</c:v>
                </c:pt>
                <c:pt idx="11969">
                  <c:v>23.05415</c:v>
                </c:pt>
                <c:pt idx="11970">
                  <c:v>23.03257</c:v>
                </c:pt>
                <c:pt idx="11971">
                  <c:v>22.99034</c:v>
                </c:pt>
                <c:pt idx="11972">
                  <c:v>23.020859999999999</c:v>
                </c:pt>
                <c:pt idx="11973">
                  <c:v>23.028590000000001</c:v>
                </c:pt>
                <c:pt idx="11974">
                  <c:v>23.120439999999999</c:v>
                </c:pt>
                <c:pt idx="11975">
                  <c:v>23.130939999999999</c:v>
                </c:pt>
                <c:pt idx="11976">
                  <c:v>23.122039999999998</c:v>
                </c:pt>
                <c:pt idx="11977">
                  <c:v>23.117599999999999</c:v>
                </c:pt>
                <c:pt idx="11978">
                  <c:v>23.105129999999999</c:v>
                </c:pt>
                <c:pt idx="11979">
                  <c:v>23.13607</c:v>
                </c:pt>
                <c:pt idx="11980">
                  <c:v>23.082820000000002</c:v>
                </c:pt>
                <c:pt idx="11981">
                  <c:v>23.035440000000001</c:v>
                </c:pt>
                <c:pt idx="11982">
                  <c:v>23.052759999999999</c:v>
                </c:pt>
                <c:pt idx="11983">
                  <c:v>23.02535</c:v>
                </c:pt>
                <c:pt idx="11984">
                  <c:v>23.100829999999998</c:v>
                </c:pt>
                <c:pt idx="11985">
                  <c:v>23.126819999999999</c:v>
                </c:pt>
                <c:pt idx="11986">
                  <c:v>23.064609999999998</c:v>
                </c:pt>
                <c:pt idx="11987">
                  <c:v>23.08905</c:v>
                </c:pt>
                <c:pt idx="11988">
                  <c:v>23.06643</c:v>
                </c:pt>
                <c:pt idx="11989">
                  <c:v>23.093900000000001</c:v>
                </c:pt>
                <c:pt idx="11990">
                  <c:v>23.01679</c:v>
                </c:pt>
                <c:pt idx="11991">
                  <c:v>23.00478</c:v>
                </c:pt>
                <c:pt idx="11992">
                  <c:v>23.109069999999999</c:v>
                </c:pt>
                <c:pt idx="11993">
                  <c:v>23.090070000000001</c:v>
                </c:pt>
                <c:pt idx="11994">
                  <c:v>23.089479999999998</c:v>
                </c:pt>
                <c:pt idx="11995">
                  <c:v>23.084990000000001</c:v>
                </c:pt>
                <c:pt idx="11996">
                  <c:v>23.072340000000001</c:v>
                </c:pt>
                <c:pt idx="11997">
                  <c:v>23.035920000000001</c:v>
                </c:pt>
                <c:pt idx="11998">
                  <c:v>23.083570000000002</c:v>
                </c:pt>
                <c:pt idx="11999">
                  <c:v>23.18571</c:v>
                </c:pt>
                <c:pt idx="12000">
                  <c:v>23.16685</c:v>
                </c:pt>
                <c:pt idx="12001">
                  <c:v>23.111139999999999</c:v>
                </c:pt>
                <c:pt idx="12002">
                  <c:v>23.10134</c:v>
                </c:pt>
                <c:pt idx="12003">
                  <c:v>23.09233</c:v>
                </c:pt>
                <c:pt idx="12004">
                  <c:v>23.10005</c:v>
                </c:pt>
                <c:pt idx="12005">
                  <c:v>23.140350000000002</c:v>
                </c:pt>
                <c:pt idx="12006">
                  <c:v>23.14425</c:v>
                </c:pt>
                <c:pt idx="12007">
                  <c:v>23.073650000000001</c:v>
                </c:pt>
                <c:pt idx="12008">
                  <c:v>23.120470000000001</c:v>
                </c:pt>
                <c:pt idx="12009">
                  <c:v>23.130939999999999</c:v>
                </c:pt>
                <c:pt idx="12010">
                  <c:v>23.12584</c:v>
                </c:pt>
                <c:pt idx="12011">
                  <c:v>23.112410000000001</c:v>
                </c:pt>
                <c:pt idx="12012">
                  <c:v>23.100739999999998</c:v>
                </c:pt>
                <c:pt idx="12013">
                  <c:v>23.064689999999999</c:v>
                </c:pt>
                <c:pt idx="12014">
                  <c:v>23.074819999999999</c:v>
                </c:pt>
                <c:pt idx="12015">
                  <c:v>23.126570000000001</c:v>
                </c:pt>
                <c:pt idx="12016">
                  <c:v>23.133019999999998</c:v>
                </c:pt>
                <c:pt idx="12017">
                  <c:v>23.087620000000001</c:v>
                </c:pt>
                <c:pt idx="12018">
                  <c:v>23.096699999999998</c:v>
                </c:pt>
                <c:pt idx="12019">
                  <c:v>23.06119</c:v>
                </c:pt>
                <c:pt idx="12020">
                  <c:v>23.056370000000001</c:v>
                </c:pt>
                <c:pt idx="12021">
                  <c:v>23.115729999999999</c:v>
                </c:pt>
                <c:pt idx="12022">
                  <c:v>23.094080000000002</c:v>
                </c:pt>
                <c:pt idx="12023">
                  <c:v>23.12405</c:v>
                </c:pt>
                <c:pt idx="12024">
                  <c:v>23.088830000000002</c:v>
                </c:pt>
                <c:pt idx="12025">
                  <c:v>23.05799</c:v>
                </c:pt>
                <c:pt idx="12026">
                  <c:v>23.05857</c:v>
                </c:pt>
                <c:pt idx="12027">
                  <c:v>23.07734</c:v>
                </c:pt>
                <c:pt idx="12028">
                  <c:v>23.13888</c:v>
                </c:pt>
                <c:pt idx="12029">
                  <c:v>23.130579999999998</c:v>
                </c:pt>
                <c:pt idx="12030">
                  <c:v>23.11767</c:v>
                </c:pt>
                <c:pt idx="12031">
                  <c:v>23.093720000000001</c:v>
                </c:pt>
                <c:pt idx="12032">
                  <c:v>23.105519999999999</c:v>
                </c:pt>
                <c:pt idx="12033">
                  <c:v>23.070489999999999</c:v>
                </c:pt>
                <c:pt idx="12034">
                  <c:v>23.13871</c:v>
                </c:pt>
                <c:pt idx="12035">
                  <c:v>23.132400000000001</c:v>
                </c:pt>
                <c:pt idx="12036">
                  <c:v>23.117270000000001</c:v>
                </c:pt>
                <c:pt idx="12037">
                  <c:v>23.01951</c:v>
                </c:pt>
                <c:pt idx="12038">
                  <c:v>23.010809999999999</c:v>
                </c:pt>
                <c:pt idx="12039">
                  <c:v>23.012219999999999</c:v>
                </c:pt>
                <c:pt idx="12040">
                  <c:v>22.984839999999998</c:v>
                </c:pt>
                <c:pt idx="12041">
                  <c:v>23.086130000000001</c:v>
                </c:pt>
                <c:pt idx="12042">
                  <c:v>23.071100000000001</c:v>
                </c:pt>
                <c:pt idx="12043">
                  <c:v>23.064730000000001</c:v>
                </c:pt>
                <c:pt idx="12044">
                  <c:v>23.087440000000001</c:v>
                </c:pt>
                <c:pt idx="12045">
                  <c:v>23.069949999999999</c:v>
                </c:pt>
                <c:pt idx="12046">
                  <c:v>23.082619999999999</c:v>
                </c:pt>
                <c:pt idx="12047">
                  <c:v>23.131740000000001</c:v>
                </c:pt>
                <c:pt idx="12048">
                  <c:v>23.110700000000001</c:v>
                </c:pt>
                <c:pt idx="12049">
                  <c:v>23.110659999999999</c:v>
                </c:pt>
                <c:pt idx="12050">
                  <c:v>23.14096</c:v>
                </c:pt>
                <c:pt idx="12051">
                  <c:v>23.121320000000001</c:v>
                </c:pt>
                <c:pt idx="12052">
                  <c:v>23.042200000000001</c:v>
                </c:pt>
                <c:pt idx="12053">
                  <c:v>23.112500000000001</c:v>
                </c:pt>
                <c:pt idx="12054">
                  <c:v>23.020579999999999</c:v>
                </c:pt>
                <c:pt idx="12055">
                  <c:v>23.046900000000001</c:v>
                </c:pt>
                <c:pt idx="12056">
                  <c:v>23.07366</c:v>
                </c:pt>
                <c:pt idx="12057">
                  <c:v>23.045359999999999</c:v>
                </c:pt>
                <c:pt idx="12058">
                  <c:v>23.042259999999999</c:v>
                </c:pt>
                <c:pt idx="12059">
                  <c:v>23.09451</c:v>
                </c:pt>
                <c:pt idx="12060">
                  <c:v>23.054950000000002</c:v>
                </c:pt>
                <c:pt idx="12061">
                  <c:v>23.081610000000001</c:v>
                </c:pt>
                <c:pt idx="12062">
                  <c:v>23.133099999999999</c:v>
                </c:pt>
                <c:pt idx="12063">
                  <c:v>23.15588</c:v>
                </c:pt>
                <c:pt idx="12064">
                  <c:v>23.102209999999999</c:v>
                </c:pt>
                <c:pt idx="12065">
                  <c:v>23.091280000000001</c:v>
                </c:pt>
                <c:pt idx="12066">
                  <c:v>23.02542</c:v>
                </c:pt>
                <c:pt idx="12067">
                  <c:v>22.995159999999998</c:v>
                </c:pt>
                <c:pt idx="12068">
                  <c:v>23.018719999999998</c:v>
                </c:pt>
                <c:pt idx="12069">
                  <c:v>22.977039999999999</c:v>
                </c:pt>
                <c:pt idx="12070">
                  <c:v>23.01116</c:v>
                </c:pt>
                <c:pt idx="12071">
                  <c:v>23.0259</c:v>
                </c:pt>
                <c:pt idx="12072">
                  <c:v>23.010660000000001</c:v>
                </c:pt>
                <c:pt idx="12073">
                  <c:v>23.00948</c:v>
                </c:pt>
                <c:pt idx="12074">
                  <c:v>23.093640000000001</c:v>
                </c:pt>
                <c:pt idx="12075">
                  <c:v>23.07742</c:v>
                </c:pt>
                <c:pt idx="12076">
                  <c:v>23.13711</c:v>
                </c:pt>
                <c:pt idx="12077">
                  <c:v>23.096229999999998</c:v>
                </c:pt>
                <c:pt idx="12078">
                  <c:v>23.123280000000001</c:v>
                </c:pt>
                <c:pt idx="12079">
                  <c:v>23.177620000000001</c:v>
                </c:pt>
                <c:pt idx="12080">
                  <c:v>23.179400000000001</c:v>
                </c:pt>
                <c:pt idx="12081">
                  <c:v>23.097110000000001</c:v>
                </c:pt>
                <c:pt idx="12082">
                  <c:v>23.099150000000002</c:v>
                </c:pt>
                <c:pt idx="12083">
                  <c:v>23.119209999999999</c:v>
                </c:pt>
                <c:pt idx="12084">
                  <c:v>23.119420000000002</c:v>
                </c:pt>
                <c:pt idx="12085">
                  <c:v>23.171489999999999</c:v>
                </c:pt>
                <c:pt idx="12086">
                  <c:v>23.091670000000001</c:v>
                </c:pt>
                <c:pt idx="12087">
                  <c:v>23.104150000000001</c:v>
                </c:pt>
                <c:pt idx="12088">
                  <c:v>23.07067</c:v>
                </c:pt>
                <c:pt idx="12089">
                  <c:v>23.124680000000001</c:v>
                </c:pt>
                <c:pt idx="12090">
                  <c:v>23.123069999999998</c:v>
                </c:pt>
                <c:pt idx="12091">
                  <c:v>23.117699999999999</c:v>
                </c:pt>
                <c:pt idx="12092">
                  <c:v>23.12304</c:v>
                </c:pt>
                <c:pt idx="12093">
                  <c:v>23.145959999999999</c:v>
                </c:pt>
                <c:pt idx="12094">
                  <c:v>23.164660000000001</c:v>
                </c:pt>
                <c:pt idx="12095">
                  <c:v>23.10378</c:v>
                </c:pt>
                <c:pt idx="12096">
                  <c:v>23.086829999999999</c:v>
                </c:pt>
                <c:pt idx="12097">
                  <c:v>23.148520000000001</c:v>
                </c:pt>
                <c:pt idx="12098">
                  <c:v>23.182089999999999</c:v>
                </c:pt>
                <c:pt idx="12099">
                  <c:v>23.167480000000001</c:v>
                </c:pt>
                <c:pt idx="12100">
                  <c:v>23.103339999999999</c:v>
                </c:pt>
                <c:pt idx="12101">
                  <c:v>23.168030000000002</c:v>
                </c:pt>
                <c:pt idx="12102">
                  <c:v>23.067530000000001</c:v>
                </c:pt>
                <c:pt idx="12103">
                  <c:v>23.023350000000001</c:v>
                </c:pt>
                <c:pt idx="12104">
                  <c:v>23.08343</c:v>
                </c:pt>
                <c:pt idx="12105">
                  <c:v>23.085370000000001</c:v>
                </c:pt>
                <c:pt idx="12106">
                  <c:v>23.107869999999998</c:v>
                </c:pt>
                <c:pt idx="12107">
                  <c:v>23.14622</c:v>
                </c:pt>
                <c:pt idx="12108">
                  <c:v>23.120149999999999</c:v>
                </c:pt>
                <c:pt idx="12109">
                  <c:v>23.182269999999999</c:v>
                </c:pt>
                <c:pt idx="12110">
                  <c:v>23.118829999999999</c:v>
                </c:pt>
                <c:pt idx="12111">
                  <c:v>23.082560000000001</c:v>
                </c:pt>
                <c:pt idx="12112">
                  <c:v>23.07938</c:v>
                </c:pt>
                <c:pt idx="12113">
                  <c:v>23.10258</c:v>
                </c:pt>
                <c:pt idx="12114">
                  <c:v>23.096820000000001</c:v>
                </c:pt>
                <c:pt idx="12115">
                  <c:v>23.123249999999999</c:v>
                </c:pt>
                <c:pt idx="12116">
                  <c:v>23.1343</c:v>
                </c:pt>
                <c:pt idx="12117">
                  <c:v>23.119019999999999</c:v>
                </c:pt>
                <c:pt idx="12118">
                  <c:v>23.121089999999999</c:v>
                </c:pt>
                <c:pt idx="12119">
                  <c:v>23.072030000000002</c:v>
                </c:pt>
                <c:pt idx="12120">
                  <c:v>23.08999</c:v>
                </c:pt>
                <c:pt idx="12121">
                  <c:v>23.064330000000002</c:v>
                </c:pt>
                <c:pt idx="12122">
                  <c:v>23.13757</c:v>
                </c:pt>
                <c:pt idx="12123">
                  <c:v>23.134</c:v>
                </c:pt>
                <c:pt idx="12124">
                  <c:v>23.104679999999998</c:v>
                </c:pt>
                <c:pt idx="12125">
                  <c:v>23.13944</c:v>
                </c:pt>
                <c:pt idx="12126">
                  <c:v>23.141690000000001</c:v>
                </c:pt>
                <c:pt idx="12127">
                  <c:v>23.12011</c:v>
                </c:pt>
                <c:pt idx="12128">
                  <c:v>23.09722</c:v>
                </c:pt>
                <c:pt idx="12129">
                  <c:v>23.127330000000001</c:v>
                </c:pt>
                <c:pt idx="12130">
                  <c:v>23.107430000000001</c:v>
                </c:pt>
                <c:pt idx="12131">
                  <c:v>23.08117</c:v>
                </c:pt>
                <c:pt idx="12132">
                  <c:v>23.10904</c:v>
                </c:pt>
                <c:pt idx="12133">
                  <c:v>23.17998</c:v>
                </c:pt>
                <c:pt idx="12134">
                  <c:v>23.138269999999999</c:v>
                </c:pt>
                <c:pt idx="12135">
                  <c:v>23.150549999999999</c:v>
                </c:pt>
                <c:pt idx="12136">
                  <c:v>23.202190000000002</c:v>
                </c:pt>
                <c:pt idx="12137">
                  <c:v>23.170500000000001</c:v>
                </c:pt>
                <c:pt idx="12138">
                  <c:v>23.163789999999999</c:v>
                </c:pt>
                <c:pt idx="12139">
                  <c:v>23.1266</c:v>
                </c:pt>
                <c:pt idx="12140">
                  <c:v>23.123609999999999</c:v>
                </c:pt>
                <c:pt idx="12141">
                  <c:v>23.120909999999999</c:v>
                </c:pt>
                <c:pt idx="12142">
                  <c:v>23.14629</c:v>
                </c:pt>
                <c:pt idx="12143">
                  <c:v>23.13954</c:v>
                </c:pt>
                <c:pt idx="12144">
                  <c:v>23.142720000000001</c:v>
                </c:pt>
                <c:pt idx="12145">
                  <c:v>23.18038</c:v>
                </c:pt>
                <c:pt idx="12146">
                  <c:v>23.068629999999999</c:v>
                </c:pt>
                <c:pt idx="12147">
                  <c:v>23.073509999999999</c:v>
                </c:pt>
                <c:pt idx="12148">
                  <c:v>23.136520000000001</c:v>
                </c:pt>
                <c:pt idx="12149">
                  <c:v>23.09958</c:v>
                </c:pt>
                <c:pt idx="12150">
                  <c:v>23.06277</c:v>
                </c:pt>
                <c:pt idx="12151">
                  <c:v>23.042919999999999</c:v>
                </c:pt>
                <c:pt idx="12152">
                  <c:v>23.095359999999999</c:v>
                </c:pt>
                <c:pt idx="12153">
                  <c:v>23.11035</c:v>
                </c:pt>
                <c:pt idx="12154">
                  <c:v>23.033819999999999</c:v>
                </c:pt>
                <c:pt idx="12155">
                  <c:v>23.092580000000002</c:v>
                </c:pt>
                <c:pt idx="12156">
                  <c:v>23.080670000000001</c:v>
                </c:pt>
                <c:pt idx="12157">
                  <c:v>23.084240000000001</c:v>
                </c:pt>
                <c:pt idx="12158">
                  <c:v>23.079280000000001</c:v>
                </c:pt>
                <c:pt idx="12159">
                  <c:v>23.10061</c:v>
                </c:pt>
                <c:pt idx="12160">
                  <c:v>22.975110000000001</c:v>
                </c:pt>
                <c:pt idx="12161">
                  <c:v>23.056270000000001</c:v>
                </c:pt>
                <c:pt idx="12162">
                  <c:v>23.06193</c:v>
                </c:pt>
                <c:pt idx="12163">
                  <c:v>23.10651</c:v>
                </c:pt>
                <c:pt idx="12164">
                  <c:v>23.11206</c:v>
                </c:pt>
                <c:pt idx="12165">
                  <c:v>23.131270000000001</c:v>
                </c:pt>
                <c:pt idx="12166">
                  <c:v>23.10211</c:v>
                </c:pt>
                <c:pt idx="12167">
                  <c:v>23.128579999999999</c:v>
                </c:pt>
                <c:pt idx="12168">
                  <c:v>23.098130000000001</c:v>
                </c:pt>
                <c:pt idx="12169">
                  <c:v>23.12584</c:v>
                </c:pt>
                <c:pt idx="12170">
                  <c:v>23.092590000000001</c:v>
                </c:pt>
                <c:pt idx="12171">
                  <c:v>23.141549999999999</c:v>
                </c:pt>
                <c:pt idx="12172">
                  <c:v>23.119430000000001</c:v>
                </c:pt>
                <c:pt idx="12173">
                  <c:v>23.12839</c:v>
                </c:pt>
                <c:pt idx="12174">
                  <c:v>23.121130000000001</c:v>
                </c:pt>
                <c:pt idx="12175">
                  <c:v>23.071729999999999</c:v>
                </c:pt>
                <c:pt idx="12176">
                  <c:v>23.102609999999999</c:v>
                </c:pt>
                <c:pt idx="12177">
                  <c:v>23.088000000000001</c:v>
                </c:pt>
                <c:pt idx="12178">
                  <c:v>23.064219999999999</c:v>
                </c:pt>
                <c:pt idx="12179">
                  <c:v>23.118300000000001</c:v>
                </c:pt>
                <c:pt idx="12180">
                  <c:v>23.097370000000002</c:v>
                </c:pt>
                <c:pt idx="12181">
                  <c:v>23.102969999999999</c:v>
                </c:pt>
                <c:pt idx="12182">
                  <c:v>23.074839999999998</c:v>
                </c:pt>
                <c:pt idx="12183">
                  <c:v>23.083179999999999</c:v>
                </c:pt>
                <c:pt idx="12184">
                  <c:v>23.089919999999999</c:v>
                </c:pt>
                <c:pt idx="12185">
                  <c:v>23.0259</c:v>
                </c:pt>
                <c:pt idx="12186">
                  <c:v>23.089079999999999</c:v>
                </c:pt>
                <c:pt idx="12187">
                  <c:v>23.086939999999998</c:v>
                </c:pt>
                <c:pt idx="12188">
                  <c:v>23.079609999999999</c:v>
                </c:pt>
                <c:pt idx="12189">
                  <c:v>23.0915</c:v>
                </c:pt>
                <c:pt idx="12190">
                  <c:v>23.078620000000001</c:v>
                </c:pt>
                <c:pt idx="12191">
                  <c:v>23.100539999999999</c:v>
                </c:pt>
                <c:pt idx="12192">
                  <c:v>23.0869</c:v>
                </c:pt>
                <c:pt idx="12193">
                  <c:v>23.082820000000002</c:v>
                </c:pt>
                <c:pt idx="12194">
                  <c:v>23.114719999999998</c:v>
                </c:pt>
                <c:pt idx="12195">
                  <c:v>23.090869999999999</c:v>
                </c:pt>
                <c:pt idx="12196">
                  <c:v>23.093789999999998</c:v>
                </c:pt>
                <c:pt idx="12197">
                  <c:v>23.071919999999999</c:v>
                </c:pt>
                <c:pt idx="12198">
                  <c:v>23.067720000000001</c:v>
                </c:pt>
                <c:pt idx="12199">
                  <c:v>23.099489999999999</c:v>
                </c:pt>
                <c:pt idx="12200">
                  <c:v>23.056789999999999</c:v>
                </c:pt>
                <c:pt idx="12201">
                  <c:v>23.04121</c:v>
                </c:pt>
                <c:pt idx="12202">
                  <c:v>23.019950000000001</c:v>
                </c:pt>
                <c:pt idx="12203">
                  <c:v>23.03612</c:v>
                </c:pt>
                <c:pt idx="12204">
                  <c:v>23.00177</c:v>
                </c:pt>
                <c:pt idx="12205">
                  <c:v>23.040040000000001</c:v>
                </c:pt>
                <c:pt idx="12206">
                  <c:v>22.99109</c:v>
                </c:pt>
                <c:pt idx="12207">
                  <c:v>23.029699999999998</c:v>
                </c:pt>
                <c:pt idx="12208">
                  <c:v>23.07592</c:v>
                </c:pt>
                <c:pt idx="12209">
                  <c:v>23.0562</c:v>
                </c:pt>
                <c:pt idx="12210">
                  <c:v>23.03107</c:v>
                </c:pt>
                <c:pt idx="12211">
                  <c:v>23.02929</c:v>
                </c:pt>
                <c:pt idx="12212">
                  <c:v>22.979340000000001</c:v>
                </c:pt>
                <c:pt idx="12213">
                  <c:v>23.009170000000001</c:v>
                </c:pt>
                <c:pt idx="12214">
                  <c:v>22.980540000000001</c:v>
                </c:pt>
                <c:pt idx="12215">
                  <c:v>23.002320000000001</c:v>
                </c:pt>
                <c:pt idx="12216">
                  <c:v>23.05912</c:v>
                </c:pt>
                <c:pt idx="12217">
                  <c:v>23.071110000000001</c:v>
                </c:pt>
                <c:pt idx="12218">
                  <c:v>23.042760000000001</c:v>
                </c:pt>
                <c:pt idx="12219">
                  <c:v>23.084140000000001</c:v>
                </c:pt>
                <c:pt idx="12220">
                  <c:v>23.0566</c:v>
                </c:pt>
                <c:pt idx="12221">
                  <c:v>23.06033</c:v>
                </c:pt>
                <c:pt idx="12222">
                  <c:v>23.07968</c:v>
                </c:pt>
                <c:pt idx="12223">
                  <c:v>23.08982</c:v>
                </c:pt>
                <c:pt idx="12224">
                  <c:v>23.103529999999999</c:v>
                </c:pt>
                <c:pt idx="12225">
                  <c:v>23.07572</c:v>
                </c:pt>
                <c:pt idx="12226">
                  <c:v>23.131789999999999</c:v>
                </c:pt>
                <c:pt idx="12227">
                  <c:v>23.098579999999998</c:v>
                </c:pt>
                <c:pt idx="12228">
                  <c:v>23.083629999999999</c:v>
                </c:pt>
                <c:pt idx="12229">
                  <c:v>23.05049</c:v>
                </c:pt>
                <c:pt idx="12230">
                  <c:v>23.06466</c:v>
                </c:pt>
                <c:pt idx="12231">
                  <c:v>23.0534</c:v>
                </c:pt>
                <c:pt idx="12232">
                  <c:v>23.044180000000001</c:v>
                </c:pt>
                <c:pt idx="12233">
                  <c:v>23.025770000000001</c:v>
                </c:pt>
                <c:pt idx="12234">
                  <c:v>23.078119999999998</c:v>
                </c:pt>
                <c:pt idx="12235">
                  <c:v>22.99849</c:v>
                </c:pt>
                <c:pt idx="12236">
                  <c:v>23.034030000000001</c:v>
                </c:pt>
                <c:pt idx="12237">
                  <c:v>23.06033</c:v>
                </c:pt>
                <c:pt idx="12238">
                  <c:v>23.002929999999999</c:v>
                </c:pt>
                <c:pt idx="12239">
                  <c:v>23.017810000000001</c:v>
                </c:pt>
                <c:pt idx="12240">
                  <c:v>23.081389999999999</c:v>
                </c:pt>
                <c:pt idx="12241">
                  <c:v>22.996549999999999</c:v>
                </c:pt>
                <c:pt idx="12242">
                  <c:v>23.070969999999999</c:v>
                </c:pt>
                <c:pt idx="12243">
                  <c:v>23.01031</c:v>
                </c:pt>
                <c:pt idx="12244">
                  <c:v>22.986460000000001</c:v>
                </c:pt>
                <c:pt idx="12245">
                  <c:v>23.01173</c:v>
                </c:pt>
                <c:pt idx="12246">
                  <c:v>23.060839999999999</c:v>
                </c:pt>
                <c:pt idx="12247">
                  <c:v>23.127050000000001</c:v>
                </c:pt>
                <c:pt idx="12248">
                  <c:v>23.140319999999999</c:v>
                </c:pt>
                <c:pt idx="12249">
                  <c:v>23.080410000000001</c:v>
                </c:pt>
                <c:pt idx="12250">
                  <c:v>23.03492</c:v>
                </c:pt>
                <c:pt idx="12251">
                  <c:v>23.107430000000001</c:v>
                </c:pt>
                <c:pt idx="12252">
                  <c:v>23.111339999999998</c:v>
                </c:pt>
                <c:pt idx="12253">
                  <c:v>23.04684</c:v>
                </c:pt>
                <c:pt idx="12254">
                  <c:v>23.008050000000001</c:v>
                </c:pt>
                <c:pt idx="12255">
                  <c:v>23.08578</c:v>
                </c:pt>
                <c:pt idx="12256">
                  <c:v>23.06044</c:v>
                </c:pt>
                <c:pt idx="12257">
                  <c:v>23.117570000000001</c:v>
                </c:pt>
                <c:pt idx="12258">
                  <c:v>23.09769</c:v>
                </c:pt>
                <c:pt idx="12259">
                  <c:v>23.06099</c:v>
                </c:pt>
                <c:pt idx="12260">
                  <c:v>23.09873</c:v>
                </c:pt>
                <c:pt idx="12261">
                  <c:v>23.094860000000001</c:v>
                </c:pt>
                <c:pt idx="12262">
                  <c:v>23.084569999999999</c:v>
                </c:pt>
                <c:pt idx="12263">
                  <c:v>23.04053</c:v>
                </c:pt>
                <c:pt idx="12264">
                  <c:v>23.026309999999999</c:v>
                </c:pt>
                <c:pt idx="12265">
                  <c:v>23.056249999999999</c:v>
                </c:pt>
                <c:pt idx="12266">
                  <c:v>23.09423</c:v>
                </c:pt>
                <c:pt idx="12267">
                  <c:v>23.074120000000001</c:v>
                </c:pt>
                <c:pt idx="12268">
                  <c:v>23.058109999999999</c:v>
                </c:pt>
                <c:pt idx="12269">
                  <c:v>23.037279999999999</c:v>
                </c:pt>
                <c:pt idx="12270">
                  <c:v>23.09864</c:v>
                </c:pt>
                <c:pt idx="12271">
                  <c:v>23.09347</c:v>
                </c:pt>
                <c:pt idx="12272">
                  <c:v>23.095690000000001</c:v>
                </c:pt>
                <c:pt idx="12273">
                  <c:v>23.063580000000002</c:v>
                </c:pt>
                <c:pt idx="12274">
                  <c:v>23.000019999999999</c:v>
                </c:pt>
                <c:pt idx="12275">
                  <c:v>23.021899999999999</c:v>
                </c:pt>
                <c:pt idx="12276">
                  <c:v>22.988350000000001</c:v>
                </c:pt>
                <c:pt idx="12277">
                  <c:v>22.994039999999998</c:v>
                </c:pt>
                <c:pt idx="12278">
                  <c:v>23.014230000000001</c:v>
                </c:pt>
                <c:pt idx="12279">
                  <c:v>23.005240000000001</c:v>
                </c:pt>
                <c:pt idx="12280">
                  <c:v>23.04006</c:v>
                </c:pt>
                <c:pt idx="12281">
                  <c:v>23.010159999999999</c:v>
                </c:pt>
                <c:pt idx="12282">
                  <c:v>22.96528</c:v>
                </c:pt>
                <c:pt idx="12283">
                  <c:v>23.027809999999999</c:v>
                </c:pt>
                <c:pt idx="12284">
                  <c:v>22.95635</c:v>
                </c:pt>
                <c:pt idx="12285">
                  <c:v>23.012609999999999</c:v>
                </c:pt>
                <c:pt idx="12286">
                  <c:v>23.058579999999999</c:v>
                </c:pt>
                <c:pt idx="12287">
                  <c:v>22.949459999999998</c:v>
                </c:pt>
                <c:pt idx="12288">
                  <c:v>23.00892</c:v>
                </c:pt>
                <c:pt idx="12289">
                  <c:v>22.99098</c:v>
                </c:pt>
                <c:pt idx="12290">
                  <c:v>22.989229999999999</c:v>
                </c:pt>
                <c:pt idx="12291">
                  <c:v>22.986540000000002</c:v>
                </c:pt>
                <c:pt idx="12292">
                  <c:v>22.983139999999999</c:v>
                </c:pt>
                <c:pt idx="12293">
                  <c:v>23.014500000000002</c:v>
                </c:pt>
                <c:pt idx="12294">
                  <c:v>23.014530000000001</c:v>
                </c:pt>
                <c:pt idx="12295">
                  <c:v>22.943940000000001</c:v>
                </c:pt>
                <c:pt idx="12296">
                  <c:v>22.900130000000001</c:v>
                </c:pt>
                <c:pt idx="12297">
                  <c:v>22.954329999999999</c:v>
                </c:pt>
                <c:pt idx="12298">
                  <c:v>22.90184</c:v>
                </c:pt>
                <c:pt idx="12299">
                  <c:v>23.008849999999999</c:v>
                </c:pt>
                <c:pt idx="12300">
                  <c:v>23.029920000000001</c:v>
                </c:pt>
                <c:pt idx="12301">
                  <c:v>23.079499999999999</c:v>
                </c:pt>
                <c:pt idx="12302">
                  <c:v>23.004370000000002</c:v>
                </c:pt>
                <c:pt idx="12303">
                  <c:v>23.045120000000001</c:v>
                </c:pt>
                <c:pt idx="12304">
                  <c:v>23.09883</c:v>
                </c:pt>
                <c:pt idx="12305">
                  <c:v>23.05425</c:v>
                </c:pt>
                <c:pt idx="12306">
                  <c:v>23.04101</c:v>
                </c:pt>
                <c:pt idx="12307">
                  <c:v>23.091390000000001</c:v>
                </c:pt>
                <c:pt idx="12308">
                  <c:v>23.09308</c:v>
                </c:pt>
                <c:pt idx="12309">
                  <c:v>23.067550000000001</c:v>
                </c:pt>
                <c:pt idx="12310">
                  <c:v>23.004840000000002</c:v>
                </c:pt>
                <c:pt idx="12311">
                  <c:v>23.02223</c:v>
                </c:pt>
                <c:pt idx="12312">
                  <c:v>23.046250000000001</c:v>
                </c:pt>
                <c:pt idx="12313">
                  <c:v>23.021100000000001</c:v>
                </c:pt>
                <c:pt idx="12314">
                  <c:v>23.0121</c:v>
                </c:pt>
                <c:pt idx="12315">
                  <c:v>22.998100000000001</c:v>
                </c:pt>
                <c:pt idx="12316">
                  <c:v>23.02384</c:v>
                </c:pt>
                <c:pt idx="12317">
                  <c:v>23.042529999999999</c:v>
                </c:pt>
                <c:pt idx="12318">
                  <c:v>23.099419999999999</c:v>
                </c:pt>
                <c:pt idx="12319">
                  <c:v>23.090599999999998</c:v>
                </c:pt>
                <c:pt idx="12320">
                  <c:v>23.10266</c:v>
                </c:pt>
                <c:pt idx="12321">
                  <c:v>23.076419999999999</c:v>
                </c:pt>
                <c:pt idx="12322">
                  <c:v>23.129380000000001</c:v>
                </c:pt>
                <c:pt idx="12323">
                  <c:v>23.02103</c:v>
                </c:pt>
                <c:pt idx="12324">
                  <c:v>23.00637</c:v>
                </c:pt>
                <c:pt idx="12325">
                  <c:v>23.040279999999999</c:v>
                </c:pt>
                <c:pt idx="12326">
                  <c:v>23.073139999999999</c:v>
                </c:pt>
                <c:pt idx="12327">
                  <c:v>23.026029999999999</c:v>
                </c:pt>
                <c:pt idx="12328">
                  <c:v>23.027950000000001</c:v>
                </c:pt>
                <c:pt idx="12329">
                  <c:v>23.044</c:v>
                </c:pt>
                <c:pt idx="12330">
                  <c:v>23.024709999999999</c:v>
                </c:pt>
                <c:pt idx="12331">
                  <c:v>23.063759999999998</c:v>
                </c:pt>
                <c:pt idx="12332">
                  <c:v>23.08257</c:v>
                </c:pt>
                <c:pt idx="12333">
                  <c:v>23.063870000000001</c:v>
                </c:pt>
                <c:pt idx="12334">
                  <c:v>23.050229999999999</c:v>
                </c:pt>
                <c:pt idx="12335">
                  <c:v>23.02073</c:v>
                </c:pt>
                <c:pt idx="12336">
                  <c:v>23.058250000000001</c:v>
                </c:pt>
                <c:pt idx="12337">
                  <c:v>23.03613</c:v>
                </c:pt>
                <c:pt idx="12338">
                  <c:v>23.06448</c:v>
                </c:pt>
                <c:pt idx="12339">
                  <c:v>23.023910000000001</c:v>
                </c:pt>
                <c:pt idx="12340">
                  <c:v>22.987919999999999</c:v>
                </c:pt>
                <c:pt idx="12341">
                  <c:v>22.977060000000002</c:v>
                </c:pt>
                <c:pt idx="12342">
                  <c:v>23.034520000000001</c:v>
                </c:pt>
                <c:pt idx="12343">
                  <c:v>23.06879</c:v>
                </c:pt>
                <c:pt idx="12344">
                  <c:v>23.089490000000001</c:v>
                </c:pt>
                <c:pt idx="12345">
                  <c:v>23.061509999999998</c:v>
                </c:pt>
                <c:pt idx="12346">
                  <c:v>23.096399999999999</c:v>
                </c:pt>
                <c:pt idx="12347">
                  <c:v>23.061060000000001</c:v>
                </c:pt>
                <c:pt idx="12348">
                  <c:v>23.10313</c:v>
                </c:pt>
                <c:pt idx="12349">
                  <c:v>23.048159999999999</c:v>
                </c:pt>
                <c:pt idx="12350">
                  <c:v>23.02008</c:v>
                </c:pt>
                <c:pt idx="12351">
                  <c:v>23.017499999999998</c:v>
                </c:pt>
                <c:pt idx="12352">
                  <c:v>23.019020000000001</c:v>
                </c:pt>
                <c:pt idx="12353">
                  <c:v>23.020160000000001</c:v>
                </c:pt>
                <c:pt idx="12354">
                  <c:v>23.044499999999999</c:v>
                </c:pt>
                <c:pt idx="12355">
                  <c:v>23.02824</c:v>
                </c:pt>
                <c:pt idx="12356">
                  <c:v>23.0487</c:v>
                </c:pt>
                <c:pt idx="12357">
                  <c:v>23.046230000000001</c:v>
                </c:pt>
                <c:pt idx="12358">
                  <c:v>23.025300000000001</c:v>
                </c:pt>
                <c:pt idx="12359">
                  <c:v>23.047529999999998</c:v>
                </c:pt>
                <c:pt idx="12360">
                  <c:v>23.036200000000001</c:v>
                </c:pt>
                <c:pt idx="12361">
                  <c:v>22.972639999999998</c:v>
                </c:pt>
                <c:pt idx="12362">
                  <c:v>23.02807</c:v>
                </c:pt>
                <c:pt idx="12363">
                  <c:v>23.016590000000001</c:v>
                </c:pt>
                <c:pt idx="12364">
                  <c:v>23.011690000000002</c:v>
                </c:pt>
                <c:pt idx="12365">
                  <c:v>23.050090000000001</c:v>
                </c:pt>
                <c:pt idx="12366">
                  <c:v>23.013490000000001</c:v>
                </c:pt>
                <c:pt idx="12367">
                  <c:v>23.07827</c:v>
                </c:pt>
                <c:pt idx="12368">
                  <c:v>23.06711</c:v>
                </c:pt>
                <c:pt idx="12369">
                  <c:v>23.104420000000001</c:v>
                </c:pt>
                <c:pt idx="12370">
                  <c:v>23.107949999999999</c:v>
                </c:pt>
                <c:pt idx="12371">
                  <c:v>23.033429999999999</c:v>
                </c:pt>
                <c:pt idx="12372">
                  <c:v>23.076560000000001</c:v>
                </c:pt>
                <c:pt idx="12373">
                  <c:v>23.057130000000001</c:v>
                </c:pt>
                <c:pt idx="12374">
                  <c:v>23.024419999999999</c:v>
                </c:pt>
                <c:pt idx="12375">
                  <c:v>23.047730000000001</c:v>
                </c:pt>
                <c:pt idx="12376">
                  <c:v>23.107479999999999</c:v>
                </c:pt>
                <c:pt idx="12377">
                  <c:v>23.06617</c:v>
                </c:pt>
                <c:pt idx="12378">
                  <c:v>23.068940000000001</c:v>
                </c:pt>
                <c:pt idx="12379">
                  <c:v>23.012979999999999</c:v>
                </c:pt>
                <c:pt idx="12380">
                  <c:v>23.003810000000001</c:v>
                </c:pt>
                <c:pt idx="12381">
                  <c:v>23.03726</c:v>
                </c:pt>
                <c:pt idx="12382">
                  <c:v>23.042249999999999</c:v>
                </c:pt>
                <c:pt idx="12383">
                  <c:v>23.04419</c:v>
                </c:pt>
                <c:pt idx="12384">
                  <c:v>23.037700000000001</c:v>
                </c:pt>
                <c:pt idx="12385">
                  <c:v>23.01005</c:v>
                </c:pt>
                <c:pt idx="12386">
                  <c:v>23.01745</c:v>
                </c:pt>
                <c:pt idx="12387">
                  <c:v>22.997730000000001</c:v>
                </c:pt>
                <c:pt idx="12388">
                  <c:v>23.01399</c:v>
                </c:pt>
                <c:pt idx="12389">
                  <c:v>23.04983</c:v>
                </c:pt>
                <c:pt idx="12390">
                  <c:v>23.006039999999999</c:v>
                </c:pt>
                <c:pt idx="12391">
                  <c:v>23.0459</c:v>
                </c:pt>
                <c:pt idx="12392">
                  <c:v>22.999949999999998</c:v>
                </c:pt>
                <c:pt idx="12393">
                  <c:v>23.083310000000001</c:v>
                </c:pt>
                <c:pt idx="12394">
                  <c:v>22.998899999999999</c:v>
                </c:pt>
                <c:pt idx="12395">
                  <c:v>22.987590000000001</c:v>
                </c:pt>
                <c:pt idx="12396">
                  <c:v>22.963270000000001</c:v>
                </c:pt>
                <c:pt idx="12397">
                  <c:v>22.996320000000001</c:v>
                </c:pt>
                <c:pt idx="12398">
                  <c:v>23.05913</c:v>
                </c:pt>
                <c:pt idx="12399">
                  <c:v>23.009830000000001</c:v>
                </c:pt>
                <c:pt idx="12400">
                  <c:v>23.066420000000001</c:v>
                </c:pt>
                <c:pt idx="12401">
                  <c:v>23.076370000000001</c:v>
                </c:pt>
                <c:pt idx="12402">
                  <c:v>23.001809999999999</c:v>
                </c:pt>
                <c:pt idx="12403">
                  <c:v>23.050999999999998</c:v>
                </c:pt>
                <c:pt idx="12404">
                  <c:v>22.98075</c:v>
                </c:pt>
                <c:pt idx="12405">
                  <c:v>23.049510000000001</c:v>
                </c:pt>
                <c:pt idx="12406">
                  <c:v>23.072179999999999</c:v>
                </c:pt>
                <c:pt idx="12407">
                  <c:v>22.988499999999998</c:v>
                </c:pt>
                <c:pt idx="12408">
                  <c:v>22.980350000000001</c:v>
                </c:pt>
                <c:pt idx="12409">
                  <c:v>22.95879</c:v>
                </c:pt>
                <c:pt idx="12410">
                  <c:v>23.02074</c:v>
                </c:pt>
                <c:pt idx="12411">
                  <c:v>23.052820000000001</c:v>
                </c:pt>
                <c:pt idx="12412">
                  <c:v>23.026689999999999</c:v>
                </c:pt>
                <c:pt idx="12413">
                  <c:v>23.030370000000001</c:v>
                </c:pt>
                <c:pt idx="12414">
                  <c:v>23.025559999999999</c:v>
                </c:pt>
                <c:pt idx="12415">
                  <c:v>23.017130000000002</c:v>
                </c:pt>
                <c:pt idx="12416">
                  <c:v>22.977129999999999</c:v>
                </c:pt>
                <c:pt idx="12417">
                  <c:v>22.982710000000001</c:v>
                </c:pt>
                <c:pt idx="12418">
                  <c:v>23.013490000000001</c:v>
                </c:pt>
                <c:pt idx="12419">
                  <c:v>22.990010000000002</c:v>
                </c:pt>
                <c:pt idx="12420">
                  <c:v>23.081150000000001</c:v>
                </c:pt>
                <c:pt idx="12421">
                  <c:v>23.081009999999999</c:v>
                </c:pt>
                <c:pt idx="12422">
                  <c:v>23.089320000000001</c:v>
                </c:pt>
                <c:pt idx="12423">
                  <c:v>23.124400000000001</c:v>
                </c:pt>
                <c:pt idx="12424">
                  <c:v>23.10295</c:v>
                </c:pt>
                <c:pt idx="12425">
                  <c:v>23.085339999999999</c:v>
                </c:pt>
                <c:pt idx="12426">
                  <c:v>23.04881</c:v>
                </c:pt>
                <c:pt idx="12427">
                  <c:v>23.058730000000001</c:v>
                </c:pt>
                <c:pt idx="12428">
                  <c:v>23.056069999999998</c:v>
                </c:pt>
                <c:pt idx="12429">
                  <c:v>23.017050000000001</c:v>
                </c:pt>
                <c:pt idx="12430">
                  <c:v>23.064640000000001</c:v>
                </c:pt>
                <c:pt idx="12431">
                  <c:v>23.088930000000001</c:v>
                </c:pt>
                <c:pt idx="12432">
                  <c:v>23.083279999999998</c:v>
                </c:pt>
                <c:pt idx="12433">
                  <c:v>23.11627</c:v>
                </c:pt>
                <c:pt idx="12434">
                  <c:v>23.080380000000002</c:v>
                </c:pt>
                <c:pt idx="12435">
                  <c:v>23.089179999999999</c:v>
                </c:pt>
                <c:pt idx="12436">
                  <c:v>23.091919999999998</c:v>
                </c:pt>
                <c:pt idx="12437">
                  <c:v>23.031559999999999</c:v>
                </c:pt>
                <c:pt idx="12438">
                  <c:v>23.032990000000002</c:v>
                </c:pt>
                <c:pt idx="12439">
                  <c:v>23.022819999999999</c:v>
                </c:pt>
                <c:pt idx="12440">
                  <c:v>23.060490000000001</c:v>
                </c:pt>
                <c:pt idx="12441">
                  <c:v>23.037109999999998</c:v>
                </c:pt>
                <c:pt idx="12442">
                  <c:v>23.023620000000001</c:v>
                </c:pt>
                <c:pt idx="12443">
                  <c:v>23.019069999999999</c:v>
                </c:pt>
                <c:pt idx="12444">
                  <c:v>23.007390000000001</c:v>
                </c:pt>
                <c:pt idx="12445">
                  <c:v>23.002700000000001</c:v>
                </c:pt>
                <c:pt idx="12446">
                  <c:v>23.023589999999999</c:v>
                </c:pt>
                <c:pt idx="12447">
                  <c:v>23.024229999999999</c:v>
                </c:pt>
                <c:pt idx="12448">
                  <c:v>22.994900000000001</c:v>
                </c:pt>
                <c:pt idx="12449">
                  <c:v>23.002610000000001</c:v>
                </c:pt>
                <c:pt idx="12450">
                  <c:v>22.984829999999999</c:v>
                </c:pt>
                <c:pt idx="12451">
                  <c:v>23.046880000000002</c:v>
                </c:pt>
                <c:pt idx="12452">
                  <c:v>23.027809999999999</c:v>
                </c:pt>
                <c:pt idx="12453">
                  <c:v>23.05564</c:v>
                </c:pt>
                <c:pt idx="12454">
                  <c:v>22.984559999999998</c:v>
                </c:pt>
                <c:pt idx="12455">
                  <c:v>22.99559</c:v>
                </c:pt>
                <c:pt idx="12456">
                  <c:v>23.074619999999999</c:v>
                </c:pt>
                <c:pt idx="12457">
                  <c:v>23.065249999999999</c:v>
                </c:pt>
                <c:pt idx="12458">
                  <c:v>23.069089999999999</c:v>
                </c:pt>
                <c:pt idx="12459">
                  <c:v>23.032299999999999</c:v>
                </c:pt>
                <c:pt idx="12460">
                  <c:v>23.04261</c:v>
                </c:pt>
                <c:pt idx="12461">
                  <c:v>23.0548</c:v>
                </c:pt>
                <c:pt idx="12462">
                  <c:v>23.049399999999999</c:v>
                </c:pt>
                <c:pt idx="12463">
                  <c:v>22.998560000000001</c:v>
                </c:pt>
                <c:pt idx="12464">
                  <c:v>23.042470000000002</c:v>
                </c:pt>
                <c:pt idx="12465">
                  <c:v>22.996680000000001</c:v>
                </c:pt>
                <c:pt idx="12466">
                  <c:v>22.983219999999999</c:v>
                </c:pt>
                <c:pt idx="12467">
                  <c:v>23.03088</c:v>
                </c:pt>
                <c:pt idx="12468">
                  <c:v>23.0319</c:v>
                </c:pt>
                <c:pt idx="12469">
                  <c:v>23.032620000000001</c:v>
                </c:pt>
                <c:pt idx="12470">
                  <c:v>23.04111</c:v>
                </c:pt>
                <c:pt idx="12471">
                  <c:v>23.043600000000001</c:v>
                </c:pt>
                <c:pt idx="12472">
                  <c:v>23.04964</c:v>
                </c:pt>
                <c:pt idx="12473">
                  <c:v>23.077860000000001</c:v>
                </c:pt>
                <c:pt idx="12474">
                  <c:v>23.023579999999999</c:v>
                </c:pt>
                <c:pt idx="12475">
                  <c:v>23.013190000000002</c:v>
                </c:pt>
                <c:pt idx="12476">
                  <c:v>23.040199999999999</c:v>
                </c:pt>
                <c:pt idx="12477">
                  <c:v>23.033460000000002</c:v>
                </c:pt>
                <c:pt idx="12478">
                  <c:v>22.9709</c:v>
                </c:pt>
                <c:pt idx="12479">
                  <c:v>23.034659999999999</c:v>
                </c:pt>
                <c:pt idx="12480">
                  <c:v>23.032769999999999</c:v>
                </c:pt>
                <c:pt idx="12481">
                  <c:v>23.01446</c:v>
                </c:pt>
                <c:pt idx="12482">
                  <c:v>23.019860000000001</c:v>
                </c:pt>
                <c:pt idx="12483">
                  <c:v>22.981950000000001</c:v>
                </c:pt>
                <c:pt idx="12484">
                  <c:v>22.956489999999999</c:v>
                </c:pt>
                <c:pt idx="12485">
                  <c:v>22.949200000000001</c:v>
                </c:pt>
                <c:pt idx="12486">
                  <c:v>22.984559999999998</c:v>
                </c:pt>
                <c:pt idx="12487">
                  <c:v>23.017160000000001</c:v>
                </c:pt>
                <c:pt idx="12488">
                  <c:v>23.068999999999999</c:v>
                </c:pt>
                <c:pt idx="12489">
                  <c:v>23.083590000000001</c:v>
                </c:pt>
                <c:pt idx="12490">
                  <c:v>23.038820000000001</c:v>
                </c:pt>
                <c:pt idx="12491">
                  <c:v>22.997260000000001</c:v>
                </c:pt>
                <c:pt idx="12492">
                  <c:v>23.02788</c:v>
                </c:pt>
                <c:pt idx="12493">
                  <c:v>22.986419999999999</c:v>
                </c:pt>
                <c:pt idx="12494">
                  <c:v>22.989930000000001</c:v>
                </c:pt>
                <c:pt idx="12495">
                  <c:v>22.988610000000001</c:v>
                </c:pt>
                <c:pt idx="12496">
                  <c:v>23.013870000000001</c:v>
                </c:pt>
                <c:pt idx="12497">
                  <c:v>23.017779999999998</c:v>
                </c:pt>
                <c:pt idx="12498">
                  <c:v>23.043299999999999</c:v>
                </c:pt>
                <c:pt idx="12499">
                  <c:v>23.065480000000001</c:v>
                </c:pt>
                <c:pt idx="12500">
                  <c:v>23.063870000000001</c:v>
                </c:pt>
                <c:pt idx="12501">
                  <c:v>23.04804</c:v>
                </c:pt>
                <c:pt idx="12502">
                  <c:v>23.081469999999999</c:v>
                </c:pt>
                <c:pt idx="12503">
                  <c:v>23.055800000000001</c:v>
                </c:pt>
                <c:pt idx="12504">
                  <c:v>23.032250000000001</c:v>
                </c:pt>
                <c:pt idx="12505">
                  <c:v>23.040430000000001</c:v>
                </c:pt>
                <c:pt idx="12506">
                  <c:v>23.035830000000001</c:v>
                </c:pt>
                <c:pt idx="12507">
                  <c:v>23.00939</c:v>
                </c:pt>
                <c:pt idx="12508">
                  <c:v>23.060500000000001</c:v>
                </c:pt>
                <c:pt idx="12509">
                  <c:v>23.142189999999999</c:v>
                </c:pt>
                <c:pt idx="12510">
                  <c:v>23.127520000000001</c:v>
                </c:pt>
                <c:pt idx="12511">
                  <c:v>23.041119999999999</c:v>
                </c:pt>
                <c:pt idx="12512">
                  <c:v>23.06963</c:v>
                </c:pt>
                <c:pt idx="12513">
                  <c:v>23.04851</c:v>
                </c:pt>
                <c:pt idx="12514">
                  <c:v>23.076650000000001</c:v>
                </c:pt>
                <c:pt idx="12515">
                  <c:v>23.061419999999998</c:v>
                </c:pt>
                <c:pt idx="12516">
                  <c:v>23.00141</c:v>
                </c:pt>
                <c:pt idx="12517">
                  <c:v>22.984369999999998</c:v>
                </c:pt>
                <c:pt idx="12518">
                  <c:v>23.01698</c:v>
                </c:pt>
                <c:pt idx="12519">
                  <c:v>22.99174</c:v>
                </c:pt>
                <c:pt idx="12520">
                  <c:v>23.004059999999999</c:v>
                </c:pt>
                <c:pt idx="12521">
                  <c:v>23.03097</c:v>
                </c:pt>
                <c:pt idx="12522">
                  <c:v>23.031960000000002</c:v>
                </c:pt>
                <c:pt idx="12523">
                  <c:v>22.975339999999999</c:v>
                </c:pt>
                <c:pt idx="12524">
                  <c:v>23.033159999999999</c:v>
                </c:pt>
                <c:pt idx="12525">
                  <c:v>22.966439999999999</c:v>
                </c:pt>
                <c:pt idx="12526">
                  <c:v>23.050370000000001</c:v>
                </c:pt>
                <c:pt idx="12527">
                  <c:v>23.02711</c:v>
                </c:pt>
                <c:pt idx="12528">
                  <c:v>23.025289999999998</c:v>
                </c:pt>
                <c:pt idx="12529">
                  <c:v>23.054600000000001</c:v>
                </c:pt>
                <c:pt idx="12530">
                  <c:v>22.96819</c:v>
                </c:pt>
                <c:pt idx="12531">
                  <c:v>23.010770000000001</c:v>
                </c:pt>
                <c:pt idx="12532">
                  <c:v>22.974789999999999</c:v>
                </c:pt>
                <c:pt idx="12533">
                  <c:v>23.024850000000001</c:v>
                </c:pt>
                <c:pt idx="12534">
                  <c:v>22.93694</c:v>
                </c:pt>
                <c:pt idx="12535">
                  <c:v>23.00844</c:v>
                </c:pt>
                <c:pt idx="12536">
                  <c:v>23.075119999999998</c:v>
                </c:pt>
                <c:pt idx="12537">
                  <c:v>23.021090000000001</c:v>
                </c:pt>
                <c:pt idx="12538">
                  <c:v>23.001429999999999</c:v>
                </c:pt>
                <c:pt idx="12539">
                  <c:v>23.00001</c:v>
                </c:pt>
                <c:pt idx="12540">
                  <c:v>23.023209999999999</c:v>
                </c:pt>
                <c:pt idx="12541">
                  <c:v>22.98394</c:v>
                </c:pt>
                <c:pt idx="12542">
                  <c:v>22.956050000000001</c:v>
                </c:pt>
                <c:pt idx="12543">
                  <c:v>23.000019999999999</c:v>
                </c:pt>
                <c:pt idx="12544">
                  <c:v>23.019410000000001</c:v>
                </c:pt>
                <c:pt idx="12545">
                  <c:v>22.999110000000002</c:v>
                </c:pt>
                <c:pt idx="12546">
                  <c:v>23.029810000000001</c:v>
                </c:pt>
                <c:pt idx="12547">
                  <c:v>23.028269999999999</c:v>
                </c:pt>
                <c:pt idx="12548">
                  <c:v>23.044709999999998</c:v>
                </c:pt>
                <c:pt idx="12549">
                  <c:v>23.066880000000001</c:v>
                </c:pt>
                <c:pt idx="12550">
                  <c:v>23.03032</c:v>
                </c:pt>
                <c:pt idx="12551">
                  <c:v>23.007490000000001</c:v>
                </c:pt>
                <c:pt idx="12552">
                  <c:v>23.00957</c:v>
                </c:pt>
                <c:pt idx="12553">
                  <c:v>23.076260000000001</c:v>
                </c:pt>
                <c:pt idx="12554">
                  <c:v>23.015789999999999</c:v>
                </c:pt>
                <c:pt idx="12555">
                  <c:v>23.073119999999999</c:v>
                </c:pt>
                <c:pt idx="12556">
                  <c:v>23.018820000000002</c:v>
                </c:pt>
                <c:pt idx="12557">
                  <c:v>23.062439999999999</c:v>
                </c:pt>
                <c:pt idx="12558">
                  <c:v>23.00723</c:v>
                </c:pt>
                <c:pt idx="12559">
                  <c:v>22.965260000000001</c:v>
                </c:pt>
                <c:pt idx="12560">
                  <c:v>23.026050000000001</c:v>
                </c:pt>
                <c:pt idx="12561">
                  <c:v>22.98882</c:v>
                </c:pt>
                <c:pt idx="12562">
                  <c:v>23.014600000000002</c:v>
                </c:pt>
                <c:pt idx="12563">
                  <c:v>23.033580000000001</c:v>
                </c:pt>
                <c:pt idx="12564">
                  <c:v>23.081130000000002</c:v>
                </c:pt>
                <c:pt idx="12565">
                  <c:v>23.035219999999999</c:v>
                </c:pt>
                <c:pt idx="12566">
                  <c:v>23.049890000000001</c:v>
                </c:pt>
                <c:pt idx="12567">
                  <c:v>23.05491</c:v>
                </c:pt>
                <c:pt idx="12568">
                  <c:v>22.90802</c:v>
                </c:pt>
                <c:pt idx="12569">
                  <c:v>22.990490000000001</c:v>
                </c:pt>
                <c:pt idx="12570">
                  <c:v>22.98441</c:v>
                </c:pt>
                <c:pt idx="12571">
                  <c:v>23.014150000000001</c:v>
                </c:pt>
                <c:pt idx="12572">
                  <c:v>23.069859999999998</c:v>
                </c:pt>
                <c:pt idx="12573">
                  <c:v>23.011890000000001</c:v>
                </c:pt>
                <c:pt idx="12574">
                  <c:v>23.05857</c:v>
                </c:pt>
                <c:pt idx="12575">
                  <c:v>23.0594</c:v>
                </c:pt>
                <c:pt idx="12576">
                  <c:v>23.025089999999999</c:v>
                </c:pt>
                <c:pt idx="12577">
                  <c:v>23.021409999999999</c:v>
                </c:pt>
                <c:pt idx="12578">
                  <c:v>23.022279999999999</c:v>
                </c:pt>
                <c:pt idx="12579">
                  <c:v>23.03764</c:v>
                </c:pt>
                <c:pt idx="12580">
                  <c:v>23.01849</c:v>
                </c:pt>
                <c:pt idx="12581">
                  <c:v>23.011009999999999</c:v>
                </c:pt>
                <c:pt idx="12582">
                  <c:v>23.051590000000001</c:v>
                </c:pt>
                <c:pt idx="12583">
                  <c:v>23.008050000000001</c:v>
                </c:pt>
                <c:pt idx="12584">
                  <c:v>23.059180000000001</c:v>
                </c:pt>
                <c:pt idx="12585">
                  <c:v>22.977329999999998</c:v>
                </c:pt>
                <c:pt idx="12586">
                  <c:v>23.012910000000002</c:v>
                </c:pt>
                <c:pt idx="12587">
                  <c:v>23.116489999999999</c:v>
                </c:pt>
                <c:pt idx="12588">
                  <c:v>23.131</c:v>
                </c:pt>
                <c:pt idx="12589">
                  <c:v>23.125720000000001</c:v>
                </c:pt>
                <c:pt idx="12590">
                  <c:v>23.076720000000002</c:v>
                </c:pt>
                <c:pt idx="12591">
                  <c:v>23.058810000000001</c:v>
                </c:pt>
                <c:pt idx="12592">
                  <c:v>22.964700000000001</c:v>
                </c:pt>
                <c:pt idx="12593">
                  <c:v>22.95421</c:v>
                </c:pt>
                <c:pt idx="12594">
                  <c:v>22.977830000000001</c:v>
                </c:pt>
                <c:pt idx="12595">
                  <c:v>23.016200000000001</c:v>
                </c:pt>
                <c:pt idx="12596">
                  <c:v>23.02422</c:v>
                </c:pt>
                <c:pt idx="12597">
                  <c:v>23.017939999999999</c:v>
                </c:pt>
                <c:pt idx="12598">
                  <c:v>23.002770000000002</c:v>
                </c:pt>
                <c:pt idx="12599">
                  <c:v>22.984719999999999</c:v>
                </c:pt>
                <c:pt idx="12600">
                  <c:v>22.958539999999999</c:v>
                </c:pt>
                <c:pt idx="12601">
                  <c:v>22.96697</c:v>
                </c:pt>
                <c:pt idx="12602">
                  <c:v>23.016159999999999</c:v>
                </c:pt>
                <c:pt idx="12603">
                  <c:v>23.045169999999999</c:v>
                </c:pt>
                <c:pt idx="12604">
                  <c:v>23.033069999999999</c:v>
                </c:pt>
                <c:pt idx="12605">
                  <c:v>22.982859999999999</c:v>
                </c:pt>
                <c:pt idx="12606">
                  <c:v>23.026800000000001</c:v>
                </c:pt>
                <c:pt idx="12607">
                  <c:v>22.999369999999999</c:v>
                </c:pt>
                <c:pt idx="12608">
                  <c:v>23.000080000000001</c:v>
                </c:pt>
                <c:pt idx="12609">
                  <c:v>23.082650000000001</c:v>
                </c:pt>
                <c:pt idx="12610">
                  <c:v>23.03668</c:v>
                </c:pt>
                <c:pt idx="12611">
                  <c:v>23.013120000000001</c:v>
                </c:pt>
                <c:pt idx="12612">
                  <c:v>22.91581</c:v>
                </c:pt>
                <c:pt idx="12613">
                  <c:v>22.91187</c:v>
                </c:pt>
                <c:pt idx="12614">
                  <c:v>22.998239999999999</c:v>
                </c:pt>
                <c:pt idx="12615">
                  <c:v>22.983989999999999</c:v>
                </c:pt>
                <c:pt idx="12616">
                  <c:v>22.981539999999999</c:v>
                </c:pt>
                <c:pt idx="12617">
                  <c:v>22.94162</c:v>
                </c:pt>
                <c:pt idx="12618">
                  <c:v>22.918790000000001</c:v>
                </c:pt>
                <c:pt idx="12619">
                  <c:v>23.017710000000001</c:v>
                </c:pt>
                <c:pt idx="12620">
                  <c:v>23.114409999999999</c:v>
                </c:pt>
                <c:pt idx="12621">
                  <c:v>23.043569999999999</c:v>
                </c:pt>
                <c:pt idx="12622">
                  <c:v>23.080390000000001</c:v>
                </c:pt>
                <c:pt idx="12623">
                  <c:v>23.03951</c:v>
                </c:pt>
                <c:pt idx="12624">
                  <c:v>23.065159999999999</c:v>
                </c:pt>
                <c:pt idx="12625">
                  <c:v>23.054870000000001</c:v>
                </c:pt>
                <c:pt idx="12626">
                  <c:v>23.029240000000001</c:v>
                </c:pt>
                <c:pt idx="12627">
                  <c:v>23.019539999999999</c:v>
                </c:pt>
                <c:pt idx="12628">
                  <c:v>23.09956</c:v>
                </c:pt>
                <c:pt idx="12629">
                  <c:v>23.067630000000001</c:v>
                </c:pt>
                <c:pt idx="12630">
                  <c:v>23.04213</c:v>
                </c:pt>
                <c:pt idx="12631">
                  <c:v>22.99747</c:v>
                </c:pt>
                <c:pt idx="12632">
                  <c:v>22.83633</c:v>
                </c:pt>
                <c:pt idx="12633">
                  <c:v>22.95825</c:v>
                </c:pt>
                <c:pt idx="12634">
                  <c:v>23.009139999999999</c:v>
                </c:pt>
                <c:pt idx="12635">
                  <c:v>23.028690000000001</c:v>
                </c:pt>
                <c:pt idx="12636">
                  <c:v>23.037759999999999</c:v>
                </c:pt>
                <c:pt idx="12637">
                  <c:v>22.99933</c:v>
                </c:pt>
                <c:pt idx="12638">
                  <c:v>22.98216</c:v>
                </c:pt>
                <c:pt idx="12639">
                  <c:v>22.974209999999999</c:v>
                </c:pt>
                <c:pt idx="12640">
                  <c:v>23.046230000000001</c:v>
                </c:pt>
                <c:pt idx="12641">
                  <c:v>23.020810000000001</c:v>
                </c:pt>
                <c:pt idx="12642">
                  <c:v>23.00309</c:v>
                </c:pt>
                <c:pt idx="12643">
                  <c:v>23.030660000000001</c:v>
                </c:pt>
                <c:pt idx="12644">
                  <c:v>23.016590000000001</c:v>
                </c:pt>
                <c:pt idx="12645">
                  <c:v>23.024850000000001</c:v>
                </c:pt>
                <c:pt idx="12646">
                  <c:v>23.021750000000001</c:v>
                </c:pt>
                <c:pt idx="12647">
                  <c:v>23.048269999999999</c:v>
                </c:pt>
                <c:pt idx="12648">
                  <c:v>23.05114</c:v>
                </c:pt>
                <c:pt idx="12649">
                  <c:v>23.060919999999999</c:v>
                </c:pt>
                <c:pt idx="12650">
                  <c:v>23.081620000000001</c:v>
                </c:pt>
                <c:pt idx="12651">
                  <c:v>23.10445</c:v>
                </c:pt>
                <c:pt idx="12652">
                  <c:v>22.997990000000001</c:v>
                </c:pt>
                <c:pt idx="12653">
                  <c:v>23.051290000000002</c:v>
                </c:pt>
                <c:pt idx="12654">
                  <c:v>22.97982</c:v>
                </c:pt>
                <c:pt idx="12655">
                  <c:v>22.968889999999998</c:v>
                </c:pt>
                <c:pt idx="12656">
                  <c:v>22.992039999999999</c:v>
                </c:pt>
                <c:pt idx="12657">
                  <c:v>23.033059999999999</c:v>
                </c:pt>
                <c:pt idx="12658">
                  <c:v>23.032810000000001</c:v>
                </c:pt>
                <c:pt idx="12659">
                  <c:v>23.05789</c:v>
                </c:pt>
                <c:pt idx="12660">
                  <c:v>23.067550000000001</c:v>
                </c:pt>
                <c:pt idx="12661">
                  <c:v>22.986280000000001</c:v>
                </c:pt>
                <c:pt idx="12662">
                  <c:v>23.03539</c:v>
                </c:pt>
                <c:pt idx="12663">
                  <c:v>23.059339999999999</c:v>
                </c:pt>
                <c:pt idx="12664">
                  <c:v>23.030760000000001</c:v>
                </c:pt>
                <c:pt idx="12665">
                  <c:v>23.02843</c:v>
                </c:pt>
                <c:pt idx="12666">
                  <c:v>23.096720000000001</c:v>
                </c:pt>
                <c:pt idx="12667">
                  <c:v>22.991669999999999</c:v>
                </c:pt>
                <c:pt idx="12668">
                  <c:v>23.066269999999999</c:v>
                </c:pt>
                <c:pt idx="12669">
                  <c:v>23.03725</c:v>
                </c:pt>
                <c:pt idx="12670">
                  <c:v>22.997679999999999</c:v>
                </c:pt>
                <c:pt idx="12671">
                  <c:v>22.95795</c:v>
                </c:pt>
                <c:pt idx="12672">
                  <c:v>22.994589999999999</c:v>
                </c:pt>
                <c:pt idx="12673">
                  <c:v>22.99634</c:v>
                </c:pt>
                <c:pt idx="12674">
                  <c:v>22.997260000000001</c:v>
                </c:pt>
                <c:pt idx="12675">
                  <c:v>22.94106</c:v>
                </c:pt>
                <c:pt idx="12676">
                  <c:v>22.982189999999999</c:v>
                </c:pt>
                <c:pt idx="12677">
                  <c:v>22.971360000000001</c:v>
                </c:pt>
                <c:pt idx="12678">
                  <c:v>23.03848</c:v>
                </c:pt>
                <c:pt idx="12679">
                  <c:v>23.04382</c:v>
                </c:pt>
                <c:pt idx="12680">
                  <c:v>23.001329999999999</c:v>
                </c:pt>
                <c:pt idx="12681">
                  <c:v>23.004539999999999</c:v>
                </c:pt>
                <c:pt idx="12682">
                  <c:v>23.007169999999999</c:v>
                </c:pt>
                <c:pt idx="12683">
                  <c:v>23.04899</c:v>
                </c:pt>
                <c:pt idx="12684">
                  <c:v>23.033750000000001</c:v>
                </c:pt>
                <c:pt idx="12685">
                  <c:v>23.04224</c:v>
                </c:pt>
                <c:pt idx="12686">
                  <c:v>23.039829999999998</c:v>
                </c:pt>
                <c:pt idx="12687">
                  <c:v>23.024509999999999</c:v>
                </c:pt>
                <c:pt idx="12688">
                  <c:v>23.005960000000002</c:v>
                </c:pt>
                <c:pt idx="12689">
                  <c:v>23.011099999999999</c:v>
                </c:pt>
                <c:pt idx="12690">
                  <c:v>23.00825</c:v>
                </c:pt>
                <c:pt idx="12691">
                  <c:v>22.950500000000002</c:v>
                </c:pt>
                <c:pt idx="12692">
                  <c:v>22.954699999999999</c:v>
                </c:pt>
                <c:pt idx="12693">
                  <c:v>23.031700000000001</c:v>
                </c:pt>
                <c:pt idx="12694">
                  <c:v>22.984000000000002</c:v>
                </c:pt>
                <c:pt idx="12695">
                  <c:v>23.003520000000002</c:v>
                </c:pt>
                <c:pt idx="12696">
                  <c:v>22.981159999999999</c:v>
                </c:pt>
                <c:pt idx="12697">
                  <c:v>23.028860000000002</c:v>
                </c:pt>
                <c:pt idx="12698">
                  <c:v>23.016159999999999</c:v>
                </c:pt>
                <c:pt idx="12699">
                  <c:v>23.039860000000001</c:v>
                </c:pt>
                <c:pt idx="12700">
                  <c:v>23.011320000000001</c:v>
                </c:pt>
                <c:pt idx="12701">
                  <c:v>23.06269</c:v>
                </c:pt>
                <c:pt idx="12702">
                  <c:v>23.00311</c:v>
                </c:pt>
                <c:pt idx="12703">
                  <c:v>23.05584</c:v>
                </c:pt>
                <c:pt idx="12704">
                  <c:v>22.964749999999999</c:v>
                </c:pt>
                <c:pt idx="12705">
                  <c:v>22.98893</c:v>
                </c:pt>
                <c:pt idx="12706">
                  <c:v>22.986270000000001</c:v>
                </c:pt>
                <c:pt idx="12707">
                  <c:v>23.008870000000002</c:v>
                </c:pt>
                <c:pt idx="12708">
                  <c:v>23.014009999999999</c:v>
                </c:pt>
                <c:pt idx="12709">
                  <c:v>22.97307</c:v>
                </c:pt>
                <c:pt idx="12710">
                  <c:v>22.98582</c:v>
                </c:pt>
                <c:pt idx="12711">
                  <c:v>22.965150000000001</c:v>
                </c:pt>
                <c:pt idx="12712">
                  <c:v>22.998159999999999</c:v>
                </c:pt>
                <c:pt idx="12713">
                  <c:v>22.997789999999998</c:v>
                </c:pt>
                <c:pt idx="12714">
                  <c:v>22.972729999999999</c:v>
                </c:pt>
                <c:pt idx="12715">
                  <c:v>22.950199999999999</c:v>
                </c:pt>
                <c:pt idx="12716">
                  <c:v>23.00347</c:v>
                </c:pt>
                <c:pt idx="12717">
                  <c:v>22.997129999999999</c:v>
                </c:pt>
                <c:pt idx="12718">
                  <c:v>22.947320000000001</c:v>
                </c:pt>
                <c:pt idx="12719">
                  <c:v>22.977689999999999</c:v>
                </c:pt>
                <c:pt idx="12720">
                  <c:v>23.03312</c:v>
                </c:pt>
                <c:pt idx="12721">
                  <c:v>23.046199999999999</c:v>
                </c:pt>
                <c:pt idx="12722">
                  <c:v>23.00949</c:v>
                </c:pt>
                <c:pt idx="12723">
                  <c:v>23.03848</c:v>
                </c:pt>
                <c:pt idx="12724">
                  <c:v>23.01981</c:v>
                </c:pt>
                <c:pt idx="12725">
                  <c:v>23.069669999999999</c:v>
                </c:pt>
                <c:pt idx="12726">
                  <c:v>22.98969</c:v>
                </c:pt>
                <c:pt idx="12727">
                  <c:v>22.9895</c:v>
                </c:pt>
                <c:pt idx="12728">
                  <c:v>23.015969999999999</c:v>
                </c:pt>
                <c:pt idx="12729">
                  <c:v>22.99511</c:v>
                </c:pt>
                <c:pt idx="12730">
                  <c:v>23.02768</c:v>
                </c:pt>
                <c:pt idx="12731">
                  <c:v>23.02535</c:v>
                </c:pt>
                <c:pt idx="12732">
                  <c:v>23.062270000000002</c:v>
                </c:pt>
                <c:pt idx="12733">
                  <c:v>23.014589999999998</c:v>
                </c:pt>
                <c:pt idx="12734">
                  <c:v>23.111319999999999</c:v>
                </c:pt>
                <c:pt idx="12735">
                  <c:v>23.02816</c:v>
                </c:pt>
                <c:pt idx="12736">
                  <c:v>22.991250000000001</c:v>
                </c:pt>
                <c:pt idx="12737">
                  <c:v>23.0517</c:v>
                </c:pt>
                <c:pt idx="12738">
                  <c:v>23.070399999999999</c:v>
                </c:pt>
                <c:pt idx="12739">
                  <c:v>23.04429</c:v>
                </c:pt>
                <c:pt idx="12740">
                  <c:v>23.019909999999999</c:v>
                </c:pt>
                <c:pt idx="12741">
                  <c:v>22.986260000000001</c:v>
                </c:pt>
                <c:pt idx="12742">
                  <c:v>22.964300000000001</c:v>
                </c:pt>
                <c:pt idx="12743">
                  <c:v>23.042000000000002</c:v>
                </c:pt>
                <c:pt idx="12744">
                  <c:v>22.999600000000001</c:v>
                </c:pt>
                <c:pt idx="12745">
                  <c:v>23.024349999999998</c:v>
                </c:pt>
                <c:pt idx="12746">
                  <c:v>22.98188</c:v>
                </c:pt>
                <c:pt idx="12747">
                  <c:v>23.008199999999999</c:v>
                </c:pt>
                <c:pt idx="12748">
                  <c:v>23.00065</c:v>
                </c:pt>
                <c:pt idx="12749">
                  <c:v>23.020489999999999</c:v>
                </c:pt>
                <c:pt idx="12750">
                  <c:v>22.9557</c:v>
                </c:pt>
                <c:pt idx="12751">
                  <c:v>22.95391</c:v>
                </c:pt>
                <c:pt idx="12752">
                  <c:v>23.003229999999999</c:v>
                </c:pt>
                <c:pt idx="12753">
                  <c:v>23.003779999999999</c:v>
                </c:pt>
                <c:pt idx="12754">
                  <c:v>23.001819999999999</c:v>
                </c:pt>
                <c:pt idx="12755">
                  <c:v>22.985810000000001</c:v>
                </c:pt>
                <c:pt idx="12756">
                  <c:v>22.958580000000001</c:v>
                </c:pt>
                <c:pt idx="12757">
                  <c:v>23.006029999999999</c:v>
                </c:pt>
                <c:pt idx="12758">
                  <c:v>22.973120000000002</c:v>
                </c:pt>
                <c:pt idx="12759">
                  <c:v>23.004149999999999</c:v>
                </c:pt>
                <c:pt idx="12760">
                  <c:v>22.91056</c:v>
                </c:pt>
                <c:pt idx="12761">
                  <c:v>22.956790000000002</c:v>
                </c:pt>
                <c:pt idx="12762">
                  <c:v>22.99682</c:v>
                </c:pt>
                <c:pt idx="12763">
                  <c:v>22.947890000000001</c:v>
                </c:pt>
                <c:pt idx="12764">
                  <c:v>22.938590000000001</c:v>
                </c:pt>
                <c:pt idx="12765">
                  <c:v>23.02927</c:v>
                </c:pt>
                <c:pt idx="12766">
                  <c:v>23.01971</c:v>
                </c:pt>
                <c:pt idx="12767">
                  <c:v>23.033380000000001</c:v>
                </c:pt>
                <c:pt idx="12768">
                  <c:v>23.00244</c:v>
                </c:pt>
                <c:pt idx="12769">
                  <c:v>22.980149999999998</c:v>
                </c:pt>
                <c:pt idx="12770">
                  <c:v>22.998239999999999</c:v>
                </c:pt>
                <c:pt idx="12771">
                  <c:v>22.976510000000001</c:v>
                </c:pt>
                <c:pt idx="12772">
                  <c:v>22.973230000000001</c:v>
                </c:pt>
                <c:pt idx="12773">
                  <c:v>22.98114</c:v>
                </c:pt>
                <c:pt idx="12774">
                  <c:v>22.998850000000001</c:v>
                </c:pt>
                <c:pt idx="12775">
                  <c:v>23.014050000000001</c:v>
                </c:pt>
                <c:pt idx="12776">
                  <c:v>23.004069999999999</c:v>
                </c:pt>
                <c:pt idx="12777">
                  <c:v>22.998570000000001</c:v>
                </c:pt>
                <c:pt idx="12778">
                  <c:v>22.99091</c:v>
                </c:pt>
                <c:pt idx="12779">
                  <c:v>23.055959999999999</c:v>
                </c:pt>
                <c:pt idx="12780">
                  <c:v>22.944749999999999</c:v>
                </c:pt>
                <c:pt idx="12781">
                  <c:v>23.005420000000001</c:v>
                </c:pt>
                <c:pt idx="12782">
                  <c:v>23.041039999999999</c:v>
                </c:pt>
                <c:pt idx="12783">
                  <c:v>23.04081</c:v>
                </c:pt>
                <c:pt idx="12784">
                  <c:v>23.06176</c:v>
                </c:pt>
                <c:pt idx="12785">
                  <c:v>23.048359999999999</c:v>
                </c:pt>
                <c:pt idx="12786">
                  <c:v>23.000530000000001</c:v>
                </c:pt>
                <c:pt idx="12787">
                  <c:v>23.045950000000001</c:v>
                </c:pt>
                <c:pt idx="12788">
                  <c:v>23.07206</c:v>
                </c:pt>
                <c:pt idx="12789">
                  <c:v>23.0717</c:v>
                </c:pt>
                <c:pt idx="12790">
                  <c:v>22.95401</c:v>
                </c:pt>
                <c:pt idx="12791">
                  <c:v>23.00863</c:v>
                </c:pt>
                <c:pt idx="12792">
                  <c:v>23.00731</c:v>
                </c:pt>
                <c:pt idx="12793">
                  <c:v>23.031040000000001</c:v>
                </c:pt>
                <c:pt idx="12794">
                  <c:v>23.069839999999999</c:v>
                </c:pt>
                <c:pt idx="12795">
                  <c:v>23.012920000000001</c:v>
                </c:pt>
                <c:pt idx="12796">
                  <c:v>22.959070000000001</c:v>
                </c:pt>
                <c:pt idx="12797">
                  <c:v>22.985980000000001</c:v>
                </c:pt>
                <c:pt idx="12798">
                  <c:v>23.016719999999999</c:v>
                </c:pt>
                <c:pt idx="12799">
                  <c:v>22.974450000000001</c:v>
                </c:pt>
                <c:pt idx="12800">
                  <c:v>23.018429999999999</c:v>
                </c:pt>
                <c:pt idx="12801">
                  <c:v>23.01876</c:v>
                </c:pt>
                <c:pt idx="12802">
                  <c:v>22.996110000000002</c:v>
                </c:pt>
                <c:pt idx="12803">
                  <c:v>23.018419999999999</c:v>
                </c:pt>
                <c:pt idx="12804">
                  <c:v>22.99447</c:v>
                </c:pt>
                <c:pt idx="12805">
                  <c:v>22.906210000000002</c:v>
                </c:pt>
                <c:pt idx="12806">
                  <c:v>22.892769999999999</c:v>
                </c:pt>
                <c:pt idx="12807">
                  <c:v>22.92662</c:v>
                </c:pt>
                <c:pt idx="12808">
                  <c:v>22.877330000000001</c:v>
                </c:pt>
                <c:pt idx="12809">
                  <c:v>22.930219999999998</c:v>
                </c:pt>
                <c:pt idx="12810">
                  <c:v>22.888179999999998</c:v>
                </c:pt>
                <c:pt idx="12811">
                  <c:v>22.930810000000001</c:v>
                </c:pt>
                <c:pt idx="12812">
                  <c:v>22.92961</c:v>
                </c:pt>
                <c:pt idx="12813">
                  <c:v>23.046029999999998</c:v>
                </c:pt>
                <c:pt idx="12814">
                  <c:v>23.057980000000001</c:v>
                </c:pt>
                <c:pt idx="12815">
                  <c:v>22.932189999999999</c:v>
                </c:pt>
                <c:pt idx="12816">
                  <c:v>22.949839999999998</c:v>
                </c:pt>
                <c:pt idx="12817">
                  <c:v>22.917059999999999</c:v>
                </c:pt>
                <c:pt idx="12818">
                  <c:v>22.894780000000001</c:v>
                </c:pt>
                <c:pt idx="12819">
                  <c:v>23.011050000000001</c:v>
                </c:pt>
                <c:pt idx="12820">
                  <c:v>22.97343</c:v>
                </c:pt>
                <c:pt idx="12821">
                  <c:v>23.03651</c:v>
                </c:pt>
                <c:pt idx="12822">
                  <c:v>23.05273</c:v>
                </c:pt>
                <c:pt idx="12823">
                  <c:v>23.043240000000001</c:v>
                </c:pt>
                <c:pt idx="12824">
                  <c:v>23.044160000000002</c:v>
                </c:pt>
                <c:pt idx="12825">
                  <c:v>23.033760000000001</c:v>
                </c:pt>
                <c:pt idx="12826">
                  <c:v>22.954139999999999</c:v>
                </c:pt>
                <c:pt idx="12827">
                  <c:v>22.9999</c:v>
                </c:pt>
                <c:pt idx="12828">
                  <c:v>22.999849999999999</c:v>
                </c:pt>
                <c:pt idx="12829">
                  <c:v>23.067920000000001</c:v>
                </c:pt>
                <c:pt idx="12830">
                  <c:v>23.031469999999999</c:v>
                </c:pt>
                <c:pt idx="12831">
                  <c:v>23.036020000000001</c:v>
                </c:pt>
                <c:pt idx="12832">
                  <c:v>23.100339999999999</c:v>
                </c:pt>
                <c:pt idx="12833">
                  <c:v>23.004300000000001</c:v>
                </c:pt>
                <c:pt idx="12834">
                  <c:v>23.042449999999999</c:v>
                </c:pt>
                <c:pt idx="12835">
                  <c:v>23.047039999999999</c:v>
                </c:pt>
                <c:pt idx="12836">
                  <c:v>23.02814</c:v>
                </c:pt>
                <c:pt idx="12837">
                  <c:v>22.994900000000001</c:v>
                </c:pt>
                <c:pt idx="12838">
                  <c:v>23.048100000000002</c:v>
                </c:pt>
                <c:pt idx="12839">
                  <c:v>22.962689999999998</c:v>
                </c:pt>
                <c:pt idx="12840">
                  <c:v>23.007619999999999</c:v>
                </c:pt>
                <c:pt idx="12841">
                  <c:v>23.077069999999999</c:v>
                </c:pt>
                <c:pt idx="12842">
                  <c:v>23.08108</c:v>
                </c:pt>
                <c:pt idx="12843">
                  <c:v>23.040610000000001</c:v>
                </c:pt>
                <c:pt idx="12844">
                  <c:v>23.081009999999999</c:v>
                </c:pt>
                <c:pt idx="12845">
                  <c:v>22.97006</c:v>
                </c:pt>
                <c:pt idx="12846">
                  <c:v>23.03791</c:v>
                </c:pt>
                <c:pt idx="12847">
                  <c:v>23.021830000000001</c:v>
                </c:pt>
                <c:pt idx="12848">
                  <c:v>23.019290000000002</c:v>
                </c:pt>
                <c:pt idx="12849">
                  <c:v>23.03368</c:v>
                </c:pt>
                <c:pt idx="12850">
                  <c:v>23.025559999999999</c:v>
                </c:pt>
                <c:pt idx="12851">
                  <c:v>22.992529999999999</c:v>
                </c:pt>
                <c:pt idx="12852">
                  <c:v>22.999880000000001</c:v>
                </c:pt>
                <c:pt idx="12853">
                  <c:v>23.033840000000001</c:v>
                </c:pt>
                <c:pt idx="12854">
                  <c:v>23.03922</c:v>
                </c:pt>
                <c:pt idx="12855">
                  <c:v>22.934360000000002</c:v>
                </c:pt>
                <c:pt idx="12856">
                  <c:v>22.946179999999998</c:v>
                </c:pt>
                <c:pt idx="12857">
                  <c:v>23.00076</c:v>
                </c:pt>
                <c:pt idx="12858">
                  <c:v>23.01305</c:v>
                </c:pt>
                <c:pt idx="12859">
                  <c:v>23.004919999999998</c:v>
                </c:pt>
                <c:pt idx="12860">
                  <c:v>22.945530000000002</c:v>
                </c:pt>
                <c:pt idx="12861">
                  <c:v>22.953800000000001</c:v>
                </c:pt>
                <c:pt idx="12862">
                  <c:v>22.946249999999999</c:v>
                </c:pt>
                <c:pt idx="12863">
                  <c:v>22.99605</c:v>
                </c:pt>
                <c:pt idx="12864">
                  <c:v>22.9511</c:v>
                </c:pt>
                <c:pt idx="12865">
                  <c:v>22.906320000000001</c:v>
                </c:pt>
                <c:pt idx="12866">
                  <c:v>22.98283</c:v>
                </c:pt>
                <c:pt idx="12867">
                  <c:v>22.984529999999999</c:v>
                </c:pt>
                <c:pt idx="12868">
                  <c:v>22.96715</c:v>
                </c:pt>
                <c:pt idx="12869">
                  <c:v>23.041219999999999</c:v>
                </c:pt>
                <c:pt idx="12870">
                  <c:v>23.00469</c:v>
                </c:pt>
                <c:pt idx="12871">
                  <c:v>23.01529</c:v>
                </c:pt>
                <c:pt idx="12872">
                  <c:v>22.95241</c:v>
                </c:pt>
                <c:pt idx="12873">
                  <c:v>23.040320000000001</c:v>
                </c:pt>
                <c:pt idx="12874">
                  <c:v>22.991900000000001</c:v>
                </c:pt>
                <c:pt idx="12875">
                  <c:v>22.98685</c:v>
                </c:pt>
                <c:pt idx="12876">
                  <c:v>22.968900000000001</c:v>
                </c:pt>
                <c:pt idx="12877">
                  <c:v>22.986460000000001</c:v>
                </c:pt>
                <c:pt idx="12878">
                  <c:v>22.992010000000001</c:v>
                </c:pt>
                <c:pt idx="12879">
                  <c:v>22.88054</c:v>
                </c:pt>
                <c:pt idx="12880">
                  <c:v>22.8339</c:v>
                </c:pt>
                <c:pt idx="12881">
                  <c:v>22.889220000000002</c:v>
                </c:pt>
                <c:pt idx="12882">
                  <c:v>22.96885</c:v>
                </c:pt>
                <c:pt idx="12883">
                  <c:v>23.01005</c:v>
                </c:pt>
                <c:pt idx="12884">
                  <c:v>23.005970000000001</c:v>
                </c:pt>
                <c:pt idx="12885">
                  <c:v>23.00254</c:v>
                </c:pt>
                <c:pt idx="12886">
                  <c:v>22.926110000000001</c:v>
                </c:pt>
                <c:pt idx="12887">
                  <c:v>22.972850000000001</c:v>
                </c:pt>
                <c:pt idx="12888">
                  <c:v>22.954339999999998</c:v>
                </c:pt>
                <c:pt idx="12889">
                  <c:v>22.932970000000001</c:v>
                </c:pt>
                <c:pt idx="12890">
                  <c:v>22.972519999999999</c:v>
                </c:pt>
                <c:pt idx="12891">
                  <c:v>22.98179</c:v>
                </c:pt>
                <c:pt idx="12892">
                  <c:v>22.977930000000001</c:v>
                </c:pt>
                <c:pt idx="12893">
                  <c:v>22.874659999999999</c:v>
                </c:pt>
                <c:pt idx="12894">
                  <c:v>22.917000000000002</c:v>
                </c:pt>
                <c:pt idx="12895">
                  <c:v>22.982410000000002</c:v>
                </c:pt>
                <c:pt idx="12896">
                  <c:v>23.021719999999998</c:v>
                </c:pt>
                <c:pt idx="12897">
                  <c:v>22.971609999999998</c:v>
                </c:pt>
                <c:pt idx="12898">
                  <c:v>22.907550000000001</c:v>
                </c:pt>
                <c:pt idx="12899">
                  <c:v>22.871420000000001</c:v>
                </c:pt>
                <c:pt idx="12900">
                  <c:v>22.862089999999998</c:v>
                </c:pt>
                <c:pt idx="12901">
                  <c:v>22.927669999999999</c:v>
                </c:pt>
                <c:pt idx="12902">
                  <c:v>22.934349999999998</c:v>
                </c:pt>
                <c:pt idx="12903">
                  <c:v>22.974299999999999</c:v>
                </c:pt>
                <c:pt idx="12904">
                  <c:v>22.994800000000001</c:v>
                </c:pt>
                <c:pt idx="12905">
                  <c:v>23.00122</c:v>
                </c:pt>
                <c:pt idx="12906">
                  <c:v>22.999780000000001</c:v>
                </c:pt>
                <c:pt idx="12907">
                  <c:v>23.037379999999999</c:v>
                </c:pt>
                <c:pt idx="12908">
                  <c:v>22.98075</c:v>
                </c:pt>
                <c:pt idx="12909">
                  <c:v>23.042929999999998</c:v>
                </c:pt>
                <c:pt idx="12910">
                  <c:v>23.0655</c:v>
                </c:pt>
                <c:pt idx="12911">
                  <c:v>23.074719999999999</c:v>
                </c:pt>
                <c:pt idx="12912">
                  <c:v>23.007840000000002</c:v>
                </c:pt>
                <c:pt idx="12913">
                  <c:v>23.003399999999999</c:v>
                </c:pt>
                <c:pt idx="12914">
                  <c:v>23.008150000000001</c:v>
                </c:pt>
                <c:pt idx="12915">
                  <c:v>22.97681</c:v>
                </c:pt>
                <c:pt idx="12916">
                  <c:v>23.012879999999999</c:v>
                </c:pt>
                <c:pt idx="12917">
                  <c:v>22.97719</c:v>
                </c:pt>
                <c:pt idx="12918">
                  <c:v>22.999320000000001</c:v>
                </c:pt>
                <c:pt idx="12919">
                  <c:v>22.982289999999999</c:v>
                </c:pt>
                <c:pt idx="12920">
                  <c:v>22.972190000000001</c:v>
                </c:pt>
                <c:pt idx="12921">
                  <c:v>22.998290000000001</c:v>
                </c:pt>
                <c:pt idx="12922">
                  <c:v>22.98855</c:v>
                </c:pt>
                <c:pt idx="12923">
                  <c:v>22.984349999999999</c:v>
                </c:pt>
                <c:pt idx="12924">
                  <c:v>23.053709999999999</c:v>
                </c:pt>
                <c:pt idx="12925">
                  <c:v>23.03876</c:v>
                </c:pt>
                <c:pt idx="12926">
                  <c:v>22.972180000000002</c:v>
                </c:pt>
                <c:pt idx="12927">
                  <c:v>22.968309999999999</c:v>
                </c:pt>
                <c:pt idx="12928">
                  <c:v>22.97925</c:v>
                </c:pt>
                <c:pt idx="12929">
                  <c:v>22.97598</c:v>
                </c:pt>
                <c:pt idx="12930">
                  <c:v>23.05808</c:v>
                </c:pt>
                <c:pt idx="12931">
                  <c:v>23.010210000000001</c:v>
                </c:pt>
                <c:pt idx="12932">
                  <c:v>22.940460000000002</c:v>
                </c:pt>
                <c:pt idx="12933">
                  <c:v>22.9819</c:v>
                </c:pt>
                <c:pt idx="12934">
                  <c:v>23.021920000000001</c:v>
                </c:pt>
                <c:pt idx="12935">
                  <c:v>22.999929999999999</c:v>
                </c:pt>
                <c:pt idx="12936">
                  <c:v>23.06326</c:v>
                </c:pt>
                <c:pt idx="12937">
                  <c:v>23.011050000000001</c:v>
                </c:pt>
                <c:pt idx="12938">
                  <c:v>22.984829999999999</c:v>
                </c:pt>
                <c:pt idx="12939">
                  <c:v>22.988990000000001</c:v>
                </c:pt>
                <c:pt idx="12940">
                  <c:v>23.036259999999999</c:v>
                </c:pt>
                <c:pt idx="12941">
                  <c:v>23.004850000000001</c:v>
                </c:pt>
                <c:pt idx="12942">
                  <c:v>22.993279999999999</c:v>
                </c:pt>
                <c:pt idx="12943">
                  <c:v>22.98593</c:v>
                </c:pt>
                <c:pt idx="12944">
                  <c:v>23.02796</c:v>
                </c:pt>
                <c:pt idx="12945">
                  <c:v>22.96368</c:v>
                </c:pt>
                <c:pt idx="12946">
                  <c:v>23.055779999999999</c:v>
                </c:pt>
                <c:pt idx="12947">
                  <c:v>23.025510000000001</c:v>
                </c:pt>
                <c:pt idx="12948">
                  <c:v>23.046050000000001</c:v>
                </c:pt>
                <c:pt idx="12949">
                  <c:v>23.03595</c:v>
                </c:pt>
                <c:pt idx="12950">
                  <c:v>23.024740000000001</c:v>
                </c:pt>
                <c:pt idx="12951">
                  <c:v>22.984169999999999</c:v>
                </c:pt>
                <c:pt idx="12952">
                  <c:v>22.96583</c:v>
                </c:pt>
                <c:pt idx="12953">
                  <c:v>22.98245</c:v>
                </c:pt>
                <c:pt idx="12954">
                  <c:v>22.93666</c:v>
                </c:pt>
                <c:pt idx="12955">
                  <c:v>23.00337</c:v>
                </c:pt>
                <c:pt idx="12956">
                  <c:v>22.979399999999998</c:v>
                </c:pt>
                <c:pt idx="12957">
                  <c:v>22.94923</c:v>
                </c:pt>
                <c:pt idx="12958">
                  <c:v>22.964179999999999</c:v>
                </c:pt>
                <c:pt idx="12959">
                  <c:v>22.9711</c:v>
                </c:pt>
                <c:pt idx="12960">
                  <c:v>23.035499999999999</c:v>
                </c:pt>
                <c:pt idx="12961">
                  <c:v>22.991489999999999</c:v>
                </c:pt>
                <c:pt idx="12962">
                  <c:v>23.016359999999999</c:v>
                </c:pt>
                <c:pt idx="12963">
                  <c:v>23.023790000000002</c:v>
                </c:pt>
                <c:pt idx="12964">
                  <c:v>23.031600000000001</c:v>
                </c:pt>
                <c:pt idx="12965">
                  <c:v>23.009029999999999</c:v>
                </c:pt>
                <c:pt idx="12966">
                  <c:v>23.016929999999999</c:v>
                </c:pt>
                <c:pt idx="12967">
                  <c:v>23.012920000000001</c:v>
                </c:pt>
                <c:pt idx="12968">
                  <c:v>23.035900000000002</c:v>
                </c:pt>
                <c:pt idx="12969">
                  <c:v>23.00807</c:v>
                </c:pt>
                <c:pt idx="12970">
                  <c:v>23.02571</c:v>
                </c:pt>
                <c:pt idx="12971">
                  <c:v>23.05142</c:v>
                </c:pt>
                <c:pt idx="12972">
                  <c:v>23.063389999999998</c:v>
                </c:pt>
                <c:pt idx="12973">
                  <c:v>23.004449999999999</c:v>
                </c:pt>
                <c:pt idx="12974">
                  <c:v>22.96771</c:v>
                </c:pt>
                <c:pt idx="12975">
                  <c:v>22.987480000000001</c:v>
                </c:pt>
                <c:pt idx="12976">
                  <c:v>22.946850000000001</c:v>
                </c:pt>
                <c:pt idx="12977">
                  <c:v>23.00384</c:v>
                </c:pt>
                <c:pt idx="12978">
                  <c:v>22.971489999999999</c:v>
                </c:pt>
                <c:pt idx="12979">
                  <c:v>22.986809999999998</c:v>
                </c:pt>
                <c:pt idx="12980">
                  <c:v>23.01107</c:v>
                </c:pt>
                <c:pt idx="12981">
                  <c:v>23.01172</c:v>
                </c:pt>
                <c:pt idx="12982">
                  <c:v>22.970510000000001</c:v>
                </c:pt>
                <c:pt idx="12983">
                  <c:v>22.968109999999999</c:v>
                </c:pt>
                <c:pt idx="12984">
                  <c:v>23.093900000000001</c:v>
                </c:pt>
                <c:pt idx="12985">
                  <c:v>22.992730000000002</c:v>
                </c:pt>
                <c:pt idx="12986">
                  <c:v>22.95187</c:v>
                </c:pt>
                <c:pt idx="12987">
                  <c:v>22.901820000000001</c:v>
                </c:pt>
                <c:pt idx="12988">
                  <c:v>23.010760000000001</c:v>
                </c:pt>
                <c:pt idx="12989">
                  <c:v>22.980250000000002</c:v>
                </c:pt>
                <c:pt idx="12990">
                  <c:v>23.02469</c:v>
                </c:pt>
                <c:pt idx="12991">
                  <c:v>23.043790000000001</c:v>
                </c:pt>
                <c:pt idx="12992">
                  <c:v>23.05312</c:v>
                </c:pt>
                <c:pt idx="12993">
                  <c:v>23.009370000000001</c:v>
                </c:pt>
                <c:pt idx="12994">
                  <c:v>22.96274</c:v>
                </c:pt>
                <c:pt idx="12995">
                  <c:v>22.968540000000001</c:v>
                </c:pt>
                <c:pt idx="12996">
                  <c:v>22.96264</c:v>
                </c:pt>
                <c:pt idx="12997">
                  <c:v>22.97589</c:v>
                </c:pt>
                <c:pt idx="12998">
                  <c:v>23.016590000000001</c:v>
                </c:pt>
                <c:pt idx="12999">
                  <c:v>23.045870000000001</c:v>
                </c:pt>
                <c:pt idx="13000">
                  <c:v>23.03858</c:v>
                </c:pt>
                <c:pt idx="13001">
                  <c:v>23.072690000000001</c:v>
                </c:pt>
                <c:pt idx="13002">
                  <c:v>23.056080000000001</c:v>
                </c:pt>
                <c:pt idx="13003">
                  <c:v>22.994479999999999</c:v>
                </c:pt>
                <c:pt idx="13004">
                  <c:v>22.96557</c:v>
                </c:pt>
                <c:pt idx="13005">
                  <c:v>22.930689999999998</c:v>
                </c:pt>
                <c:pt idx="13006">
                  <c:v>23.00112</c:v>
                </c:pt>
                <c:pt idx="13007">
                  <c:v>22.996369999999999</c:v>
                </c:pt>
                <c:pt idx="13008">
                  <c:v>23.013259999999999</c:v>
                </c:pt>
                <c:pt idx="13009">
                  <c:v>23.017489999999999</c:v>
                </c:pt>
                <c:pt idx="13010">
                  <c:v>23.003630000000001</c:v>
                </c:pt>
                <c:pt idx="13011">
                  <c:v>23.005109999999998</c:v>
                </c:pt>
                <c:pt idx="13012">
                  <c:v>22.966840000000001</c:v>
                </c:pt>
                <c:pt idx="13013">
                  <c:v>22.984539999999999</c:v>
                </c:pt>
                <c:pt idx="13014">
                  <c:v>22.995909999999999</c:v>
                </c:pt>
                <c:pt idx="13015">
                  <c:v>22.940200000000001</c:v>
                </c:pt>
                <c:pt idx="13016">
                  <c:v>23.000350000000001</c:v>
                </c:pt>
                <c:pt idx="13017">
                  <c:v>22.986139999999999</c:v>
                </c:pt>
                <c:pt idx="13018">
                  <c:v>23.014320000000001</c:v>
                </c:pt>
                <c:pt idx="13019">
                  <c:v>23.005680000000002</c:v>
                </c:pt>
                <c:pt idx="13020">
                  <c:v>23.01238</c:v>
                </c:pt>
                <c:pt idx="13021">
                  <c:v>23.04419</c:v>
                </c:pt>
                <c:pt idx="13022">
                  <c:v>23.035350000000001</c:v>
                </c:pt>
                <c:pt idx="13023">
                  <c:v>22.989889999999999</c:v>
                </c:pt>
                <c:pt idx="13024">
                  <c:v>22.98733</c:v>
                </c:pt>
                <c:pt idx="13025">
                  <c:v>22.947009999999999</c:v>
                </c:pt>
                <c:pt idx="13026">
                  <c:v>22.987189999999998</c:v>
                </c:pt>
                <c:pt idx="13027">
                  <c:v>22.953430000000001</c:v>
                </c:pt>
                <c:pt idx="13028">
                  <c:v>22.980440000000002</c:v>
                </c:pt>
                <c:pt idx="13029">
                  <c:v>22.93881</c:v>
                </c:pt>
                <c:pt idx="13030">
                  <c:v>22.954550000000001</c:v>
                </c:pt>
                <c:pt idx="13031">
                  <c:v>23.036439999999999</c:v>
                </c:pt>
                <c:pt idx="13032">
                  <c:v>23.009640000000001</c:v>
                </c:pt>
                <c:pt idx="13033">
                  <c:v>22.992470000000001</c:v>
                </c:pt>
                <c:pt idx="13034">
                  <c:v>22.94387</c:v>
                </c:pt>
                <c:pt idx="13035">
                  <c:v>22.920780000000001</c:v>
                </c:pt>
                <c:pt idx="13036">
                  <c:v>22.982250000000001</c:v>
                </c:pt>
                <c:pt idx="13037">
                  <c:v>22.962489999999999</c:v>
                </c:pt>
                <c:pt idx="13038">
                  <c:v>22.960329999999999</c:v>
                </c:pt>
                <c:pt idx="13039">
                  <c:v>23.016639999999999</c:v>
                </c:pt>
                <c:pt idx="13040">
                  <c:v>23.004059999999999</c:v>
                </c:pt>
                <c:pt idx="13041">
                  <c:v>22.957979999999999</c:v>
                </c:pt>
                <c:pt idx="13042">
                  <c:v>22.98667</c:v>
                </c:pt>
                <c:pt idx="13043">
                  <c:v>23.006710000000002</c:v>
                </c:pt>
                <c:pt idx="13044">
                  <c:v>23.014990000000001</c:v>
                </c:pt>
                <c:pt idx="13045">
                  <c:v>22.9862</c:v>
                </c:pt>
                <c:pt idx="13046">
                  <c:v>22.937149999999999</c:v>
                </c:pt>
                <c:pt idx="13047">
                  <c:v>22.96865</c:v>
                </c:pt>
                <c:pt idx="13048">
                  <c:v>22.92698</c:v>
                </c:pt>
                <c:pt idx="13049">
                  <c:v>22.94538</c:v>
                </c:pt>
                <c:pt idx="13050">
                  <c:v>22.943560000000002</c:v>
                </c:pt>
                <c:pt idx="13051">
                  <c:v>22.991810000000001</c:v>
                </c:pt>
                <c:pt idx="13052">
                  <c:v>22.975760000000001</c:v>
                </c:pt>
                <c:pt idx="13053">
                  <c:v>22.943739999999998</c:v>
                </c:pt>
                <c:pt idx="13054">
                  <c:v>22.954000000000001</c:v>
                </c:pt>
                <c:pt idx="13055">
                  <c:v>22.99661</c:v>
                </c:pt>
                <c:pt idx="13056">
                  <c:v>22.917490000000001</c:v>
                </c:pt>
                <c:pt idx="13057">
                  <c:v>22.993659999999998</c:v>
                </c:pt>
                <c:pt idx="13058">
                  <c:v>22.958110000000001</c:v>
                </c:pt>
                <c:pt idx="13059">
                  <c:v>22.92435</c:v>
                </c:pt>
                <c:pt idx="13060">
                  <c:v>23.02976</c:v>
                </c:pt>
                <c:pt idx="13061">
                  <c:v>22.947929999999999</c:v>
                </c:pt>
                <c:pt idx="13062">
                  <c:v>22.884309999999999</c:v>
                </c:pt>
                <c:pt idx="13063">
                  <c:v>22.961220000000001</c:v>
                </c:pt>
                <c:pt idx="13064">
                  <c:v>22.955310000000001</c:v>
                </c:pt>
                <c:pt idx="13065">
                  <c:v>22.93047</c:v>
                </c:pt>
                <c:pt idx="13066">
                  <c:v>22.953579999999999</c:v>
                </c:pt>
                <c:pt idx="13067">
                  <c:v>22.984839999999998</c:v>
                </c:pt>
                <c:pt idx="13068">
                  <c:v>23.016449999999999</c:v>
                </c:pt>
                <c:pt idx="13069">
                  <c:v>22.97466</c:v>
                </c:pt>
                <c:pt idx="13070">
                  <c:v>22.929410000000001</c:v>
                </c:pt>
                <c:pt idx="13071">
                  <c:v>23.000800000000002</c:v>
                </c:pt>
                <c:pt idx="13072">
                  <c:v>23.04139</c:v>
                </c:pt>
                <c:pt idx="13073">
                  <c:v>22.897099999999998</c:v>
                </c:pt>
                <c:pt idx="13074">
                  <c:v>22.983519999999999</c:v>
                </c:pt>
                <c:pt idx="13075">
                  <c:v>22.995840000000001</c:v>
                </c:pt>
                <c:pt idx="13076">
                  <c:v>23.06569</c:v>
                </c:pt>
                <c:pt idx="13077">
                  <c:v>23.012429999999998</c:v>
                </c:pt>
                <c:pt idx="13078">
                  <c:v>23.00966</c:v>
                </c:pt>
                <c:pt idx="13079">
                  <c:v>22.909279999999999</c:v>
                </c:pt>
                <c:pt idx="13080">
                  <c:v>23.013960000000001</c:v>
                </c:pt>
                <c:pt idx="13081">
                  <c:v>22.983180000000001</c:v>
                </c:pt>
                <c:pt idx="13082">
                  <c:v>22.941590000000001</c:v>
                </c:pt>
                <c:pt idx="13083">
                  <c:v>22.921209999999999</c:v>
                </c:pt>
                <c:pt idx="13084">
                  <c:v>22.975560000000002</c:v>
                </c:pt>
                <c:pt idx="13085">
                  <c:v>22.982700000000001</c:v>
                </c:pt>
                <c:pt idx="13086">
                  <c:v>22.967040000000001</c:v>
                </c:pt>
                <c:pt idx="13087">
                  <c:v>22.935230000000001</c:v>
                </c:pt>
                <c:pt idx="13088">
                  <c:v>22.95937</c:v>
                </c:pt>
                <c:pt idx="13089">
                  <c:v>22.937999999999999</c:v>
                </c:pt>
                <c:pt idx="13090">
                  <c:v>22.961500000000001</c:v>
                </c:pt>
                <c:pt idx="13091">
                  <c:v>22.988859999999999</c:v>
                </c:pt>
                <c:pt idx="13092">
                  <c:v>23.007639999999999</c:v>
                </c:pt>
                <c:pt idx="13093">
                  <c:v>22.947340000000001</c:v>
                </c:pt>
                <c:pt idx="13094">
                  <c:v>22.834199999999999</c:v>
                </c:pt>
                <c:pt idx="13095">
                  <c:v>22.876930000000002</c:v>
                </c:pt>
                <c:pt idx="13096">
                  <c:v>22.910219999999999</c:v>
                </c:pt>
                <c:pt idx="13097">
                  <c:v>23.007429999999999</c:v>
                </c:pt>
                <c:pt idx="13098">
                  <c:v>22.940560000000001</c:v>
                </c:pt>
                <c:pt idx="13099">
                  <c:v>22.976990000000001</c:v>
                </c:pt>
                <c:pt idx="13100">
                  <c:v>22.958210000000001</c:v>
                </c:pt>
                <c:pt idx="13101">
                  <c:v>22.954460000000001</c:v>
                </c:pt>
                <c:pt idx="13102">
                  <c:v>22.914169999999999</c:v>
                </c:pt>
                <c:pt idx="13103">
                  <c:v>22.890519999999999</c:v>
                </c:pt>
                <c:pt idx="13104">
                  <c:v>22.888780000000001</c:v>
                </c:pt>
                <c:pt idx="13105">
                  <c:v>22.943770000000001</c:v>
                </c:pt>
                <c:pt idx="13106">
                  <c:v>22.989229999999999</c:v>
                </c:pt>
                <c:pt idx="13107">
                  <c:v>23.01126</c:v>
                </c:pt>
                <c:pt idx="13108">
                  <c:v>23.010570000000001</c:v>
                </c:pt>
                <c:pt idx="13109">
                  <c:v>23.005590000000002</c:v>
                </c:pt>
                <c:pt idx="13110">
                  <c:v>22.97289</c:v>
                </c:pt>
                <c:pt idx="13111">
                  <c:v>22.942830000000001</c:v>
                </c:pt>
                <c:pt idx="13112">
                  <c:v>22.989450000000001</c:v>
                </c:pt>
                <c:pt idx="13113">
                  <c:v>23.002590000000001</c:v>
                </c:pt>
                <c:pt idx="13114">
                  <c:v>22.998930000000001</c:v>
                </c:pt>
                <c:pt idx="13115">
                  <c:v>23.034079999999999</c:v>
                </c:pt>
                <c:pt idx="13116">
                  <c:v>23.02112</c:v>
                </c:pt>
                <c:pt idx="13117">
                  <c:v>23.04983</c:v>
                </c:pt>
                <c:pt idx="13118">
                  <c:v>23.023800000000001</c:v>
                </c:pt>
                <c:pt idx="13119">
                  <c:v>22.99044</c:v>
                </c:pt>
                <c:pt idx="13120">
                  <c:v>22.956790000000002</c:v>
                </c:pt>
                <c:pt idx="13121">
                  <c:v>22.946670000000001</c:v>
                </c:pt>
                <c:pt idx="13122">
                  <c:v>22.98657</c:v>
                </c:pt>
                <c:pt idx="13123">
                  <c:v>23.01304</c:v>
                </c:pt>
                <c:pt idx="13124">
                  <c:v>23.000679999999999</c:v>
                </c:pt>
                <c:pt idx="13125">
                  <c:v>22.992660000000001</c:v>
                </c:pt>
                <c:pt idx="13126">
                  <c:v>23.047190000000001</c:v>
                </c:pt>
                <c:pt idx="13127">
                  <c:v>23.074079999999999</c:v>
                </c:pt>
                <c:pt idx="13128">
                  <c:v>23.015820000000001</c:v>
                </c:pt>
                <c:pt idx="13129">
                  <c:v>23.015699999999999</c:v>
                </c:pt>
                <c:pt idx="13130">
                  <c:v>22.992809999999999</c:v>
                </c:pt>
                <c:pt idx="13131">
                  <c:v>22.939060000000001</c:v>
                </c:pt>
                <c:pt idx="13132">
                  <c:v>22.93826</c:v>
                </c:pt>
                <c:pt idx="13133">
                  <c:v>22.954750000000001</c:v>
                </c:pt>
                <c:pt idx="13134">
                  <c:v>22.990220000000001</c:v>
                </c:pt>
                <c:pt idx="13135">
                  <c:v>23.010860000000001</c:v>
                </c:pt>
                <c:pt idx="13136">
                  <c:v>22.929729999999999</c:v>
                </c:pt>
                <c:pt idx="13137">
                  <c:v>22.97071</c:v>
                </c:pt>
                <c:pt idx="13138">
                  <c:v>22.96594</c:v>
                </c:pt>
                <c:pt idx="13139">
                  <c:v>22.93844</c:v>
                </c:pt>
                <c:pt idx="13140">
                  <c:v>22.96368</c:v>
                </c:pt>
                <c:pt idx="13141">
                  <c:v>22.926780000000001</c:v>
                </c:pt>
                <c:pt idx="13142">
                  <c:v>23.007100000000001</c:v>
                </c:pt>
                <c:pt idx="13143">
                  <c:v>22.998280000000001</c:v>
                </c:pt>
                <c:pt idx="13144">
                  <c:v>23.042490000000001</c:v>
                </c:pt>
                <c:pt idx="13145">
                  <c:v>23.01286</c:v>
                </c:pt>
                <c:pt idx="13146">
                  <c:v>22.952300000000001</c:v>
                </c:pt>
                <c:pt idx="13147">
                  <c:v>22.962540000000001</c:v>
                </c:pt>
                <c:pt idx="13148">
                  <c:v>23.018070000000002</c:v>
                </c:pt>
                <c:pt idx="13149">
                  <c:v>23.029589999999999</c:v>
                </c:pt>
                <c:pt idx="13150">
                  <c:v>23.027650000000001</c:v>
                </c:pt>
                <c:pt idx="13151">
                  <c:v>23.030360000000002</c:v>
                </c:pt>
                <c:pt idx="13152">
                  <c:v>23.028210000000001</c:v>
                </c:pt>
                <c:pt idx="13153">
                  <c:v>22.948139999999999</c:v>
                </c:pt>
                <c:pt idx="13154">
                  <c:v>22.990320000000001</c:v>
                </c:pt>
                <c:pt idx="13155">
                  <c:v>22.959199999999999</c:v>
                </c:pt>
                <c:pt idx="13156">
                  <c:v>22.972719999999999</c:v>
                </c:pt>
                <c:pt idx="13157">
                  <c:v>23.00742</c:v>
                </c:pt>
                <c:pt idx="13158">
                  <c:v>22.9725</c:v>
                </c:pt>
                <c:pt idx="13159">
                  <c:v>22.952449999999999</c:v>
                </c:pt>
                <c:pt idx="13160">
                  <c:v>22.957540000000002</c:v>
                </c:pt>
                <c:pt idx="13161">
                  <c:v>23.053650000000001</c:v>
                </c:pt>
                <c:pt idx="13162">
                  <c:v>22.992049999999999</c:v>
                </c:pt>
                <c:pt idx="13163">
                  <c:v>23.016529999999999</c:v>
                </c:pt>
                <c:pt idx="13164">
                  <c:v>22.986499999999999</c:v>
                </c:pt>
                <c:pt idx="13165">
                  <c:v>22.99314</c:v>
                </c:pt>
                <c:pt idx="13166">
                  <c:v>22.984819999999999</c:v>
                </c:pt>
                <c:pt idx="13167">
                  <c:v>22.960609999999999</c:v>
                </c:pt>
                <c:pt idx="13168">
                  <c:v>23.013760000000001</c:v>
                </c:pt>
                <c:pt idx="13169">
                  <c:v>22.99521</c:v>
                </c:pt>
                <c:pt idx="13170">
                  <c:v>23.011209999999998</c:v>
                </c:pt>
                <c:pt idx="13171">
                  <c:v>23.04505</c:v>
                </c:pt>
                <c:pt idx="13172">
                  <c:v>22.969290000000001</c:v>
                </c:pt>
                <c:pt idx="13173">
                  <c:v>23.011410000000001</c:v>
                </c:pt>
                <c:pt idx="13174">
                  <c:v>23.030280000000001</c:v>
                </c:pt>
                <c:pt idx="13175">
                  <c:v>23.01755</c:v>
                </c:pt>
                <c:pt idx="13176">
                  <c:v>23.01679</c:v>
                </c:pt>
                <c:pt idx="13177">
                  <c:v>22.999099999999999</c:v>
                </c:pt>
                <c:pt idx="13178">
                  <c:v>23.032</c:v>
                </c:pt>
                <c:pt idx="13179">
                  <c:v>22.979430000000001</c:v>
                </c:pt>
                <c:pt idx="13180">
                  <c:v>22.937940000000001</c:v>
                </c:pt>
                <c:pt idx="13181">
                  <c:v>22.9998</c:v>
                </c:pt>
                <c:pt idx="13182">
                  <c:v>22.935379999999999</c:v>
                </c:pt>
                <c:pt idx="13183">
                  <c:v>22.968309999999999</c:v>
                </c:pt>
                <c:pt idx="13184">
                  <c:v>22.9803</c:v>
                </c:pt>
                <c:pt idx="13185">
                  <c:v>23.029699999999998</c:v>
                </c:pt>
                <c:pt idx="13186">
                  <c:v>22.932449999999999</c:v>
                </c:pt>
                <c:pt idx="13187">
                  <c:v>22.9268</c:v>
                </c:pt>
                <c:pt idx="13188">
                  <c:v>22.938459999999999</c:v>
                </c:pt>
                <c:pt idx="13189">
                  <c:v>23.002099999999999</c:v>
                </c:pt>
                <c:pt idx="13190">
                  <c:v>22.958960000000001</c:v>
                </c:pt>
                <c:pt idx="13191">
                  <c:v>22.95018</c:v>
                </c:pt>
                <c:pt idx="13192">
                  <c:v>23.038</c:v>
                </c:pt>
                <c:pt idx="13193">
                  <c:v>22.937439999999999</c:v>
                </c:pt>
                <c:pt idx="13194">
                  <c:v>23.00564</c:v>
                </c:pt>
                <c:pt idx="13195">
                  <c:v>22.942409999999999</c:v>
                </c:pt>
                <c:pt idx="13196">
                  <c:v>22.936969999999999</c:v>
                </c:pt>
                <c:pt idx="13197">
                  <c:v>22.974630000000001</c:v>
                </c:pt>
                <c:pt idx="13198">
                  <c:v>22.922429999999999</c:v>
                </c:pt>
                <c:pt idx="13199">
                  <c:v>22.961259999999999</c:v>
                </c:pt>
                <c:pt idx="13200">
                  <c:v>22.941600000000001</c:v>
                </c:pt>
                <c:pt idx="13201">
                  <c:v>22.949529999999999</c:v>
                </c:pt>
                <c:pt idx="13202">
                  <c:v>22.958950000000002</c:v>
                </c:pt>
                <c:pt idx="13203">
                  <c:v>22.991879999999998</c:v>
                </c:pt>
                <c:pt idx="13204">
                  <c:v>22.882159999999999</c:v>
                </c:pt>
                <c:pt idx="13205">
                  <c:v>23.013200000000001</c:v>
                </c:pt>
                <c:pt idx="13206">
                  <c:v>22.98171</c:v>
                </c:pt>
                <c:pt idx="13207">
                  <c:v>22.98976</c:v>
                </c:pt>
                <c:pt idx="13208">
                  <c:v>23.023240000000001</c:v>
                </c:pt>
                <c:pt idx="13209">
                  <c:v>23.02139</c:v>
                </c:pt>
                <c:pt idx="13210">
                  <c:v>23.031400000000001</c:v>
                </c:pt>
                <c:pt idx="13211">
                  <c:v>22.93121</c:v>
                </c:pt>
                <c:pt idx="13212">
                  <c:v>22.911269999999998</c:v>
                </c:pt>
                <c:pt idx="13213">
                  <c:v>22.975829999999998</c:v>
                </c:pt>
                <c:pt idx="13214">
                  <c:v>23.024139999999999</c:v>
                </c:pt>
                <c:pt idx="13215">
                  <c:v>23.043880000000001</c:v>
                </c:pt>
                <c:pt idx="13216">
                  <c:v>22.984549999999999</c:v>
                </c:pt>
                <c:pt idx="13217">
                  <c:v>22.962199999999999</c:v>
                </c:pt>
                <c:pt idx="13218">
                  <c:v>22.984079999999999</c:v>
                </c:pt>
                <c:pt idx="13219">
                  <c:v>23.00507</c:v>
                </c:pt>
                <c:pt idx="13220">
                  <c:v>23.026630000000001</c:v>
                </c:pt>
                <c:pt idx="13221">
                  <c:v>23.041679999999999</c:v>
                </c:pt>
                <c:pt idx="13222">
                  <c:v>22.9603</c:v>
                </c:pt>
                <c:pt idx="13223">
                  <c:v>22.961749999999999</c:v>
                </c:pt>
                <c:pt idx="13224">
                  <c:v>22.98874</c:v>
                </c:pt>
                <c:pt idx="13225">
                  <c:v>22.996099999999998</c:v>
                </c:pt>
                <c:pt idx="13226">
                  <c:v>23.04299</c:v>
                </c:pt>
                <c:pt idx="13227">
                  <c:v>23.014250000000001</c:v>
                </c:pt>
                <c:pt idx="13228">
                  <c:v>23.043299999999999</c:v>
                </c:pt>
                <c:pt idx="13229">
                  <c:v>22.950119999999998</c:v>
                </c:pt>
                <c:pt idx="13230">
                  <c:v>22.997170000000001</c:v>
                </c:pt>
                <c:pt idx="13231">
                  <c:v>23.018450000000001</c:v>
                </c:pt>
                <c:pt idx="13232">
                  <c:v>23.01332</c:v>
                </c:pt>
                <c:pt idx="13233">
                  <c:v>23.006129999999999</c:v>
                </c:pt>
                <c:pt idx="13234">
                  <c:v>23.049130000000002</c:v>
                </c:pt>
                <c:pt idx="13235">
                  <c:v>23.018889999999999</c:v>
                </c:pt>
                <c:pt idx="13236">
                  <c:v>22.983339999999998</c:v>
                </c:pt>
                <c:pt idx="13237">
                  <c:v>23.037970000000001</c:v>
                </c:pt>
                <c:pt idx="13238">
                  <c:v>23.005939999999999</c:v>
                </c:pt>
                <c:pt idx="13239">
                  <c:v>22.97287</c:v>
                </c:pt>
                <c:pt idx="13240">
                  <c:v>23.00019</c:v>
                </c:pt>
                <c:pt idx="13241">
                  <c:v>23.00497</c:v>
                </c:pt>
                <c:pt idx="13242">
                  <c:v>22.97241</c:v>
                </c:pt>
                <c:pt idx="13243">
                  <c:v>23.02936</c:v>
                </c:pt>
                <c:pt idx="13244">
                  <c:v>23.003900000000002</c:v>
                </c:pt>
                <c:pt idx="13245">
                  <c:v>22.98058</c:v>
                </c:pt>
                <c:pt idx="13246">
                  <c:v>22.987970000000001</c:v>
                </c:pt>
                <c:pt idx="13247">
                  <c:v>22.96321</c:v>
                </c:pt>
                <c:pt idx="13248">
                  <c:v>22.969660000000001</c:v>
                </c:pt>
                <c:pt idx="13249">
                  <c:v>23.031559999999999</c:v>
                </c:pt>
                <c:pt idx="13250">
                  <c:v>23.034739999999999</c:v>
                </c:pt>
                <c:pt idx="13251">
                  <c:v>23.01407</c:v>
                </c:pt>
                <c:pt idx="13252">
                  <c:v>23.01397</c:v>
                </c:pt>
                <c:pt idx="13253">
                  <c:v>22.991610000000001</c:v>
                </c:pt>
                <c:pt idx="13254">
                  <c:v>23.003820000000001</c:v>
                </c:pt>
                <c:pt idx="13255">
                  <c:v>22.974039999999999</c:v>
                </c:pt>
                <c:pt idx="13256">
                  <c:v>22.950009999999999</c:v>
                </c:pt>
                <c:pt idx="13257">
                  <c:v>23.015779999999999</c:v>
                </c:pt>
                <c:pt idx="13258">
                  <c:v>22.92916</c:v>
                </c:pt>
                <c:pt idx="13259">
                  <c:v>22.978629999999999</c:v>
                </c:pt>
                <c:pt idx="13260">
                  <c:v>22.962949999999999</c:v>
                </c:pt>
                <c:pt idx="13261">
                  <c:v>22.966850000000001</c:v>
                </c:pt>
                <c:pt idx="13262">
                  <c:v>22.896529999999998</c:v>
                </c:pt>
                <c:pt idx="13263">
                  <c:v>23.005320000000001</c:v>
                </c:pt>
                <c:pt idx="13264">
                  <c:v>22.939920000000001</c:v>
                </c:pt>
                <c:pt idx="13265">
                  <c:v>22.902709999999999</c:v>
                </c:pt>
                <c:pt idx="13266">
                  <c:v>22.876670000000001</c:v>
                </c:pt>
                <c:pt idx="13267">
                  <c:v>22.92389</c:v>
                </c:pt>
                <c:pt idx="13268">
                  <c:v>22.87865</c:v>
                </c:pt>
                <c:pt idx="13269">
                  <c:v>22.889669999999999</c:v>
                </c:pt>
                <c:pt idx="13270">
                  <c:v>22.973050000000001</c:v>
                </c:pt>
                <c:pt idx="13271">
                  <c:v>22.973120000000002</c:v>
                </c:pt>
                <c:pt idx="13272">
                  <c:v>22.93863</c:v>
                </c:pt>
                <c:pt idx="13273">
                  <c:v>22.986249999999998</c:v>
                </c:pt>
                <c:pt idx="13274">
                  <c:v>23.019649999999999</c:v>
                </c:pt>
                <c:pt idx="13275">
                  <c:v>22.9499</c:v>
                </c:pt>
                <c:pt idx="13276">
                  <c:v>22.96134</c:v>
                </c:pt>
                <c:pt idx="13277">
                  <c:v>23.021609999999999</c:v>
                </c:pt>
                <c:pt idx="13278">
                  <c:v>23.002510000000001</c:v>
                </c:pt>
                <c:pt idx="13279">
                  <c:v>23.073820000000001</c:v>
                </c:pt>
                <c:pt idx="13280">
                  <c:v>23.00273</c:v>
                </c:pt>
                <c:pt idx="13281">
                  <c:v>22.983059999999998</c:v>
                </c:pt>
                <c:pt idx="13282">
                  <c:v>22.9407</c:v>
                </c:pt>
                <c:pt idx="13283">
                  <c:v>22.96753</c:v>
                </c:pt>
                <c:pt idx="13284">
                  <c:v>23.015339999999998</c:v>
                </c:pt>
                <c:pt idx="13285">
                  <c:v>22.98537</c:v>
                </c:pt>
                <c:pt idx="13286">
                  <c:v>22.998190000000001</c:v>
                </c:pt>
                <c:pt idx="13287">
                  <c:v>22.974889999999998</c:v>
                </c:pt>
                <c:pt idx="13288">
                  <c:v>22.997689999999999</c:v>
                </c:pt>
                <c:pt idx="13289">
                  <c:v>22.974029999999999</c:v>
                </c:pt>
                <c:pt idx="13290">
                  <c:v>23.000309999999999</c:v>
                </c:pt>
                <c:pt idx="13291">
                  <c:v>23.00177</c:v>
                </c:pt>
                <c:pt idx="13292">
                  <c:v>22.988050000000001</c:v>
                </c:pt>
                <c:pt idx="13293">
                  <c:v>22.969799999999999</c:v>
                </c:pt>
                <c:pt idx="13294">
                  <c:v>22.969429999999999</c:v>
                </c:pt>
                <c:pt idx="13295">
                  <c:v>22.96313</c:v>
                </c:pt>
                <c:pt idx="13296">
                  <c:v>22.868559999999999</c:v>
                </c:pt>
                <c:pt idx="13297">
                  <c:v>22.900300000000001</c:v>
                </c:pt>
                <c:pt idx="13298">
                  <c:v>22.963709999999999</c:v>
                </c:pt>
                <c:pt idx="13299">
                  <c:v>22.982780000000002</c:v>
                </c:pt>
                <c:pt idx="13300">
                  <c:v>22.9435</c:v>
                </c:pt>
                <c:pt idx="13301">
                  <c:v>22.975159999999999</c:v>
                </c:pt>
                <c:pt idx="13302">
                  <c:v>22.9863</c:v>
                </c:pt>
                <c:pt idx="13303">
                  <c:v>22.980039999999999</c:v>
                </c:pt>
                <c:pt idx="13304">
                  <c:v>23.000050000000002</c:v>
                </c:pt>
                <c:pt idx="13305">
                  <c:v>23.022349999999999</c:v>
                </c:pt>
                <c:pt idx="13306">
                  <c:v>23.030480000000001</c:v>
                </c:pt>
                <c:pt idx="13307">
                  <c:v>23.043589999999998</c:v>
                </c:pt>
                <c:pt idx="13308">
                  <c:v>23.0243</c:v>
                </c:pt>
                <c:pt idx="13309">
                  <c:v>22.970320000000001</c:v>
                </c:pt>
                <c:pt idx="13310">
                  <c:v>23.01127</c:v>
                </c:pt>
                <c:pt idx="13311">
                  <c:v>22.984660000000002</c:v>
                </c:pt>
                <c:pt idx="13312">
                  <c:v>23.026289999999999</c:v>
                </c:pt>
                <c:pt idx="13313">
                  <c:v>23.043040000000001</c:v>
                </c:pt>
                <c:pt idx="13314">
                  <c:v>23.029440000000001</c:v>
                </c:pt>
                <c:pt idx="13315">
                  <c:v>23.040559999999999</c:v>
                </c:pt>
                <c:pt idx="13316">
                  <c:v>22.978100000000001</c:v>
                </c:pt>
                <c:pt idx="13317">
                  <c:v>22.947980000000001</c:v>
                </c:pt>
                <c:pt idx="13318">
                  <c:v>22.983879999999999</c:v>
                </c:pt>
                <c:pt idx="13319">
                  <c:v>22.906849999999999</c:v>
                </c:pt>
                <c:pt idx="13320">
                  <c:v>22.952269999999999</c:v>
                </c:pt>
                <c:pt idx="13321">
                  <c:v>22.95665</c:v>
                </c:pt>
                <c:pt idx="13322">
                  <c:v>22.938669999999998</c:v>
                </c:pt>
                <c:pt idx="13323">
                  <c:v>22.943280000000001</c:v>
                </c:pt>
                <c:pt idx="13324">
                  <c:v>22.949580000000001</c:v>
                </c:pt>
                <c:pt idx="13325">
                  <c:v>22.99708</c:v>
                </c:pt>
                <c:pt idx="13326">
                  <c:v>22.997150000000001</c:v>
                </c:pt>
                <c:pt idx="13327">
                  <c:v>22.990480000000002</c:v>
                </c:pt>
                <c:pt idx="13328">
                  <c:v>22.957229999999999</c:v>
                </c:pt>
                <c:pt idx="13329">
                  <c:v>22.980239999999998</c:v>
                </c:pt>
                <c:pt idx="13330">
                  <c:v>22.98723</c:v>
                </c:pt>
                <c:pt idx="13331">
                  <c:v>22.91639</c:v>
                </c:pt>
                <c:pt idx="13332">
                  <c:v>23.019400000000001</c:v>
                </c:pt>
                <c:pt idx="13333">
                  <c:v>23.039549999999998</c:v>
                </c:pt>
                <c:pt idx="13334">
                  <c:v>22.969110000000001</c:v>
                </c:pt>
                <c:pt idx="13335">
                  <c:v>22.99653</c:v>
                </c:pt>
                <c:pt idx="13336">
                  <c:v>22.991859999999999</c:v>
                </c:pt>
                <c:pt idx="13337">
                  <c:v>22.973780000000001</c:v>
                </c:pt>
                <c:pt idx="13338">
                  <c:v>22.98151</c:v>
                </c:pt>
                <c:pt idx="13339">
                  <c:v>22.965260000000001</c:v>
                </c:pt>
                <c:pt idx="13340">
                  <c:v>22.968889999999998</c:v>
                </c:pt>
                <c:pt idx="13341">
                  <c:v>23.016449999999999</c:v>
                </c:pt>
                <c:pt idx="13342">
                  <c:v>22.96951</c:v>
                </c:pt>
                <c:pt idx="13343">
                  <c:v>22.9879</c:v>
                </c:pt>
                <c:pt idx="13344">
                  <c:v>23.013269999999999</c:v>
                </c:pt>
                <c:pt idx="13345">
                  <c:v>23.003720000000001</c:v>
                </c:pt>
                <c:pt idx="13346">
                  <c:v>23.007680000000001</c:v>
                </c:pt>
                <c:pt idx="13347">
                  <c:v>23.042809999999999</c:v>
                </c:pt>
                <c:pt idx="13348">
                  <c:v>22.974910000000001</c:v>
                </c:pt>
                <c:pt idx="13349">
                  <c:v>22.934280000000001</c:v>
                </c:pt>
                <c:pt idx="13350">
                  <c:v>22.95645</c:v>
                </c:pt>
                <c:pt idx="13351">
                  <c:v>22.979289999999999</c:v>
                </c:pt>
                <c:pt idx="13352">
                  <c:v>22.951779999999999</c:v>
                </c:pt>
                <c:pt idx="13353">
                  <c:v>22.962340000000001</c:v>
                </c:pt>
                <c:pt idx="13354">
                  <c:v>22.9815</c:v>
                </c:pt>
                <c:pt idx="13355">
                  <c:v>22.98122</c:v>
                </c:pt>
                <c:pt idx="13356">
                  <c:v>22.958860000000001</c:v>
                </c:pt>
                <c:pt idx="13357">
                  <c:v>22.95504</c:v>
                </c:pt>
                <c:pt idx="13358">
                  <c:v>22.96735</c:v>
                </c:pt>
                <c:pt idx="13359">
                  <c:v>22.930679999999999</c:v>
                </c:pt>
                <c:pt idx="13360">
                  <c:v>22.96386</c:v>
                </c:pt>
                <c:pt idx="13361">
                  <c:v>22.98216</c:v>
                </c:pt>
                <c:pt idx="13362">
                  <c:v>22.964590000000001</c:v>
                </c:pt>
                <c:pt idx="13363">
                  <c:v>23.067509999999999</c:v>
                </c:pt>
                <c:pt idx="13364">
                  <c:v>23.000530000000001</c:v>
                </c:pt>
                <c:pt idx="13365">
                  <c:v>23.008089999999999</c:v>
                </c:pt>
                <c:pt idx="13366">
                  <c:v>22.976109999999998</c:v>
                </c:pt>
                <c:pt idx="13367">
                  <c:v>23.062580000000001</c:v>
                </c:pt>
                <c:pt idx="13368">
                  <c:v>23.013030000000001</c:v>
                </c:pt>
                <c:pt idx="13369">
                  <c:v>22.972809999999999</c:v>
                </c:pt>
                <c:pt idx="13370">
                  <c:v>22.99933</c:v>
                </c:pt>
                <c:pt idx="13371">
                  <c:v>22.956150000000001</c:v>
                </c:pt>
                <c:pt idx="13372">
                  <c:v>23.043109999999999</c:v>
                </c:pt>
                <c:pt idx="13373">
                  <c:v>22.99108</c:v>
                </c:pt>
                <c:pt idx="13374">
                  <c:v>23.02336</c:v>
                </c:pt>
                <c:pt idx="13375">
                  <c:v>23.002130000000001</c:v>
                </c:pt>
                <c:pt idx="13376">
                  <c:v>23.021059999999999</c:v>
                </c:pt>
                <c:pt idx="13377">
                  <c:v>22.973500000000001</c:v>
                </c:pt>
                <c:pt idx="13378">
                  <c:v>22.999030000000001</c:v>
                </c:pt>
                <c:pt idx="13379">
                  <c:v>22.976500000000001</c:v>
                </c:pt>
                <c:pt idx="13380">
                  <c:v>22.961410000000001</c:v>
                </c:pt>
                <c:pt idx="13381">
                  <c:v>23.010200000000001</c:v>
                </c:pt>
                <c:pt idx="13382">
                  <c:v>22.982849999999999</c:v>
                </c:pt>
                <c:pt idx="13383">
                  <c:v>23.00384</c:v>
                </c:pt>
                <c:pt idx="13384">
                  <c:v>23.035889999999998</c:v>
                </c:pt>
                <c:pt idx="13385">
                  <c:v>23.029820000000001</c:v>
                </c:pt>
                <c:pt idx="13386">
                  <c:v>22.992249999999999</c:v>
                </c:pt>
                <c:pt idx="13387">
                  <c:v>22.955639999999999</c:v>
                </c:pt>
                <c:pt idx="13388">
                  <c:v>23.027339999999999</c:v>
                </c:pt>
                <c:pt idx="13389">
                  <c:v>22.978290000000001</c:v>
                </c:pt>
                <c:pt idx="13390">
                  <c:v>22.978280000000002</c:v>
                </c:pt>
                <c:pt idx="13391">
                  <c:v>23.008510000000001</c:v>
                </c:pt>
                <c:pt idx="13392">
                  <c:v>22.925989999999999</c:v>
                </c:pt>
                <c:pt idx="13393">
                  <c:v>22.93497</c:v>
                </c:pt>
                <c:pt idx="13394">
                  <c:v>22.943829999999998</c:v>
                </c:pt>
                <c:pt idx="13395">
                  <c:v>22.951049999999999</c:v>
                </c:pt>
                <c:pt idx="13396">
                  <c:v>22.99446</c:v>
                </c:pt>
                <c:pt idx="13397">
                  <c:v>23.005289999999999</c:v>
                </c:pt>
                <c:pt idx="13398">
                  <c:v>22.98922</c:v>
                </c:pt>
                <c:pt idx="13399">
                  <c:v>23.006</c:v>
                </c:pt>
                <c:pt idx="13400">
                  <c:v>22.996729999999999</c:v>
                </c:pt>
                <c:pt idx="13401">
                  <c:v>22.953659999999999</c:v>
                </c:pt>
                <c:pt idx="13402">
                  <c:v>22.941790000000001</c:v>
                </c:pt>
                <c:pt idx="13403">
                  <c:v>22.938279999999999</c:v>
                </c:pt>
                <c:pt idx="13404">
                  <c:v>22.90748</c:v>
                </c:pt>
                <c:pt idx="13405">
                  <c:v>22.97015</c:v>
                </c:pt>
                <c:pt idx="13406">
                  <c:v>22.97298</c:v>
                </c:pt>
                <c:pt idx="13407">
                  <c:v>23.01606</c:v>
                </c:pt>
                <c:pt idx="13408">
                  <c:v>23.05104</c:v>
                </c:pt>
                <c:pt idx="13409">
                  <c:v>22.953410000000002</c:v>
                </c:pt>
                <c:pt idx="13410">
                  <c:v>22.98359</c:v>
                </c:pt>
                <c:pt idx="13411">
                  <c:v>23.08577</c:v>
                </c:pt>
                <c:pt idx="13412">
                  <c:v>23.069649999999999</c:v>
                </c:pt>
                <c:pt idx="13413">
                  <c:v>23.047370000000001</c:v>
                </c:pt>
                <c:pt idx="13414">
                  <c:v>23.025590000000001</c:v>
                </c:pt>
                <c:pt idx="13415">
                  <c:v>23.027760000000001</c:v>
                </c:pt>
                <c:pt idx="13416">
                  <c:v>22.97861</c:v>
                </c:pt>
                <c:pt idx="13417">
                  <c:v>22.949660000000002</c:v>
                </c:pt>
                <c:pt idx="13418">
                  <c:v>23.005649999999999</c:v>
                </c:pt>
                <c:pt idx="13419">
                  <c:v>22.97418</c:v>
                </c:pt>
                <c:pt idx="13420">
                  <c:v>22.96405</c:v>
                </c:pt>
                <c:pt idx="13421">
                  <c:v>22.960730000000002</c:v>
                </c:pt>
                <c:pt idx="13422">
                  <c:v>22.945709999999998</c:v>
                </c:pt>
                <c:pt idx="13423">
                  <c:v>22.906690000000001</c:v>
                </c:pt>
                <c:pt idx="13424">
                  <c:v>22.951070000000001</c:v>
                </c:pt>
                <c:pt idx="13425">
                  <c:v>22.99389</c:v>
                </c:pt>
                <c:pt idx="13426">
                  <c:v>23.044730000000001</c:v>
                </c:pt>
                <c:pt idx="13427">
                  <c:v>23.03697</c:v>
                </c:pt>
                <c:pt idx="13428">
                  <c:v>22.998290000000001</c:v>
                </c:pt>
                <c:pt idx="13429">
                  <c:v>22.966449999999998</c:v>
                </c:pt>
                <c:pt idx="13430">
                  <c:v>22.96547</c:v>
                </c:pt>
                <c:pt idx="13431">
                  <c:v>22.91564</c:v>
                </c:pt>
                <c:pt idx="13432">
                  <c:v>22.974620000000002</c:v>
                </c:pt>
                <c:pt idx="13433">
                  <c:v>22.940930000000002</c:v>
                </c:pt>
                <c:pt idx="13434">
                  <c:v>22.896879999999999</c:v>
                </c:pt>
                <c:pt idx="13435">
                  <c:v>22.952839999999998</c:v>
                </c:pt>
                <c:pt idx="13436">
                  <c:v>23.003029999999999</c:v>
                </c:pt>
                <c:pt idx="13437">
                  <c:v>22.950949999999999</c:v>
                </c:pt>
                <c:pt idx="13438">
                  <c:v>22.986429999999999</c:v>
                </c:pt>
                <c:pt idx="13439">
                  <c:v>22.943709999999999</c:v>
                </c:pt>
                <c:pt idx="13440">
                  <c:v>22.94285</c:v>
                </c:pt>
                <c:pt idx="13441">
                  <c:v>22.94003</c:v>
                </c:pt>
                <c:pt idx="13442">
                  <c:v>22.975930000000002</c:v>
                </c:pt>
                <c:pt idx="13443">
                  <c:v>23.005680000000002</c:v>
                </c:pt>
                <c:pt idx="13444">
                  <c:v>23.01088</c:v>
                </c:pt>
                <c:pt idx="13445">
                  <c:v>22.993649999999999</c:v>
                </c:pt>
                <c:pt idx="13446">
                  <c:v>22.98996</c:v>
                </c:pt>
                <c:pt idx="13447">
                  <c:v>23.035969999999999</c:v>
                </c:pt>
                <c:pt idx="13448">
                  <c:v>23.00966</c:v>
                </c:pt>
                <c:pt idx="13449">
                  <c:v>23.001850000000001</c:v>
                </c:pt>
                <c:pt idx="13450">
                  <c:v>23.010999999999999</c:v>
                </c:pt>
                <c:pt idx="13451">
                  <c:v>22.998570000000001</c:v>
                </c:pt>
                <c:pt idx="13452">
                  <c:v>23.04663</c:v>
                </c:pt>
                <c:pt idx="13453">
                  <c:v>23.04673</c:v>
                </c:pt>
                <c:pt idx="13454">
                  <c:v>23.049620000000001</c:v>
                </c:pt>
                <c:pt idx="13455">
                  <c:v>23.01962</c:v>
                </c:pt>
                <c:pt idx="13456">
                  <c:v>23.00178</c:v>
                </c:pt>
                <c:pt idx="13457">
                  <c:v>22.991849999999999</c:v>
                </c:pt>
                <c:pt idx="13458">
                  <c:v>22.93478</c:v>
                </c:pt>
                <c:pt idx="13459">
                  <c:v>22.922350000000002</c:v>
                </c:pt>
                <c:pt idx="13460">
                  <c:v>22.93824</c:v>
                </c:pt>
                <c:pt idx="13461">
                  <c:v>23.011060000000001</c:v>
                </c:pt>
                <c:pt idx="13462">
                  <c:v>22.968070000000001</c:v>
                </c:pt>
                <c:pt idx="13463">
                  <c:v>22.948139999999999</c:v>
                </c:pt>
                <c:pt idx="13464">
                  <c:v>22.993960000000001</c:v>
                </c:pt>
                <c:pt idx="13465">
                  <c:v>22.9634</c:v>
                </c:pt>
                <c:pt idx="13466">
                  <c:v>22.978110000000001</c:v>
                </c:pt>
                <c:pt idx="13467">
                  <c:v>22.945550000000001</c:v>
                </c:pt>
                <c:pt idx="13468">
                  <c:v>22.99381</c:v>
                </c:pt>
                <c:pt idx="13469">
                  <c:v>23.012419999999999</c:v>
                </c:pt>
                <c:pt idx="13470">
                  <c:v>23.024809999999999</c:v>
                </c:pt>
                <c:pt idx="13471">
                  <c:v>23.01923</c:v>
                </c:pt>
                <c:pt idx="13472">
                  <c:v>23.043140000000001</c:v>
                </c:pt>
                <c:pt idx="13473">
                  <c:v>22.9649</c:v>
                </c:pt>
                <c:pt idx="13474">
                  <c:v>23.035309999999999</c:v>
                </c:pt>
                <c:pt idx="13475">
                  <c:v>22.925329999999999</c:v>
                </c:pt>
                <c:pt idx="13476">
                  <c:v>22.994250000000001</c:v>
                </c:pt>
                <c:pt idx="13477">
                  <c:v>22.917490000000001</c:v>
                </c:pt>
                <c:pt idx="13478">
                  <c:v>22.945219999999999</c:v>
                </c:pt>
                <c:pt idx="13479">
                  <c:v>22.97587</c:v>
                </c:pt>
                <c:pt idx="13480">
                  <c:v>22.94042</c:v>
                </c:pt>
                <c:pt idx="13481">
                  <c:v>22.87257</c:v>
                </c:pt>
                <c:pt idx="13482">
                  <c:v>22.923210000000001</c:v>
                </c:pt>
                <c:pt idx="13483">
                  <c:v>22.92135</c:v>
                </c:pt>
                <c:pt idx="13484">
                  <c:v>22.90194</c:v>
                </c:pt>
                <c:pt idx="13485">
                  <c:v>22.94313</c:v>
                </c:pt>
                <c:pt idx="13486">
                  <c:v>22.921800000000001</c:v>
                </c:pt>
                <c:pt idx="13487">
                  <c:v>22.967369999999999</c:v>
                </c:pt>
                <c:pt idx="13488">
                  <c:v>22.974589999999999</c:v>
                </c:pt>
                <c:pt idx="13489">
                  <c:v>23.00179</c:v>
                </c:pt>
                <c:pt idx="13490">
                  <c:v>22.99549</c:v>
                </c:pt>
                <c:pt idx="13491">
                  <c:v>22.98076</c:v>
                </c:pt>
                <c:pt idx="13492">
                  <c:v>22.988409999999998</c:v>
                </c:pt>
                <c:pt idx="13493">
                  <c:v>22.925989999999999</c:v>
                </c:pt>
                <c:pt idx="13494">
                  <c:v>23.005649999999999</c:v>
                </c:pt>
                <c:pt idx="13495">
                  <c:v>22.996099999999998</c:v>
                </c:pt>
                <c:pt idx="13496">
                  <c:v>23.060020000000002</c:v>
                </c:pt>
                <c:pt idx="13497">
                  <c:v>23.00329</c:v>
                </c:pt>
                <c:pt idx="13498">
                  <c:v>23.018920000000001</c:v>
                </c:pt>
                <c:pt idx="13499">
                  <c:v>23.049689999999998</c:v>
                </c:pt>
                <c:pt idx="13500">
                  <c:v>23.032409999999999</c:v>
                </c:pt>
                <c:pt idx="13501">
                  <c:v>22.997669999999999</c:v>
                </c:pt>
                <c:pt idx="13502">
                  <c:v>22.974630000000001</c:v>
                </c:pt>
                <c:pt idx="13503">
                  <c:v>22.980630000000001</c:v>
                </c:pt>
                <c:pt idx="13504">
                  <c:v>22.99887</c:v>
                </c:pt>
                <c:pt idx="13505">
                  <c:v>22.97991</c:v>
                </c:pt>
                <c:pt idx="13506">
                  <c:v>23.03445</c:v>
                </c:pt>
                <c:pt idx="13507">
                  <c:v>22.973859999999998</c:v>
                </c:pt>
                <c:pt idx="13508">
                  <c:v>22.9663</c:v>
                </c:pt>
                <c:pt idx="13509">
                  <c:v>22.96022</c:v>
                </c:pt>
                <c:pt idx="13510">
                  <c:v>22.959530000000001</c:v>
                </c:pt>
                <c:pt idx="13511">
                  <c:v>22.940200000000001</c:v>
                </c:pt>
                <c:pt idx="13512">
                  <c:v>22.906140000000001</c:v>
                </c:pt>
                <c:pt idx="13513">
                  <c:v>22.993839999999999</c:v>
                </c:pt>
                <c:pt idx="13514">
                  <c:v>23.036960000000001</c:v>
                </c:pt>
                <c:pt idx="13515">
                  <c:v>22.969080000000002</c:v>
                </c:pt>
                <c:pt idx="13516">
                  <c:v>22.972909999999999</c:v>
                </c:pt>
                <c:pt idx="13517">
                  <c:v>22.976590000000002</c:v>
                </c:pt>
                <c:pt idx="13518">
                  <c:v>22.958169999999999</c:v>
                </c:pt>
                <c:pt idx="13519">
                  <c:v>22.963650000000001</c:v>
                </c:pt>
                <c:pt idx="13520">
                  <c:v>22.96058</c:v>
                </c:pt>
                <c:pt idx="13521">
                  <c:v>22.958500000000001</c:v>
                </c:pt>
                <c:pt idx="13522">
                  <c:v>22.941949999999999</c:v>
                </c:pt>
                <c:pt idx="13523">
                  <c:v>22.959700000000002</c:v>
                </c:pt>
                <c:pt idx="13524">
                  <c:v>22.811199999999999</c:v>
                </c:pt>
                <c:pt idx="13525">
                  <c:v>22.950109999999999</c:v>
                </c:pt>
                <c:pt idx="13526">
                  <c:v>22.989370000000001</c:v>
                </c:pt>
                <c:pt idx="13527">
                  <c:v>22.951280000000001</c:v>
                </c:pt>
                <c:pt idx="13528">
                  <c:v>22.936219999999999</c:v>
                </c:pt>
                <c:pt idx="13529">
                  <c:v>22.959589999999999</c:v>
                </c:pt>
                <c:pt idx="13530">
                  <c:v>22.976980000000001</c:v>
                </c:pt>
                <c:pt idx="13531">
                  <c:v>23.00508</c:v>
                </c:pt>
                <c:pt idx="13532">
                  <c:v>22.967169999999999</c:v>
                </c:pt>
                <c:pt idx="13533">
                  <c:v>22.921600000000002</c:v>
                </c:pt>
                <c:pt idx="13534">
                  <c:v>22.94089</c:v>
                </c:pt>
                <c:pt idx="13535">
                  <c:v>22.892510000000001</c:v>
                </c:pt>
                <c:pt idx="13536">
                  <c:v>22.959230000000002</c:v>
                </c:pt>
                <c:pt idx="13537">
                  <c:v>22.8855</c:v>
                </c:pt>
                <c:pt idx="13538">
                  <c:v>22.90352</c:v>
                </c:pt>
                <c:pt idx="13539">
                  <c:v>22.905149999999999</c:v>
                </c:pt>
                <c:pt idx="13540">
                  <c:v>22.991779999999999</c:v>
                </c:pt>
                <c:pt idx="13541">
                  <c:v>22.973659999999999</c:v>
                </c:pt>
                <c:pt idx="13542">
                  <c:v>23.02617</c:v>
                </c:pt>
                <c:pt idx="13543">
                  <c:v>22.959050000000001</c:v>
                </c:pt>
                <c:pt idx="13544">
                  <c:v>22.962969999999999</c:v>
                </c:pt>
                <c:pt idx="13545">
                  <c:v>22.954630000000002</c:v>
                </c:pt>
                <c:pt idx="13546">
                  <c:v>22.93683</c:v>
                </c:pt>
                <c:pt idx="13547">
                  <c:v>22.991630000000001</c:v>
                </c:pt>
                <c:pt idx="13548">
                  <c:v>23.05339</c:v>
                </c:pt>
                <c:pt idx="13549">
                  <c:v>22.996929999999999</c:v>
                </c:pt>
                <c:pt idx="13550">
                  <c:v>23.017299999999999</c:v>
                </c:pt>
                <c:pt idx="13551">
                  <c:v>22.95411</c:v>
                </c:pt>
                <c:pt idx="13552">
                  <c:v>22.98197</c:v>
                </c:pt>
                <c:pt idx="13553">
                  <c:v>22.949090000000002</c:v>
                </c:pt>
                <c:pt idx="13554">
                  <c:v>22.956410000000002</c:v>
                </c:pt>
                <c:pt idx="13555">
                  <c:v>22.978909999999999</c:v>
                </c:pt>
                <c:pt idx="13556">
                  <c:v>22.939920000000001</c:v>
                </c:pt>
                <c:pt idx="13557">
                  <c:v>22.982340000000001</c:v>
                </c:pt>
                <c:pt idx="13558">
                  <c:v>22.926870000000001</c:v>
                </c:pt>
                <c:pt idx="13559">
                  <c:v>22.864059999999998</c:v>
                </c:pt>
                <c:pt idx="13560">
                  <c:v>22.92399</c:v>
                </c:pt>
                <c:pt idx="13561">
                  <c:v>22.97325</c:v>
                </c:pt>
                <c:pt idx="13562">
                  <c:v>22.912990000000001</c:v>
                </c:pt>
                <c:pt idx="13563">
                  <c:v>22.89472</c:v>
                </c:pt>
                <c:pt idx="13564">
                  <c:v>22.875019999999999</c:v>
                </c:pt>
                <c:pt idx="13565">
                  <c:v>22.930879999999998</c:v>
                </c:pt>
                <c:pt idx="13566">
                  <c:v>22.98808</c:v>
                </c:pt>
                <c:pt idx="13567">
                  <c:v>22.975909999999999</c:v>
                </c:pt>
                <c:pt idx="13568">
                  <c:v>22.936640000000001</c:v>
                </c:pt>
                <c:pt idx="13569">
                  <c:v>22.946639999999999</c:v>
                </c:pt>
                <c:pt idx="13570">
                  <c:v>22.962859999999999</c:v>
                </c:pt>
                <c:pt idx="13571">
                  <c:v>22.943069999999999</c:v>
                </c:pt>
                <c:pt idx="13572">
                  <c:v>22.8949</c:v>
                </c:pt>
                <c:pt idx="13573">
                  <c:v>22.831160000000001</c:v>
                </c:pt>
                <c:pt idx="13574">
                  <c:v>22.813949999999998</c:v>
                </c:pt>
                <c:pt idx="13575">
                  <c:v>22.895689999999998</c:v>
                </c:pt>
                <c:pt idx="13576">
                  <c:v>22.914680000000001</c:v>
                </c:pt>
                <c:pt idx="13577">
                  <c:v>22.97653</c:v>
                </c:pt>
                <c:pt idx="13578">
                  <c:v>22.94455</c:v>
                </c:pt>
                <c:pt idx="13579">
                  <c:v>22.969740000000002</c:v>
                </c:pt>
                <c:pt idx="13580">
                  <c:v>22.92512</c:v>
                </c:pt>
                <c:pt idx="13581">
                  <c:v>22.961880000000001</c:v>
                </c:pt>
                <c:pt idx="13582">
                  <c:v>22.9618</c:v>
                </c:pt>
                <c:pt idx="13583">
                  <c:v>22.969609999999999</c:v>
                </c:pt>
                <c:pt idx="13584">
                  <c:v>22.983239999999999</c:v>
                </c:pt>
                <c:pt idx="13585">
                  <c:v>22.976569999999999</c:v>
                </c:pt>
                <c:pt idx="13586">
                  <c:v>22.793060000000001</c:v>
                </c:pt>
                <c:pt idx="13587">
                  <c:v>22.877870000000001</c:v>
                </c:pt>
                <c:pt idx="13588">
                  <c:v>22.98217</c:v>
                </c:pt>
                <c:pt idx="13589">
                  <c:v>23.009150000000002</c:v>
                </c:pt>
                <c:pt idx="13590">
                  <c:v>22.989070000000002</c:v>
                </c:pt>
                <c:pt idx="13591">
                  <c:v>22.956209999999999</c:v>
                </c:pt>
                <c:pt idx="13592">
                  <c:v>22.954840000000001</c:v>
                </c:pt>
                <c:pt idx="13593">
                  <c:v>22.958300000000001</c:v>
                </c:pt>
                <c:pt idx="13594">
                  <c:v>22.959</c:v>
                </c:pt>
                <c:pt idx="13595">
                  <c:v>22.9711</c:v>
                </c:pt>
                <c:pt idx="13596">
                  <c:v>22.933219999999999</c:v>
                </c:pt>
                <c:pt idx="13597">
                  <c:v>22.996549999999999</c:v>
                </c:pt>
                <c:pt idx="13598">
                  <c:v>22.942209999999999</c:v>
                </c:pt>
                <c:pt idx="13599">
                  <c:v>22.956330000000001</c:v>
                </c:pt>
                <c:pt idx="13600">
                  <c:v>23.001090000000001</c:v>
                </c:pt>
                <c:pt idx="13601">
                  <c:v>22.976050000000001</c:v>
                </c:pt>
                <c:pt idx="13602">
                  <c:v>22.954249999999998</c:v>
                </c:pt>
                <c:pt idx="13603">
                  <c:v>22.96828</c:v>
                </c:pt>
                <c:pt idx="13604">
                  <c:v>22.970759999999999</c:v>
                </c:pt>
                <c:pt idx="13605">
                  <c:v>22.932849999999998</c:v>
                </c:pt>
                <c:pt idx="13606">
                  <c:v>22.925850000000001</c:v>
                </c:pt>
                <c:pt idx="13607">
                  <c:v>22.940470000000001</c:v>
                </c:pt>
                <c:pt idx="13608">
                  <c:v>22.92672</c:v>
                </c:pt>
                <c:pt idx="13609">
                  <c:v>22.953440000000001</c:v>
                </c:pt>
                <c:pt idx="13610">
                  <c:v>22.96424</c:v>
                </c:pt>
                <c:pt idx="13611">
                  <c:v>22.966229999999999</c:v>
                </c:pt>
                <c:pt idx="13612">
                  <c:v>22.907800000000002</c:v>
                </c:pt>
                <c:pt idx="13613">
                  <c:v>22.991430000000001</c:v>
                </c:pt>
                <c:pt idx="13614">
                  <c:v>22.951319999999999</c:v>
                </c:pt>
                <c:pt idx="13615">
                  <c:v>22.8904</c:v>
                </c:pt>
                <c:pt idx="13616">
                  <c:v>22.88278</c:v>
                </c:pt>
                <c:pt idx="13617">
                  <c:v>22.887699999999999</c:v>
                </c:pt>
                <c:pt idx="13618">
                  <c:v>22.91639</c:v>
                </c:pt>
                <c:pt idx="13619">
                  <c:v>22.939969999999999</c:v>
                </c:pt>
                <c:pt idx="13620">
                  <c:v>22.842079999999999</c:v>
                </c:pt>
                <c:pt idx="13621">
                  <c:v>22.9693</c:v>
                </c:pt>
                <c:pt idx="13622">
                  <c:v>22.920729999999999</c:v>
                </c:pt>
                <c:pt idx="13623">
                  <c:v>22.943989999999999</c:v>
                </c:pt>
                <c:pt idx="13624">
                  <c:v>22.943159999999999</c:v>
                </c:pt>
                <c:pt idx="13625">
                  <c:v>22.917010000000001</c:v>
                </c:pt>
                <c:pt idx="13626">
                  <c:v>22.878409999999999</c:v>
                </c:pt>
                <c:pt idx="13627">
                  <c:v>22.905190000000001</c:v>
                </c:pt>
                <c:pt idx="13628">
                  <c:v>22.97364</c:v>
                </c:pt>
                <c:pt idx="13629">
                  <c:v>23.021260000000002</c:v>
                </c:pt>
                <c:pt idx="13630">
                  <c:v>22.962589999999999</c:v>
                </c:pt>
                <c:pt idx="13631">
                  <c:v>23.0062</c:v>
                </c:pt>
                <c:pt idx="13632">
                  <c:v>22.956140000000001</c:v>
                </c:pt>
                <c:pt idx="13633">
                  <c:v>22.915890000000001</c:v>
                </c:pt>
                <c:pt idx="13634">
                  <c:v>22.853829999999999</c:v>
                </c:pt>
                <c:pt idx="13635">
                  <c:v>22.915520000000001</c:v>
                </c:pt>
                <c:pt idx="13636">
                  <c:v>22.8782</c:v>
                </c:pt>
                <c:pt idx="13637">
                  <c:v>22.975069999999999</c:v>
                </c:pt>
                <c:pt idx="13638">
                  <c:v>22.98001</c:v>
                </c:pt>
                <c:pt idx="13639">
                  <c:v>22.979839999999999</c:v>
                </c:pt>
                <c:pt idx="13640">
                  <c:v>23.003609999999998</c:v>
                </c:pt>
                <c:pt idx="13641">
                  <c:v>23.003270000000001</c:v>
                </c:pt>
                <c:pt idx="13642">
                  <c:v>22.983920000000001</c:v>
                </c:pt>
                <c:pt idx="13643">
                  <c:v>22.867719999999998</c:v>
                </c:pt>
                <c:pt idx="13644">
                  <c:v>22.944389999999999</c:v>
                </c:pt>
                <c:pt idx="13645">
                  <c:v>22.93929</c:v>
                </c:pt>
                <c:pt idx="13646">
                  <c:v>22.96189</c:v>
                </c:pt>
                <c:pt idx="13647">
                  <c:v>22.999559999999999</c:v>
                </c:pt>
                <c:pt idx="13648">
                  <c:v>22.962009999999999</c:v>
                </c:pt>
                <c:pt idx="13649">
                  <c:v>22.999379999999999</c:v>
                </c:pt>
                <c:pt idx="13650">
                  <c:v>22.965399999999999</c:v>
                </c:pt>
                <c:pt idx="13651">
                  <c:v>22.985579999999999</c:v>
                </c:pt>
                <c:pt idx="13652">
                  <c:v>22.99175</c:v>
                </c:pt>
                <c:pt idx="13653">
                  <c:v>22.98227</c:v>
                </c:pt>
                <c:pt idx="13654">
                  <c:v>22.940750000000001</c:v>
                </c:pt>
                <c:pt idx="13655">
                  <c:v>22.966419999999999</c:v>
                </c:pt>
                <c:pt idx="13656">
                  <c:v>22.936399999999999</c:v>
                </c:pt>
                <c:pt idx="13657">
                  <c:v>22.963509999999999</c:v>
                </c:pt>
                <c:pt idx="13658">
                  <c:v>22.936050000000002</c:v>
                </c:pt>
                <c:pt idx="13659">
                  <c:v>22.991689999999998</c:v>
                </c:pt>
                <c:pt idx="13660">
                  <c:v>22.984490000000001</c:v>
                </c:pt>
                <c:pt idx="13661">
                  <c:v>22.962759999999999</c:v>
                </c:pt>
                <c:pt idx="13662">
                  <c:v>22.961749999999999</c:v>
                </c:pt>
                <c:pt idx="13663">
                  <c:v>22.998860000000001</c:v>
                </c:pt>
                <c:pt idx="13664">
                  <c:v>22.956130000000002</c:v>
                </c:pt>
                <c:pt idx="13665">
                  <c:v>22.94717</c:v>
                </c:pt>
                <c:pt idx="13666">
                  <c:v>22.903009999999998</c:v>
                </c:pt>
                <c:pt idx="13667">
                  <c:v>22.895779999999998</c:v>
                </c:pt>
                <c:pt idx="13668">
                  <c:v>22.937570000000001</c:v>
                </c:pt>
                <c:pt idx="13669">
                  <c:v>22.967459999999999</c:v>
                </c:pt>
                <c:pt idx="13670">
                  <c:v>22.90483</c:v>
                </c:pt>
                <c:pt idx="13671">
                  <c:v>22.91009</c:v>
                </c:pt>
                <c:pt idx="13672">
                  <c:v>22.91602</c:v>
                </c:pt>
                <c:pt idx="13673">
                  <c:v>22.950890000000001</c:v>
                </c:pt>
                <c:pt idx="13674">
                  <c:v>22.95814</c:v>
                </c:pt>
                <c:pt idx="13675">
                  <c:v>22.937239999999999</c:v>
                </c:pt>
                <c:pt idx="13676">
                  <c:v>22.948509999999999</c:v>
                </c:pt>
                <c:pt idx="13677">
                  <c:v>22.925940000000001</c:v>
                </c:pt>
                <c:pt idx="13678">
                  <c:v>22.93215</c:v>
                </c:pt>
                <c:pt idx="13679">
                  <c:v>22.933019999999999</c:v>
                </c:pt>
                <c:pt idx="13680">
                  <c:v>22.954049999999999</c:v>
                </c:pt>
                <c:pt idx="13681">
                  <c:v>22.982530000000001</c:v>
                </c:pt>
                <c:pt idx="13682">
                  <c:v>22.927820000000001</c:v>
                </c:pt>
                <c:pt idx="13683">
                  <c:v>22.978010000000001</c:v>
                </c:pt>
                <c:pt idx="13684">
                  <c:v>22.932189999999999</c:v>
                </c:pt>
                <c:pt idx="13685">
                  <c:v>22.941949999999999</c:v>
                </c:pt>
                <c:pt idx="13686">
                  <c:v>22.947679999999998</c:v>
                </c:pt>
                <c:pt idx="13687">
                  <c:v>22.938359999999999</c:v>
                </c:pt>
                <c:pt idx="13688">
                  <c:v>22.935449999999999</c:v>
                </c:pt>
                <c:pt idx="13689">
                  <c:v>22.927309999999999</c:v>
                </c:pt>
                <c:pt idx="13690">
                  <c:v>22.90671</c:v>
                </c:pt>
                <c:pt idx="13691">
                  <c:v>22.87114</c:v>
                </c:pt>
                <c:pt idx="13692">
                  <c:v>22.953900000000001</c:v>
                </c:pt>
                <c:pt idx="13693">
                  <c:v>22.9237</c:v>
                </c:pt>
                <c:pt idx="13694">
                  <c:v>22.92867</c:v>
                </c:pt>
                <c:pt idx="13695">
                  <c:v>22.92512</c:v>
                </c:pt>
                <c:pt idx="13696">
                  <c:v>22.961269999999999</c:v>
                </c:pt>
                <c:pt idx="13697">
                  <c:v>22.948049999999999</c:v>
                </c:pt>
                <c:pt idx="13698">
                  <c:v>23.00225</c:v>
                </c:pt>
                <c:pt idx="13699">
                  <c:v>23.006180000000001</c:v>
                </c:pt>
                <c:pt idx="13700">
                  <c:v>22.97362</c:v>
                </c:pt>
                <c:pt idx="13701">
                  <c:v>22.95795</c:v>
                </c:pt>
                <c:pt idx="13702">
                  <c:v>22.995899999999999</c:v>
                </c:pt>
                <c:pt idx="13703">
                  <c:v>22.95983</c:v>
                </c:pt>
                <c:pt idx="13704">
                  <c:v>22.939419999999998</c:v>
                </c:pt>
                <c:pt idx="13705">
                  <c:v>22.94416</c:v>
                </c:pt>
                <c:pt idx="13706">
                  <c:v>22.98976</c:v>
                </c:pt>
                <c:pt idx="13707">
                  <c:v>22.969639999999998</c:v>
                </c:pt>
                <c:pt idx="13708">
                  <c:v>22.968599999999999</c:v>
                </c:pt>
                <c:pt idx="13709">
                  <c:v>22.959540000000001</c:v>
                </c:pt>
                <c:pt idx="13710">
                  <c:v>22.950839999999999</c:v>
                </c:pt>
                <c:pt idx="13711">
                  <c:v>22.946960000000001</c:v>
                </c:pt>
                <c:pt idx="13712">
                  <c:v>22.903510000000001</c:v>
                </c:pt>
                <c:pt idx="13713">
                  <c:v>22.957360000000001</c:v>
                </c:pt>
                <c:pt idx="13714">
                  <c:v>22.899100000000001</c:v>
                </c:pt>
                <c:pt idx="13715">
                  <c:v>22.87659</c:v>
                </c:pt>
                <c:pt idx="13716">
                  <c:v>22.95073</c:v>
                </c:pt>
                <c:pt idx="13717">
                  <c:v>22.90964</c:v>
                </c:pt>
                <c:pt idx="13718">
                  <c:v>22.959900000000001</c:v>
                </c:pt>
                <c:pt idx="13719">
                  <c:v>22.946999999999999</c:v>
                </c:pt>
                <c:pt idx="13720">
                  <c:v>22.884499999999999</c:v>
                </c:pt>
                <c:pt idx="13721">
                  <c:v>22.960979999999999</c:v>
                </c:pt>
                <c:pt idx="13722">
                  <c:v>22.87978</c:v>
                </c:pt>
                <c:pt idx="13723">
                  <c:v>22.917580000000001</c:v>
                </c:pt>
                <c:pt idx="13724">
                  <c:v>22.91572</c:v>
                </c:pt>
                <c:pt idx="13725">
                  <c:v>22.929390000000001</c:v>
                </c:pt>
                <c:pt idx="13726">
                  <c:v>22.98237</c:v>
                </c:pt>
                <c:pt idx="13727">
                  <c:v>22.937950000000001</c:v>
                </c:pt>
                <c:pt idx="13728">
                  <c:v>22.88823</c:v>
                </c:pt>
                <c:pt idx="13729">
                  <c:v>22.920639999999999</c:v>
                </c:pt>
                <c:pt idx="13730">
                  <c:v>22.96217</c:v>
                </c:pt>
                <c:pt idx="13731">
                  <c:v>22.980460000000001</c:v>
                </c:pt>
                <c:pt idx="13732">
                  <c:v>22.96341</c:v>
                </c:pt>
                <c:pt idx="13733">
                  <c:v>22.945139999999999</c:v>
                </c:pt>
                <c:pt idx="13734">
                  <c:v>22.963259999999998</c:v>
                </c:pt>
                <c:pt idx="13735">
                  <c:v>22.978750000000002</c:v>
                </c:pt>
                <c:pt idx="13736">
                  <c:v>22.948810000000002</c:v>
                </c:pt>
                <c:pt idx="13737">
                  <c:v>22.929290000000002</c:v>
                </c:pt>
                <c:pt idx="13738">
                  <c:v>23.00919</c:v>
                </c:pt>
                <c:pt idx="13739">
                  <c:v>23.000879999999999</c:v>
                </c:pt>
                <c:pt idx="13740">
                  <c:v>22.95007</c:v>
                </c:pt>
                <c:pt idx="13741">
                  <c:v>22.933910000000001</c:v>
                </c:pt>
                <c:pt idx="13742">
                  <c:v>22.971019999999999</c:v>
                </c:pt>
                <c:pt idx="13743">
                  <c:v>22.97785</c:v>
                </c:pt>
                <c:pt idx="13744">
                  <c:v>22.916689999999999</c:v>
                </c:pt>
                <c:pt idx="13745">
                  <c:v>22.9163</c:v>
                </c:pt>
                <c:pt idx="13746">
                  <c:v>22.942430000000002</c:v>
                </c:pt>
                <c:pt idx="13747">
                  <c:v>22.924790000000002</c:v>
                </c:pt>
                <c:pt idx="13748">
                  <c:v>22.974340000000002</c:v>
                </c:pt>
                <c:pt idx="13749">
                  <c:v>22.933109999999999</c:v>
                </c:pt>
                <c:pt idx="13750">
                  <c:v>22.931719999999999</c:v>
                </c:pt>
                <c:pt idx="13751">
                  <c:v>22.92708</c:v>
                </c:pt>
                <c:pt idx="13752">
                  <c:v>22.914359999999999</c:v>
                </c:pt>
                <c:pt idx="13753">
                  <c:v>22.897659999999998</c:v>
                </c:pt>
                <c:pt idx="13754">
                  <c:v>22.856249999999999</c:v>
                </c:pt>
                <c:pt idx="13755">
                  <c:v>22.924379999999999</c:v>
                </c:pt>
                <c:pt idx="13756">
                  <c:v>22.98611</c:v>
                </c:pt>
                <c:pt idx="13757">
                  <c:v>22.938020000000002</c:v>
                </c:pt>
                <c:pt idx="13758">
                  <c:v>22.955919999999999</c:v>
                </c:pt>
                <c:pt idx="13759">
                  <c:v>22.99391</c:v>
                </c:pt>
                <c:pt idx="13760">
                  <c:v>22.985610000000001</c:v>
                </c:pt>
                <c:pt idx="13761">
                  <c:v>22.952400000000001</c:v>
                </c:pt>
                <c:pt idx="13762">
                  <c:v>22.982510000000001</c:v>
                </c:pt>
                <c:pt idx="13763">
                  <c:v>22.964390000000002</c:v>
                </c:pt>
                <c:pt idx="13764">
                  <c:v>22.914549999999998</c:v>
                </c:pt>
                <c:pt idx="13765">
                  <c:v>22.953050000000001</c:v>
                </c:pt>
                <c:pt idx="13766">
                  <c:v>22.957599999999999</c:v>
                </c:pt>
                <c:pt idx="13767">
                  <c:v>22.93948</c:v>
                </c:pt>
                <c:pt idx="13768">
                  <c:v>22.940079999999998</c:v>
                </c:pt>
                <c:pt idx="13769">
                  <c:v>22.950009999999999</c:v>
                </c:pt>
                <c:pt idx="13770">
                  <c:v>22.981059999999999</c:v>
                </c:pt>
                <c:pt idx="13771">
                  <c:v>22.988990000000001</c:v>
                </c:pt>
                <c:pt idx="13772">
                  <c:v>22.865819999999999</c:v>
                </c:pt>
                <c:pt idx="13773">
                  <c:v>22.897580000000001</c:v>
                </c:pt>
                <c:pt idx="13774">
                  <c:v>23.023849999999999</c:v>
                </c:pt>
                <c:pt idx="13775">
                  <c:v>22.928100000000001</c:v>
                </c:pt>
                <c:pt idx="13776">
                  <c:v>22.93901</c:v>
                </c:pt>
                <c:pt idx="13777">
                  <c:v>22.902909999999999</c:v>
                </c:pt>
                <c:pt idx="13778">
                  <c:v>22.79758</c:v>
                </c:pt>
                <c:pt idx="13779">
                  <c:v>22.891169999999999</c:v>
                </c:pt>
                <c:pt idx="13780">
                  <c:v>22.82029</c:v>
                </c:pt>
                <c:pt idx="13781">
                  <c:v>22.894880000000001</c:v>
                </c:pt>
                <c:pt idx="13782">
                  <c:v>22.84169</c:v>
                </c:pt>
                <c:pt idx="13783">
                  <c:v>22.844460000000002</c:v>
                </c:pt>
                <c:pt idx="13784">
                  <c:v>22.91789</c:v>
                </c:pt>
                <c:pt idx="13785">
                  <c:v>22.948599999999999</c:v>
                </c:pt>
                <c:pt idx="13786">
                  <c:v>22.925689999999999</c:v>
                </c:pt>
                <c:pt idx="13787">
                  <c:v>22.91592</c:v>
                </c:pt>
                <c:pt idx="13788">
                  <c:v>22.985510000000001</c:v>
                </c:pt>
                <c:pt idx="13789">
                  <c:v>22.916879999999999</c:v>
                </c:pt>
                <c:pt idx="13790">
                  <c:v>22.894950000000001</c:v>
                </c:pt>
                <c:pt idx="13791">
                  <c:v>22.930689999999998</c:v>
                </c:pt>
                <c:pt idx="13792">
                  <c:v>22.935939999999999</c:v>
                </c:pt>
                <c:pt idx="13793">
                  <c:v>22.971240000000002</c:v>
                </c:pt>
                <c:pt idx="13794">
                  <c:v>22.907589999999999</c:v>
                </c:pt>
                <c:pt idx="13795">
                  <c:v>22.906839999999999</c:v>
                </c:pt>
                <c:pt idx="13796">
                  <c:v>23.01361</c:v>
                </c:pt>
                <c:pt idx="13797">
                  <c:v>22.990089999999999</c:v>
                </c:pt>
                <c:pt idx="13798">
                  <c:v>22.980450000000001</c:v>
                </c:pt>
                <c:pt idx="13799">
                  <c:v>22.957630000000002</c:v>
                </c:pt>
                <c:pt idx="13800">
                  <c:v>22.995699999999999</c:v>
                </c:pt>
                <c:pt idx="13801">
                  <c:v>22.931229999999999</c:v>
                </c:pt>
                <c:pt idx="13802">
                  <c:v>22.969629999999999</c:v>
                </c:pt>
                <c:pt idx="13803">
                  <c:v>23.00704</c:v>
                </c:pt>
                <c:pt idx="13804">
                  <c:v>22.974319999999999</c:v>
                </c:pt>
                <c:pt idx="13805">
                  <c:v>23.037659999999999</c:v>
                </c:pt>
                <c:pt idx="13806">
                  <c:v>23.033819999999999</c:v>
                </c:pt>
                <c:pt idx="13807">
                  <c:v>22.96284</c:v>
                </c:pt>
                <c:pt idx="13808">
                  <c:v>22.97747</c:v>
                </c:pt>
                <c:pt idx="13809">
                  <c:v>22.924779999999998</c:v>
                </c:pt>
                <c:pt idx="13810">
                  <c:v>22.981580000000001</c:v>
                </c:pt>
                <c:pt idx="13811">
                  <c:v>22.999379999999999</c:v>
                </c:pt>
                <c:pt idx="13812">
                  <c:v>22.962330000000001</c:v>
                </c:pt>
                <c:pt idx="13813">
                  <c:v>22.98152</c:v>
                </c:pt>
                <c:pt idx="13814">
                  <c:v>22.94566</c:v>
                </c:pt>
                <c:pt idx="13815">
                  <c:v>22.97119</c:v>
                </c:pt>
                <c:pt idx="13816">
                  <c:v>22.953019999999999</c:v>
                </c:pt>
                <c:pt idx="13817">
                  <c:v>23.007110000000001</c:v>
                </c:pt>
                <c:pt idx="13818">
                  <c:v>22.993289999999998</c:v>
                </c:pt>
                <c:pt idx="13819">
                  <c:v>22.958839999999999</c:v>
                </c:pt>
                <c:pt idx="13820">
                  <c:v>23.034479999999999</c:v>
                </c:pt>
                <c:pt idx="13821">
                  <c:v>22.972560000000001</c:v>
                </c:pt>
                <c:pt idx="13822">
                  <c:v>22.990079999999999</c:v>
                </c:pt>
                <c:pt idx="13823">
                  <c:v>22.987960000000001</c:v>
                </c:pt>
                <c:pt idx="13824">
                  <c:v>22.92821</c:v>
                </c:pt>
                <c:pt idx="13825">
                  <c:v>22.970189999999999</c:v>
                </c:pt>
                <c:pt idx="13826">
                  <c:v>23.000430000000001</c:v>
                </c:pt>
                <c:pt idx="13827">
                  <c:v>22.975349999999999</c:v>
                </c:pt>
                <c:pt idx="13828">
                  <c:v>22.894539999999999</c:v>
                </c:pt>
                <c:pt idx="13829">
                  <c:v>22.94014</c:v>
                </c:pt>
                <c:pt idx="13830">
                  <c:v>22.88363</c:v>
                </c:pt>
                <c:pt idx="13831">
                  <c:v>22.927420000000001</c:v>
                </c:pt>
                <c:pt idx="13832">
                  <c:v>22.952780000000001</c:v>
                </c:pt>
                <c:pt idx="13833">
                  <c:v>22.93263</c:v>
                </c:pt>
                <c:pt idx="13834">
                  <c:v>22.995760000000001</c:v>
                </c:pt>
                <c:pt idx="13835">
                  <c:v>22.948989999999998</c:v>
                </c:pt>
                <c:pt idx="13836">
                  <c:v>22.9573</c:v>
                </c:pt>
                <c:pt idx="13837">
                  <c:v>22.947900000000001</c:v>
                </c:pt>
                <c:pt idx="13838">
                  <c:v>23.0227</c:v>
                </c:pt>
                <c:pt idx="13839">
                  <c:v>23.043220000000002</c:v>
                </c:pt>
                <c:pt idx="13840">
                  <c:v>22.95346</c:v>
                </c:pt>
                <c:pt idx="13841">
                  <c:v>22.961960000000001</c:v>
                </c:pt>
                <c:pt idx="13842">
                  <c:v>22.96152</c:v>
                </c:pt>
                <c:pt idx="13843">
                  <c:v>22.987290000000002</c:v>
                </c:pt>
                <c:pt idx="13844">
                  <c:v>22.951059999999998</c:v>
                </c:pt>
                <c:pt idx="13845">
                  <c:v>22.95213</c:v>
                </c:pt>
                <c:pt idx="13846">
                  <c:v>23.001370000000001</c:v>
                </c:pt>
                <c:pt idx="13847">
                  <c:v>22.980879999999999</c:v>
                </c:pt>
                <c:pt idx="13848">
                  <c:v>22.96527</c:v>
                </c:pt>
                <c:pt idx="13849">
                  <c:v>22.966290000000001</c:v>
                </c:pt>
                <c:pt idx="13850">
                  <c:v>22.939029999999999</c:v>
                </c:pt>
                <c:pt idx="13851">
                  <c:v>23.039480000000001</c:v>
                </c:pt>
                <c:pt idx="13852">
                  <c:v>22.93769</c:v>
                </c:pt>
                <c:pt idx="13853">
                  <c:v>22.977740000000001</c:v>
                </c:pt>
                <c:pt idx="13854">
                  <c:v>22.93188</c:v>
                </c:pt>
                <c:pt idx="13855">
                  <c:v>22.946539999999999</c:v>
                </c:pt>
                <c:pt idx="13856">
                  <c:v>22.908580000000001</c:v>
                </c:pt>
                <c:pt idx="13857">
                  <c:v>22.975149999999999</c:v>
                </c:pt>
                <c:pt idx="13858">
                  <c:v>23.003160000000001</c:v>
                </c:pt>
                <c:pt idx="13859">
                  <c:v>22.942959999999999</c:v>
                </c:pt>
                <c:pt idx="13860">
                  <c:v>22.967009999999998</c:v>
                </c:pt>
                <c:pt idx="13861">
                  <c:v>22.921949999999999</c:v>
                </c:pt>
                <c:pt idx="13862">
                  <c:v>23.007919999999999</c:v>
                </c:pt>
                <c:pt idx="13863">
                  <c:v>22.99126</c:v>
                </c:pt>
                <c:pt idx="13864">
                  <c:v>22.96622</c:v>
                </c:pt>
                <c:pt idx="13865">
                  <c:v>22.96142</c:v>
                </c:pt>
                <c:pt idx="13866">
                  <c:v>22.913959999999999</c:v>
                </c:pt>
                <c:pt idx="13867">
                  <c:v>22.881810000000002</c:v>
                </c:pt>
                <c:pt idx="13868">
                  <c:v>22.960640000000001</c:v>
                </c:pt>
                <c:pt idx="13869">
                  <c:v>22.920760000000001</c:v>
                </c:pt>
                <c:pt idx="13870">
                  <c:v>22.942170000000001</c:v>
                </c:pt>
                <c:pt idx="13871">
                  <c:v>22.937560000000001</c:v>
                </c:pt>
                <c:pt idx="13872">
                  <c:v>22.974740000000001</c:v>
                </c:pt>
                <c:pt idx="13873">
                  <c:v>22.971810000000001</c:v>
                </c:pt>
                <c:pt idx="13874">
                  <c:v>22.884969999999999</c:v>
                </c:pt>
                <c:pt idx="13875">
                  <c:v>22.864129999999999</c:v>
                </c:pt>
                <c:pt idx="13876">
                  <c:v>22.93318</c:v>
                </c:pt>
                <c:pt idx="13877">
                  <c:v>22.987770000000001</c:v>
                </c:pt>
                <c:pt idx="13878">
                  <c:v>22.94387</c:v>
                </c:pt>
                <c:pt idx="13879">
                  <c:v>22.978529999999999</c:v>
                </c:pt>
                <c:pt idx="13880">
                  <c:v>22.98864</c:v>
                </c:pt>
                <c:pt idx="13881">
                  <c:v>22.955030000000001</c:v>
                </c:pt>
                <c:pt idx="13882">
                  <c:v>22.970800000000001</c:v>
                </c:pt>
                <c:pt idx="13883">
                  <c:v>23.020199999999999</c:v>
                </c:pt>
                <c:pt idx="13884">
                  <c:v>22.946059999999999</c:v>
                </c:pt>
                <c:pt idx="13885">
                  <c:v>22.9664</c:v>
                </c:pt>
                <c:pt idx="13886">
                  <c:v>22.981349999999999</c:v>
                </c:pt>
                <c:pt idx="13887">
                  <c:v>22.979769999999998</c:v>
                </c:pt>
                <c:pt idx="13888">
                  <c:v>22.949010000000001</c:v>
                </c:pt>
                <c:pt idx="13889">
                  <c:v>22.967020000000002</c:v>
                </c:pt>
                <c:pt idx="13890">
                  <c:v>22.869309999999999</c:v>
                </c:pt>
                <c:pt idx="13891">
                  <c:v>22.926100000000002</c:v>
                </c:pt>
                <c:pt idx="13892">
                  <c:v>22.960629999999998</c:v>
                </c:pt>
                <c:pt idx="13893">
                  <c:v>22.92961</c:v>
                </c:pt>
                <c:pt idx="13894">
                  <c:v>22.953420000000001</c:v>
                </c:pt>
                <c:pt idx="13895">
                  <c:v>22.907730000000001</c:v>
                </c:pt>
                <c:pt idx="13896">
                  <c:v>22.91328</c:v>
                </c:pt>
                <c:pt idx="13897">
                  <c:v>22.90361</c:v>
                </c:pt>
                <c:pt idx="13898">
                  <c:v>22.903649999999999</c:v>
                </c:pt>
                <c:pt idx="13899">
                  <c:v>22.851980000000001</c:v>
                </c:pt>
                <c:pt idx="13900">
                  <c:v>22.858080000000001</c:v>
                </c:pt>
                <c:pt idx="13901">
                  <c:v>22.913430000000002</c:v>
                </c:pt>
                <c:pt idx="13902">
                  <c:v>22.933579999999999</c:v>
                </c:pt>
                <c:pt idx="13903">
                  <c:v>22.958739999999999</c:v>
                </c:pt>
                <c:pt idx="13904">
                  <c:v>22.916029999999999</c:v>
                </c:pt>
                <c:pt idx="13905">
                  <c:v>22.880050000000001</c:v>
                </c:pt>
                <c:pt idx="13906">
                  <c:v>22.902360000000002</c:v>
                </c:pt>
                <c:pt idx="13907">
                  <c:v>22.899750000000001</c:v>
                </c:pt>
                <c:pt idx="13908">
                  <c:v>22.938310000000001</c:v>
                </c:pt>
                <c:pt idx="13909">
                  <c:v>22.916869999999999</c:v>
                </c:pt>
                <c:pt idx="13910">
                  <c:v>22.933070000000001</c:v>
                </c:pt>
                <c:pt idx="13911">
                  <c:v>22.897259999999999</c:v>
                </c:pt>
                <c:pt idx="13912">
                  <c:v>22.96536</c:v>
                </c:pt>
                <c:pt idx="13913">
                  <c:v>22.934750000000001</c:v>
                </c:pt>
                <c:pt idx="13914">
                  <c:v>22.899560000000001</c:v>
                </c:pt>
                <c:pt idx="13915">
                  <c:v>22.962289999999999</c:v>
                </c:pt>
                <c:pt idx="13916">
                  <c:v>22.975059999999999</c:v>
                </c:pt>
                <c:pt idx="13917">
                  <c:v>23.027709999999999</c:v>
                </c:pt>
                <c:pt idx="13918">
                  <c:v>22.990349999999999</c:v>
                </c:pt>
                <c:pt idx="13919">
                  <c:v>22.97109</c:v>
                </c:pt>
                <c:pt idx="13920">
                  <c:v>22.971720000000001</c:v>
                </c:pt>
                <c:pt idx="13921">
                  <c:v>22.952249999999999</c:v>
                </c:pt>
                <c:pt idx="13922">
                  <c:v>23.031510000000001</c:v>
                </c:pt>
                <c:pt idx="13923">
                  <c:v>22.9559</c:v>
                </c:pt>
                <c:pt idx="13924">
                  <c:v>22.967479999999998</c:v>
                </c:pt>
                <c:pt idx="13925">
                  <c:v>22.94116</c:v>
                </c:pt>
                <c:pt idx="13926">
                  <c:v>22.884509999999999</c:v>
                </c:pt>
                <c:pt idx="13927">
                  <c:v>22.935680000000001</c:v>
                </c:pt>
                <c:pt idx="13928">
                  <c:v>22.9008</c:v>
                </c:pt>
                <c:pt idx="13929">
                  <c:v>22.933160000000001</c:v>
                </c:pt>
                <c:pt idx="13930">
                  <c:v>22.925280000000001</c:v>
                </c:pt>
                <c:pt idx="13931">
                  <c:v>22.874079999999999</c:v>
                </c:pt>
                <c:pt idx="13932">
                  <c:v>22.941960000000002</c:v>
                </c:pt>
                <c:pt idx="13933">
                  <c:v>22.89921</c:v>
                </c:pt>
                <c:pt idx="13934">
                  <c:v>22.902740000000001</c:v>
                </c:pt>
                <c:pt idx="13935">
                  <c:v>22.868670000000002</c:v>
                </c:pt>
                <c:pt idx="13936">
                  <c:v>22.923300000000001</c:v>
                </c:pt>
                <c:pt idx="13937">
                  <c:v>22.85848</c:v>
                </c:pt>
                <c:pt idx="13938">
                  <c:v>22.855519999999999</c:v>
                </c:pt>
                <c:pt idx="13939">
                  <c:v>22.903590000000001</c:v>
                </c:pt>
                <c:pt idx="13940">
                  <c:v>22.9377</c:v>
                </c:pt>
                <c:pt idx="13941">
                  <c:v>23.005230000000001</c:v>
                </c:pt>
                <c:pt idx="13942">
                  <c:v>22.982800000000001</c:v>
                </c:pt>
                <c:pt idx="13943">
                  <c:v>23.032409999999999</c:v>
                </c:pt>
                <c:pt idx="13944">
                  <c:v>23.08681</c:v>
                </c:pt>
                <c:pt idx="13945">
                  <c:v>22.988330000000001</c:v>
                </c:pt>
                <c:pt idx="13946">
                  <c:v>22.930800000000001</c:v>
                </c:pt>
                <c:pt idx="13947">
                  <c:v>22.9087</c:v>
                </c:pt>
                <c:pt idx="13948">
                  <c:v>22.937740000000002</c:v>
                </c:pt>
                <c:pt idx="13949">
                  <c:v>22.962879999999998</c:v>
                </c:pt>
                <c:pt idx="13950">
                  <c:v>22.949359999999999</c:v>
                </c:pt>
                <c:pt idx="13951">
                  <c:v>22.98395</c:v>
                </c:pt>
                <c:pt idx="13952">
                  <c:v>22.984459999999999</c:v>
                </c:pt>
                <c:pt idx="13953">
                  <c:v>23.010719999999999</c:v>
                </c:pt>
                <c:pt idx="13954">
                  <c:v>22.936109999999999</c:v>
                </c:pt>
                <c:pt idx="13955">
                  <c:v>22.910920000000001</c:v>
                </c:pt>
                <c:pt idx="13956">
                  <c:v>22.921779999999998</c:v>
                </c:pt>
                <c:pt idx="13957">
                  <c:v>22.95814</c:v>
                </c:pt>
                <c:pt idx="13958">
                  <c:v>22.938639999999999</c:v>
                </c:pt>
                <c:pt idx="13959">
                  <c:v>22.941680000000002</c:v>
                </c:pt>
                <c:pt idx="13960">
                  <c:v>22.939050000000002</c:v>
                </c:pt>
                <c:pt idx="13961">
                  <c:v>22.919789999999999</c:v>
                </c:pt>
                <c:pt idx="13962">
                  <c:v>22.943739999999998</c:v>
                </c:pt>
                <c:pt idx="13963">
                  <c:v>22.980519999999999</c:v>
                </c:pt>
                <c:pt idx="13964">
                  <c:v>22.987130000000001</c:v>
                </c:pt>
                <c:pt idx="13965">
                  <c:v>22.9343</c:v>
                </c:pt>
                <c:pt idx="13966">
                  <c:v>22.938829999999999</c:v>
                </c:pt>
                <c:pt idx="13967">
                  <c:v>22.902000000000001</c:v>
                </c:pt>
                <c:pt idx="13968">
                  <c:v>22.932359999999999</c:v>
                </c:pt>
                <c:pt idx="13969">
                  <c:v>22.984719999999999</c:v>
                </c:pt>
                <c:pt idx="13970">
                  <c:v>22.995439999999999</c:v>
                </c:pt>
                <c:pt idx="13971">
                  <c:v>22.994430000000001</c:v>
                </c:pt>
                <c:pt idx="13972">
                  <c:v>22.938479999999998</c:v>
                </c:pt>
                <c:pt idx="13973">
                  <c:v>22.990649999999999</c:v>
                </c:pt>
                <c:pt idx="13974">
                  <c:v>22.97241</c:v>
                </c:pt>
                <c:pt idx="13975">
                  <c:v>22.921060000000001</c:v>
                </c:pt>
                <c:pt idx="13976">
                  <c:v>22.950340000000001</c:v>
                </c:pt>
                <c:pt idx="13977">
                  <c:v>22.98415</c:v>
                </c:pt>
                <c:pt idx="13978">
                  <c:v>22.97165</c:v>
                </c:pt>
                <c:pt idx="13979">
                  <c:v>23.011189999999999</c:v>
                </c:pt>
                <c:pt idx="13980">
                  <c:v>22.954280000000001</c:v>
                </c:pt>
                <c:pt idx="13981">
                  <c:v>22.965789999999998</c:v>
                </c:pt>
                <c:pt idx="13982">
                  <c:v>22.973459999999999</c:v>
                </c:pt>
                <c:pt idx="13983">
                  <c:v>22.984310000000001</c:v>
                </c:pt>
                <c:pt idx="13984">
                  <c:v>22.98855</c:v>
                </c:pt>
                <c:pt idx="13985">
                  <c:v>22.932590000000001</c:v>
                </c:pt>
                <c:pt idx="13986">
                  <c:v>22.90597</c:v>
                </c:pt>
                <c:pt idx="13987">
                  <c:v>22.971450000000001</c:v>
                </c:pt>
                <c:pt idx="13988">
                  <c:v>22.994019999999999</c:v>
                </c:pt>
                <c:pt idx="13989">
                  <c:v>22.998249999999999</c:v>
                </c:pt>
                <c:pt idx="13990">
                  <c:v>23.00562</c:v>
                </c:pt>
                <c:pt idx="13991">
                  <c:v>23.044730000000001</c:v>
                </c:pt>
                <c:pt idx="13992">
                  <c:v>22.98132</c:v>
                </c:pt>
                <c:pt idx="13993">
                  <c:v>22.99248</c:v>
                </c:pt>
                <c:pt idx="13994">
                  <c:v>23.023949999999999</c:v>
                </c:pt>
                <c:pt idx="13995">
                  <c:v>22.998609999999999</c:v>
                </c:pt>
                <c:pt idx="13996">
                  <c:v>22.97174</c:v>
                </c:pt>
                <c:pt idx="13997">
                  <c:v>23.028189999999999</c:v>
                </c:pt>
                <c:pt idx="13998">
                  <c:v>22.921679999999999</c:v>
                </c:pt>
                <c:pt idx="13999">
                  <c:v>22.98789</c:v>
                </c:pt>
                <c:pt idx="14000">
                  <c:v>22.936039999999998</c:v>
                </c:pt>
                <c:pt idx="14001">
                  <c:v>22.91771</c:v>
                </c:pt>
                <c:pt idx="14002">
                  <c:v>22.931450000000002</c:v>
                </c:pt>
                <c:pt idx="14003">
                  <c:v>22.91236</c:v>
                </c:pt>
                <c:pt idx="14004">
                  <c:v>22.989570000000001</c:v>
                </c:pt>
                <c:pt idx="14005">
                  <c:v>22.987079999999999</c:v>
                </c:pt>
                <c:pt idx="14006">
                  <c:v>22.951460000000001</c:v>
                </c:pt>
                <c:pt idx="14007">
                  <c:v>22.949819999999999</c:v>
                </c:pt>
                <c:pt idx="14008">
                  <c:v>22.90691</c:v>
                </c:pt>
                <c:pt idx="14009">
                  <c:v>22.970389999999998</c:v>
                </c:pt>
                <c:pt idx="14010">
                  <c:v>23.003270000000001</c:v>
                </c:pt>
                <c:pt idx="14011">
                  <c:v>22.955190000000002</c:v>
                </c:pt>
                <c:pt idx="14012">
                  <c:v>22.990580000000001</c:v>
                </c:pt>
                <c:pt idx="14013">
                  <c:v>22.99879</c:v>
                </c:pt>
                <c:pt idx="14014">
                  <c:v>22.915759999999999</c:v>
                </c:pt>
                <c:pt idx="14015">
                  <c:v>22.933489999999999</c:v>
                </c:pt>
                <c:pt idx="14016">
                  <c:v>22.936599999999999</c:v>
                </c:pt>
                <c:pt idx="14017">
                  <c:v>22.949059999999999</c:v>
                </c:pt>
                <c:pt idx="14018">
                  <c:v>22.928270000000001</c:v>
                </c:pt>
                <c:pt idx="14019">
                  <c:v>22.953720000000001</c:v>
                </c:pt>
                <c:pt idx="14020">
                  <c:v>23.023859999999999</c:v>
                </c:pt>
                <c:pt idx="14021">
                  <c:v>23.013580000000001</c:v>
                </c:pt>
                <c:pt idx="14022">
                  <c:v>22.959599999999998</c:v>
                </c:pt>
                <c:pt idx="14023">
                  <c:v>22.935500000000001</c:v>
                </c:pt>
                <c:pt idx="14024">
                  <c:v>22.958939999999998</c:v>
                </c:pt>
                <c:pt idx="14025">
                  <c:v>22.95007</c:v>
                </c:pt>
                <c:pt idx="14026">
                  <c:v>22.939769999999999</c:v>
                </c:pt>
                <c:pt idx="14027">
                  <c:v>22.952739999999999</c:v>
                </c:pt>
                <c:pt idx="14028">
                  <c:v>22.92324</c:v>
                </c:pt>
                <c:pt idx="14029">
                  <c:v>22.950469999999999</c:v>
                </c:pt>
                <c:pt idx="14030">
                  <c:v>22.98714</c:v>
                </c:pt>
                <c:pt idx="14031">
                  <c:v>22.964040000000001</c:v>
                </c:pt>
                <c:pt idx="14032">
                  <c:v>22.961919999999999</c:v>
                </c:pt>
                <c:pt idx="14033">
                  <c:v>22.997620000000001</c:v>
                </c:pt>
                <c:pt idx="14034">
                  <c:v>22.96827</c:v>
                </c:pt>
                <c:pt idx="14035">
                  <c:v>23.04308</c:v>
                </c:pt>
                <c:pt idx="14036">
                  <c:v>23.012969999999999</c:v>
                </c:pt>
                <c:pt idx="14037">
                  <c:v>23.00863</c:v>
                </c:pt>
                <c:pt idx="14038">
                  <c:v>22.987259999999999</c:v>
                </c:pt>
                <c:pt idx="14039">
                  <c:v>23.020289999999999</c:v>
                </c:pt>
                <c:pt idx="14040">
                  <c:v>22.99025</c:v>
                </c:pt>
                <c:pt idx="14041">
                  <c:v>23.00264</c:v>
                </c:pt>
                <c:pt idx="14042">
                  <c:v>22.990870000000001</c:v>
                </c:pt>
                <c:pt idx="14043">
                  <c:v>22.980509999999999</c:v>
                </c:pt>
                <c:pt idx="14044">
                  <c:v>22.986820000000002</c:v>
                </c:pt>
                <c:pt idx="14045">
                  <c:v>23.012309999999999</c:v>
                </c:pt>
                <c:pt idx="14046">
                  <c:v>23.006769999999999</c:v>
                </c:pt>
                <c:pt idx="14047">
                  <c:v>22.987220000000001</c:v>
                </c:pt>
                <c:pt idx="14048">
                  <c:v>22.95635</c:v>
                </c:pt>
                <c:pt idx="14049">
                  <c:v>22.90428</c:v>
                </c:pt>
                <c:pt idx="14050">
                  <c:v>22.970580000000002</c:v>
                </c:pt>
                <c:pt idx="14051">
                  <c:v>23.024930000000001</c:v>
                </c:pt>
                <c:pt idx="14052">
                  <c:v>22.938880000000001</c:v>
                </c:pt>
                <c:pt idx="14053">
                  <c:v>22.93919</c:v>
                </c:pt>
                <c:pt idx="14054">
                  <c:v>22.902049999999999</c:v>
                </c:pt>
                <c:pt idx="14055">
                  <c:v>22.926629999999999</c:v>
                </c:pt>
                <c:pt idx="14056">
                  <c:v>22.905519999999999</c:v>
                </c:pt>
                <c:pt idx="14057">
                  <c:v>22.916599999999999</c:v>
                </c:pt>
                <c:pt idx="14058">
                  <c:v>22.94332</c:v>
                </c:pt>
                <c:pt idx="14059">
                  <c:v>22.893920000000001</c:v>
                </c:pt>
                <c:pt idx="14060">
                  <c:v>22.893920000000001</c:v>
                </c:pt>
                <c:pt idx="14061">
                  <c:v>22.901140000000002</c:v>
                </c:pt>
                <c:pt idx="14062">
                  <c:v>22.91555</c:v>
                </c:pt>
                <c:pt idx="14063">
                  <c:v>22.912109999999998</c:v>
                </c:pt>
                <c:pt idx="14064">
                  <c:v>22.973780000000001</c:v>
                </c:pt>
                <c:pt idx="14065">
                  <c:v>22.983540000000001</c:v>
                </c:pt>
                <c:pt idx="14066">
                  <c:v>22.994299999999999</c:v>
                </c:pt>
                <c:pt idx="14067">
                  <c:v>22.972819999999999</c:v>
                </c:pt>
                <c:pt idx="14068">
                  <c:v>22.960180000000001</c:v>
                </c:pt>
                <c:pt idx="14069">
                  <c:v>22.963640000000002</c:v>
                </c:pt>
                <c:pt idx="14070">
                  <c:v>22.930969999999999</c:v>
                </c:pt>
                <c:pt idx="14071">
                  <c:v>22.996500000000001</c:v>
                </c:pt>
                <c:pt idx="14072">
                  <c:v>22.96856</c:v>
                </c:pt>
                <c:pt idx="14073">
                  <c:v>22.94781</c:v>
                </c:pt>
                <c:pt idx="14074">
                  <c:v>22.990760000000002</c:v>
                </c:pt>
                <c:pt idx="14075">
                  <c:v>22.95844</c:v>
                </c:pt>
                <c:pt idx="14076">
                  <c:v>22.996449999999999</c:v>
                </c:pt>
                <c:pt idx="14077">
                  <c:v>22.940709999999999</c:v>
                </c:pt>
                <c:pt idx="14078">
                  <c:v>22.95879</c:v>
                </c:pt>
                <c:pt idx="14079">
                  <c:v>22.9254</c:v>
                </c:pt>
                <c:pt idx="14080">
                  <c:v>22.975449999999999</c:v>
                </c:pt>
                <c:pt idx="14081">
                  <c:v>23.002780000000001</c:v>
                </c:pt>
                <c:pt idx="14082">
                  <c:v>22.965330000000002</c:v>
                </c:pt>
                <c:pt idx="14083">
                  <c:v>23.02862</c:v>
                </c:pt>
                <c:pt idx="14084">
                  <c:v>23.028120000000001</c:v>
                </c:pt>
                <c:pt idx="14085">
                  <c:v>23.028690000000001</c:v>
                </c:pt>
                <c:pt idx="14086">
                  <c:v>23.0291</c:v>
                </c:pt>
                <c:pt idx="14087">
                  <c:v>23.023040000000002</c:v>
                </c:pt>
                <c:pt idx="14088">
                  <c:v>23.000070000000001</c:v>
                </c:pt>
                <c:pt idx="14089">
                  <c:v>22.99005</c:v>
                </c:pt>
                <c:pt idx="14090">
                  <c:v>22.969629999999999</c:v>
                </c:pt>
                <c:pt idx="14091">
                  <c:v>23.03248</c:v>
                </c:pt>
                <c:pt idx="14092">
                  <c:v>23.018910000000002</c:v>
                </c:pt>
                <c:pt idx="14093">
                  <c:v>23.023350000000001</c:v>
                </c:pt>
                <c:pt idx="14094">
                  <c:v>22.96021</c:v>
                </c:pt>
                <c:pt idx="14095">
                  <c:v>22.949480000000001</c:v>
                </c:pt>
                <c:pt idx="14096">
                  <c:v>22.997219999999999</c:v>
                </c:pt>
                <c:pt idx="14097">
                  <c:v>23.01538</c:v>
                </c:pt>
                <c:pt idx="14098">
                  <c:v>22.999849999999999</c:v>
                </c:pt>
                <c:pt idx="14099">
                  <c:v>22.877120000000001</c:v>
                </c:pt>
                <c:pt idx="14100">
                  <c:v>22.90184</c:v>
                </c:pt>
                <c:pt idx="14101">
                  <c:v>22.930129999999998</c:v>
                </c:pt>
                <c:pt idx="14102">
                  <c:v>22.885000000000002</c:v>
                </c:pt>
                <c:pt idx="14103">
                  <c:v>22.900600000000001</c:v>
                </c:pt>
                <c:pt idx="14104">
                  <c:v>22.995550000000001</c:v>
                </c:pt>
                <c:pt idx="14105">
                  <c:v>22.94183</c:v>
                </c:pt>
                <c:pt idx="14106">
                  <c:v>22.945039999999999</c:v>
                </c:pt>
                <c:pt idx="14107">
                  <c:v>22.940809999999999</c:v>
                </c:pt>
                <c:pt idx="14108">
                  <c:v>22.914059999999999</c:v>
                </c:pt>
                <c:pt idx="14109">
                  <c:v>22.94519</c:v>
                </c:pt>
                <c:pt idx="14110">
                  <c:v>22.966449999999998</c:v>
                </c:pt>
                <c:pt idx="14111">
                  <c:v>22.916239999999998</c:v>
                </c:pt>
                <c:pt idx="14112">
                  <c:v>22.999739999999999</c:v>
                </c:pt>
                <c:pt idx="14113">
                  <c:v>22.86702</c:v>
                </c:pt>
                <c:pt idx="14114">
                  <c:v>22.96227</c:v>
                </c:pt>
                <c:pt idx="14115">
                  <c:v>22.8642</c:v>
                </c:pt>
                <c:pt idx="14116">
                  <c:v>22.938289999999999</c:v>
                </c:pt>
                <c:pt idx="14117">
                  <c:v>22.924060000000001</c:v>
                </c:pt>
                <c:pt idx="14118">
                  <c:v>22.9694</c:v>
                </c:pt>
                <c:pt idx="14119">
                  <c:v>22.877120000000001</c:v>
                </c:pt>
                <c:pt idx="14120">
                  <c:v>22.910270000000001</c:v>
                </c:pt>
                <c:pt idx="14121">
                  <c:v>22.940239999999999</c:v>
                </c:pt>
                <c:pt idx="14122">
                  <c:v>22.9819</c:v>
                </c:pt>
                <c:pt idx="14123">
                  <c:v>22.994199999999999</c:v>
                </c:pt>
                <c:pt idx="14124">
                  <c:v>22.93074</c:v>
                </c:pt>
                <c:pt idx="14125">
                  <c:v>22.89705</c:v>
                </c:pt>
                <c:pt idx="14126">
                  <c:v>22.912659999999999</c:v>
                </c:pt>
                <c:pt idx="14127">
                  <c:v>22.95298</c:v>
                </c:pt>
                <c:pt idx="14128">
                  <c:v>22.956199999999999</c:v>
                </c:pt>
                <c:pt idx="14129">
                  <c:v>22.917310000000001</c:v>
                </c:pt>
                <c:pt idx="14130">
                  <c:v>22.994389999999999</c:v>
                </c:pt>
                <c:pt idx="14131">
                  <c:v>22.946549999999998</c:v>
                </c:pt>
                <c:pt idx="14132">
                  <c:v>22.940090000000001</c:v>
                </c:pt>
                <c:pt idx="14133">
                  <c:v>22.92229</c:v>
                </c:pt>
                <c:pt idx="14134">
                  <c:v>22.873830000000002</c:v>
                </c:pt>
                <c:pt idx="14135">
                  <c:v>22.92258</c:v>
                </c:pt>
                <c:pt idx="14136">
                  <c:v>22.97935</c:v>
                </c:pt>
                <c:pt idx="14137">
                  <c:v>22.977599999999999</c:v>
                </c:pt>
                <c:pt idx="14138">
                  <c:v>22.97739</c:v>
                </c:pt>
                <c:pt idx="14139">
                  <c:v>22.984100000000002</c:v>
                </c:pt>
                <c:pt idx="14140">
                  <c:v>22.90269</c:v>
                </c:pt>
                <c:pt idx="14141">
                  <c:v>22.940860000000001</c:v>
                </c:pt>
                <c:pt idx="14142">
                  <c:v>22.985440000000001</c:v>
                </c:pt>
                <c:pt idx="14143">
                  <c:v>22.959489999999999</c:v>
                </c:pt>
                <c:pt idx="14144">
                  <c:v>22.928070000000002</c:v>
                </c:pt>
                <c:pt idx="14145">
                  <c:v>22.922519999999999</c:v>
                </c:pt>
                <c:pt idx="14146">
                  <c:v>22.946750000000002</c:v>
                </c:pt>
                <c:pt idx="14147">
                  <c:v>22.958549999999999</c:v>
                </c:pt>
                <c:pt idx="14148">
                  <c:v>22.873940000000001</c:v>
                </c:pt>
                <c:pt idx="14149">
                  <c:v>22.955690000000001</c:v>
                </c:pt>
                <c:pt idx="14150">
                  <c:v>22.95609</c:v>
                </c:pt>
                <c:pt idx="14151">
                  <c:v>22.973849999999999</c:v>
                </c:pt>
                <c:pt idx="14152">
                  <c:v>22.888089999999998</c:v>
                </c:pt>
                <c:pt idx="14153">
                  <c:v>22.925070000000002</c:v>
                </c:pt>
                <c:pt idx="14154">
                  <c:v>22.931709999999999</c:v>
                </c:pt>
                <c:pt idx="14155">
                  <c:v>22.94228</c:v>
                </c:pt>
                <c:pt idx="14156">
                  <c:v>22.966049999999999</c:v>
                </c:pt>
                <c:pt idx="14157">
                  <c:v>22.968910000000001</c:v>
                </c:pt>
                <c:pt idx="14158">
                  <c:v>22.9483</c:v>
                </c:pt>
                <c:pt idx="14159">
                  <c:v>22.980969999999999</c:v>
                </c:pt>
                <c:pt idx="14160">
                  <c:v>22.977499999999999</c:v>
                </c:pt>
                <c:pt idx="14161">
                  <c:v>22.978149999999999</c:v>
                </c:pt>
                <c:pt idx="14162">
                  <c:v>22.956990000000001</c:v>
                </c:pt>
                <c:pt idx="14163">
                  <c:v>22.96641</c:v>
                </c:pt>
                <c:pt idx="14164">
                  <c:v>22.974769999999999</c:v>
                </c:pt>
                <c:pt idx="14165">
                  <c:v>22.93103</c:v>
                </c:pt>
                <c:pt idx="14166">
                  <c:v>22.927769999999999</c:v>
                </c:pt>
                <c:pt idx="14167">
                  <c:v>22.97429</c:v>
                </c:pt>
                <c:pt idx="14168">
                  <c:v>22.812149999999999</c:v>
                </c:pt>
                <c:pt idx="14169">
                  <c:v>22.79721</c:v>
                </c:pt>
                <c:pt idx="14170">
                  <c:v>22.900179999999999</c:v>
                </c:pt>
                <c:pt idx="14171">
                  <c:v>22.960850000000001</c:v>
                </c:pt>
                <c:pt idx="14172">
                  <c:v>22.90221</c:v>
                </c:pt>
                <c:pt idx="14173">
                  <c:v>22.944400000000002</c:v>
                </c:pt>
                <c:pt idx="14174">
                  <c:v>22.93347</c:v>
                </c:pt>
                <c:pt idx="14175">
                  <c:v>22.940619999999999</c:v>
                </c:pt>
                <c:pt idx="14176">
                  <c:v>23.019580000000001</c:v>
                </c:pt>
                <c:pt idx="14177">
                  <c:v>22.977450000000001</c:v>
                </c:pt>
                <c:pt idx="14178">
                  <c:v>22.97598</c:v>
                </c:pt>
                <c:pt idx="14179">
                  <c:v>22.969370000000001</c:v>
                </c:pt>
                <c:pt idx="14180">
                  <c:v>22.91086</c:v>
                </c:pt>
                <c:pt idx="14181">
                  <c:v>23.003520000000002</c:v>
                </c:pt>
                <c:pt idx="14182">
                  <c:v>22.982970000000002</c:v>
                </c:pt>
                <c:pt idx="14183">
                  <c:v>22.94444</c:v>
                </c:pt>
                <c:pt idx="14184">
                  <c:v>22.980920000000001</c:v>
                </c:pt>
                <c:pt idx="14185">
                  <c:v>22.946680000000001</c:v>
                </c:pt>
                <c:pt idx="14186">
                  <c:v>22.961379999999998</c:v>
                </c:pt>
                <c:pt idx="14187">
                  <c:v>22.94538</c:v>
                </c:pt>
                <c:pt idx="14188">
                  <c:v>22.97297</c:v>
                </c:pt>
                <c:pt idx="14189">
                  <c:v>22.986080000000001</c:v>
                </c:pt>
                <c:pt idx="14190">
                  <c:v>22.912240000000001</c:v>
                </c:pt>
                <c:pt idx="14191">
                  <c:v>22.868390000000002</c:v>
                </c:pt>
                <c:pt idx="14192">
                  <c:v>22.936140000000002</c:v>
                </c:pt>
                <c:pt idx="14193">
                  <c:v>22.952000000000002</c:v>
                </c:pt>
                <c:pt idx="14194">
                  <c:v>22.86919</c:v>
                </c:pt>
                <c:pt idx="14195">
                  <c:v>22.876709999999999</c:v>
                </c:pt>
                <c:pt idx="14196">
                  <c:v>22.835899999999999</c:v>
                </c:pt>
                <c:pt idx="14197">
                  <c:v>22.88298</c:v>
                </c:pt>
                <c:pt idx="14198">
                  <c:v>22.919080000000001</c:v>
                </c:pt>
                <c:pt idx="14199">
                  <c:v>22.92108</c:v>
                </c:pt>
                <c:pt idx="14200">
                  <c:v>22.980340000000002</c:v>
                </c:pt>
                <c:pt idx="14201">
                  <c:v>22.927969999999998</c:v>
                </c:pt>
                <c:pt idx="14202">
                  <c:v>22.91891</c:v>
                </c:pt>
                <c:pt idx="14203">
                  <c:v>22.924209999999999</c:v>
                </c:pt>
                <c:pt idx="14204">
                  <c:v>22.877960000000002</c:v>
                </c:pt>
                <c:pt idx="14205">
                  <c:v>22.92699</c:v>
                </c:pt>
                <c:pt idx="14206">
                  <c:v>22.877590000000001</c:v>
                </c:pt>
                <c:pt idx="14207">
                  <c:v>22.879560000000001</c:v>
                </c:pt>
                <c:pt idx="14208">
                  <c:v>22.882989999999999</c:v>
                </c:pt>
                <c:pt idx="14209">
                  <c:v>23.022670000000002</c:v>
                </c:pt>
                <c:pt idx="14210">
                  <c:v>22.949850000000001</c:v>
                </c:pt>
                <c:pt idx="14211">
                  <c:v>22.932839999999999</c:v>
                </c:pt>
                <c:pt idx="14212">
                  <c:v>22.9131</c:v>
                </c:pt>
                <c:pt idx="14213">
                  <c:v>22.91113</c:v>
                </c:pt>
                <c:pt idx="14214">
                  <c:v>22.94501</c:v>
                </c:pt>
                <c:pt idx="14215">
                  <c:v>22.94201</c:v>
                </c:pt>
                <c:pt idx="14216">
                  <c:v>22.95</c:v>
                </c:pt>
                <c:pt idx="14217">
                  <c:v>22.964369999999999</c:v>
                </c:pt>
                <c:pt idx="14218">
                  <c:v>22.934619999999999</c:v>
                </c:pt>
                <c:pt idx="14219">
                  <c:v>22.94021</c:v>
                </c:pt>
                <c:pt idx="14220">
                  <c:v>22.983080000000001</c:v>
                </c:pt>
                <c:pt idx="14221">
                  <c:v>22.916509999999999</c:v>
                </c:pt>
                <c:pt idx="14222">
                  <c:v>22.97101</c:v>
                </c:pt>
                <c:pt idx="14223">
                  <c:v>22.955469999999998</c:v>
                </c:pt>
                <c:pt idx="14224">
                  <c:v>22.90184</c:v>
                </c:pt>
                <c:pt idx="14225">
                  <c:v>22.907499999999999</c:v>
                </c:pt>
                <c:pt idx="14226">
                  <c:v>22.885909999999999</c:v>
                </c:pt>
                <c:pt idx="14227">
                  <c:v>22.927879999999998</c:v>
                </c:pt>
                <c:pt idx="14228">
                  <c:v>22.931629999999998</c:v>
                </c:pt>
                <c:pt idx="14229">
                  <c:v>22.908460000000002</c:v>
                </c:pt>
                <c:pt idx="14230">
                  <c:v>22.897649999999999</c:v>
                </c:pt>
                <c:pt idx="14231">
                  <c:v>22.979369999999999</c:v>
                </c:pt>
                <c:pt idx="14232">
                  <c:v>22.943549999999998</c:v>
                </c:pt>
                <c:pt idx="14233">
                  <c:v>22.956309999999998</c:v>
                </c:pt>
                <c:pt idx="14234">
                  <c:v>22.965949999999999</c:v>
                </c:pt>
                <c:pt idx="14235">
                  <c:v>22.962689999999998</c:v>
                </c:pt>
                <c:pt idx="14236">
                  <c:v>22.939730000000001</c:v>
                </c:pt>
                <c:pt idx="14237">
                  <c:v>22.972329999999999</c:v>
                </c:pt>
                <c:pt idx="14238">
                  <c:v>22.970410000000001</c:v>
                </c:pt>
                <c:pt idx="14239">
                  <c:v>23.038399999999999</c:v>
                </c:pt>
                <c:pt idx="14240">
                  <c:v>22.955410000000001</c:v>
                </c:pt>
                <c:pt idx="14241">
                  <c:v>23.00949</c:v>
                </c:pt>
                <c:pt idx="14242">
                  <c:v>22.933240000000001</c:v>
                </c:pt>
                <c:pt idx="14243">
                  <c:v>22.93845</c:v>
                </c:pt>
                <c:pt idx="14244">
                  <c:v>22.98779</c:v>
                </c:pt>
                <c:pt idx="14245">
                  <c:v>23.013030000000001</c:v>
                </c:pt>
                <c:pt idx="14246">
                  <c:v>22.940950000000001</c:v>
                </c:pt>
                <c:pt idx="14247">
                  <c:v>22.963259999999998</c:v>
                </c:pt>
                <c:pt idx="14248">
                  <c:v>22.921990000000001</c:v>
                </c:pt>
                <c:pt idx="14249">
                  <c:v>22.985710000000001</c:v>
                </c:pt>
                <c:pt idx="14250">
                  <c:v>22.9526</c:v>
                </c:pt>
                <c:pt idx="14251">
                  <c:v>22.926939999999998</c:v>
                </c:pt>
                <c:pt idx="14252">
                  <c:v>22.899049999999999</c:v>
                </c:pt>
                <c:pt idx="14253">
                  <c:v>22.893509999999999</c:v>
                </c:pt>
                <c:pt idx="14254">
                  <c:v>22.945959999999999</c:v>
                </c:pt>
                <c:pt idx="14255">
                  <c:v>22.962679999999999</c:v>
                </c:pt>
                <c:pt idx="14256">
                  <c:v>22.972899999999999</c:v>
                </c:pt>
                <c:pt idx="14257">
                  <c:v>23.04063</c:v>
                </c:pt>
                <c:pt idx="14258">
                  <c:v>23.032219999999999</c:v>
                </c:pt>
                <c:pt idx="14259">
                  <c:v>22.972639999999998</c:v>
                </c:pt>
                <c:pt idx="14260">
                  <c:v>22.96658</c:v>
                </c:pt>
                <c:pt idx="14261">
                  <c:v>22.92578</c:v>
                </c:pt>
                <c:pt idx="14262">
                  <c:v>22.95852</c:v>
                </c:pt>
                <c:pt idx="14263">
                  <c:v>22.91573</c:v>
                </c:pt>
                <c:pt idx="14264">
                  <c:v>22.9877</c:v>
                </c:pt>
                <c:pt idx="14265">
                  <c:v>22.970839999999999</c:v>
                </c:pt>
                <c:pt idx="14266">
                  <c:v>22.99802</c:v>
                </c:pt>
                <c:pt idx="14267">
                  <c:v>22.970880000000001</c:v>
                </c:pt>
                <c:pt idx="14268">
                  <c:v>22.927800000000001</c:v>
                </c:pt>
                <c:pt idx="14269">
                  <c:v>22.936679999999999</c:v>
                </c:pt>
                <c:pt idx="14270">
                  <c:v>22.98329</c:v>
                </c:pt>
                <c:pt idx="14271">
                  <c:v>22.924189999999999</c:v>
                </c:pt>
                <c:pt idx="14272">
                  <c:v>22.878139999999998</c:v>
                </c:pt>
                <c:pt idx="14273">
                  <c:v>22.942630000000001</c:v>
                </c:pt>
                <c:pt idx="14274">
                  <c:v>22.894570000000002</c:v>
                </c:pt>
                <c:pt idx="14275">
                  <c:v>22.96039</c:v>
                </c:pt>
                <c:pt idx="14276">
                  <c:v>22.94013</c:v>
                </c:pt>
                <c:pt idx="14277">
                  <c:v>22.900780000000001</c:v>
                </c:pt>
                <c:pt idx="14278">
                  <c:v>22.908249999999999</c:v>
                </c:pt>
                <c:pt idx="14279">
                  <c:v>22.917919999999999</c:v>
                </c:pt>
                <c:pt idx="14280">
                  <c:v>22.957280000000001</c:v>
                </c:pt>
                <c:pt idx="14281">
                  <c:v>22.915659999999999</c:v>
                </c:pt>
                <c:pt idx="14282">
                  <c:v>22.90117</c:v>
                </c:pt>
                <c:pt idx="14283">
                  <c:v>22.95919</c:v>
                </c:pt>
                <c:pt idx="14284">
                  <c:v>22.90832</c:v>
                </c:pt>
                <c:pt idx="14285">
                  <c:v>22.939440000000001</c:v>
                </c:pt>
                <c:pt idx="14286">
                  <c:v>22.93214</c:v>
                </c:pt>
                <c:pt idx="14287">
                  <c:v>22.93637</c:v>
                </c:pt>
                <c:pt idx="14288">
                  <c:v>22.910340000000001</c:v>
                </c:pt>
                <c:pt idx="14289">
                  <c:v>22.933199999999999</c:v>
                </c:pt>
                <c:pt idx="14290">
                  <c:v>22.93674</c:v>
                </c:pt>
                <c:pt idx="14291">
                  <c:v>22.916340000000002</c:v>
                </c:pt>
                <c:pt idx="14292">
                  <c:v>22.885179999999998</c:v>
                </c:pt>
                <c:pt idx="14293">
                  <c:v>22.866109999999999</c:v>
                </c:pt>
                <c:pt idx="14294">
                  <c:v>22.923909999999999</c:v>
                </c:pt>
                <c:pt idx="14295">
                  <c:v>22.881060000000002</c:v>
                </c:pt>
                <c:pt idx="14296">
                  <c:v>22.896070000000002</c:v>
                </c:pt>
                <c:pt idx="14297">
                  <c:v>22.877040000000001</c:v>
                </c:pt>
                <c:pt idx="14298">
                  <c:v>22.88636</c:v>
                </c:pt>
                <c:pt idx="14299">
                  <c:v>22.92773</c:v>
                </c:pt>
                <c:pt idx="14300">
                  <c:v>22.970420000000001</c:v>
                </c:pt>
                <c:pt idx="14301">
                  <c:v>22.918669999999999</c:v>
                </c:pt>
                <c:pt idx="14302">
                  <c:v>22.949470000000002</c:v>
                </c:pt>
                <c:pt idx="14303">
                  <c:v>22.9254</c:v>
                </c:pt>
                <c:pt idx="14304">
                  <c:v>22.917529999999999</c:v>
                </c:pt>
                <c:pt idx="14305">
                  <c:v>23.005369999999999</c:v>
                </c:pt>
                <c:pt idx="14306">
                  <c:v>22.905719999999999</c:v>
                </c:pt>
                <c:pt idx="14307">
                  <c:v>22.931090000000001</c:v>
                </c:pt>
                <c:pt idx="14308">
                  <c:v>22.92023</c:v>
                </c:pt>
                <c:pt idx="14309">
                  <c:v>22.983450000000001</c:v>
                </c:pt>
                <c:pt idx="14310">
                  <c:v>23.00779</c:v>
                </c:pt>
                <c:pt idx="14311">
                  <c:v>22.974270000000001</c:v>
                </c:pt>
                <c:pt idx="14312">
                  <c:v>22.968109999999999</c:v>
                </c:pt>
                <c:pt idx="14313">
                  <c:v>22.934670000000001</c:v>
                </c:pt>
                <c:pt idx="14314">
                  <c:v>22.950589999999998</c:v>
                </c:pt>
                <c:pt idx="14315">
                  <c:v>22.96481</c:v>
                </c:pt>
                <c:pt idx="14316">
                  <c:v>22.97926</c:v>
                </c:pt>
                <c:pt idx="14317">
                  <c:v>22.966940000000001</c:v>
                </c:pt>
                <c:pt idx="14318">
                  <c:v>22.937010000000001</c:v>
                </c:pt>
                <c:pt idx="14319">
                  <c:v>22.93224</c:v>
                </c:pt>
                <c:pt idx="14320">
                  <c:v>22.974769999999999</c:v>
                </c:pt>
                <c:pt idx="14321">
                  <c:v>22.923300000000001</c:v>
                </c:pt>
                <c:pt idx="14322">
                  <c:v>22.951779999999999</c:v>
                </c:pt>
                <c:pt idx="14323">
                  <c:v>22.90239</c:v>
                </c:pt>
                <c:pt idx="14324">
                  <c:v>22.89114</c:v>
                </c:pt>
                <c:pt idx="14325">
                  <c:v>22.963000000000001</c:v>
                </c:pt>
                <c:pt idx="14326">
                  <c:v>22.887170000000001</c:v>
                </c:pt>
                <c:pt idx="14327">
                  <c:v>22.929069999999999</c:v>
                </c:pt>
                <c:pt idx="14328">
                  <c:v>22.937660000000001</c:v>
                </c:pt>
                <c:pt idx="14329">
                  <c:v>22.940329999999999</c:v>
                </c:pt>
                <c:pt idx="14330">
                  <c:v>22.971830000000001</c:v>
                </c:pt>
                <c:pt idx="14331">
                  <c:v>22.930040000000002</c:v>
                </c:pt>
                <c:pt idx="14332">
                  <c:v>22.9435</c:v>
                </c:pt>
                <c:pt idx="14333">
                  <c:v>22.94416</c:v>
                </c:pt>
                <c:pt idx="14334">
                  <c:v>22.895119999999999</c:v>
                </c:pt>
                <c:pt idx="14335">
                  <c:v>22.869479999999999</c:v>
                </c:pt>
                <c:pt idx="14336">
                  <c:v>22.890160000000002</c:v>
                </c:pt>
                <c:pt idx="14337">
                  <c:v>22.935089999999999</c:v>
                </c:pt>
                <c:pt idx="14338">
                  <c:v>22.97531</c:v>
                </c:pt>
                <c:pt idx="14339">
                  <c:v>22.90879</c:v>
                </c:pt>
                <c:pt idx="14340">
                  <c:v>22.95412</c:v>
                </c:pt>
                <c:pt idx="14341">
                  <c:v>22.931190000000001</c:v>
                </c:pt>
                <c:pt idx="14342">
                  <c:v>22.95862</c:v>
                </c:pt>
                <c:pt idx="14343">
                  <c:v>22.960889999999999</c:v>
                </c:pt>
                <c:pt idx="14344">
                  <c:v>22.91479</c:v>
                </c:pt>
                <c:pt idx="14345">
                  <c:v>22.92381</c:v>
                </c:pt>
                <c:pt idx="14346">
                  <c:v>22.924510000000001</c:v>
                </c:pt>
                <c:pt idx="14347">
                  <c:v>22.860420000000001</c:v>
                </c:pt>
                <c:pt idx="14348">
                  <c:v>22.933019999999999</c:v>
                </c:pt>
                <c:pt idx="14349">
                  <c:v>22.930810000000001</c:v>
                </c:pt>
                <c:pt idx="14350">
                  <c:v>22.941220000000001</c:v>
                </c:pt>
                <c:pt idx="14351">
                  <c:v>22.933019999999999</c:v>
                </c:pt>
                <c:pt idx="14352">
                  <c:v>22.793980000000001</c:v>
                </c:pt>
                <c:pt idx="14353">
                  <c:v>22.882210000000001</c:v>
                </c:pt>
                <c:pt idx="14354">
                  <c:v>22.933820000000001</c:v>
                </c:pt>
                <c:pt idx="14355">
                  <c:v>22.899429999999999</c:v>
                </c:pt>
                <c:pt idx="14356">
                  <c:v>22.95861</c:v>
                </c:pt>
                <c:pt idx="14357">
                  <c:v>22.965610000000002</c:v>
                </c:pt>
                <c:pt idx="14358">
                  <c:v>23.000350000000001</c:v>
                </c:pt>
                <c:pt idx="14359">
                  <c:v>22.923539999999999</c:v>
                </c:pt>
                <c:pt idx="14360">
                  <c:v>22.951319999999999</c:v>
                </c:pt>
                <c:pt idx="14361">
                  <c:v>22.956479999999999</c:v>
                </c:pt>
                <c:pt idx="14362">
                  <c:v>23.017320000000002</c:v>
                </c:pt>
                <c:pt idx="14363">
                  <c:v>22.957270000000001</c:v>
                </c:pt>
                <c:pt idx="14364">
                  <c:v>22.968859999999999</c:v>
                </c:pt>
                <c:pt idx="14365">
                  <c:v>22.926819999999999</c:v>
                </c:pt>
                <c:pt idx="14366">
                  <c:v>22.93655</c:v>
                </c:pt>
                <c:pt idx="14367">
                  <c:v>22.93365</c:v>
                </c:pt>
                <c:pt idx="14368">
                  <c:v>22.908550000000002</c:v>
                </c:pt>
                <c:pt idx="14369">
                  <c:v>22.917739999999998</c:v>
                </c:pt>
                <c:pt idx="14370">
                  <c:v>22.94361</c:v>
                </c:pt>
                <c:pt idx="14371">
                  <c:v>22.911950000000001</c:v>
                </c:pt>
                <c:pt idx="14372">
                  <c:v>22.934159999999999</c:v>
                </c:pt>
                <c:pt idx="14373">
                  <c:v>22.9192</c:v>
                </c:pt>
                <c:pt idx="14374">
                  <c:v>22.948530000000002</c:v>
                </c:pt>
                <c:pt idx="14375">
                  <c:v>22.94182</c:v>
                </c:pt>
                <c:pt idx="14376">
                  <c:v>22.78838</c:v>
                </c:pt>
                <c:pt idx="14377">
                  <c:v>22.788779999999999</c:v>
                </c:pt>
                <c:pt idx="14378">
                  <c:v>22.79579</c:v>
                </c:pt>
                <c:pt idx="14379">
                  <c:v>22.868310000000001</c:v>
                </c:pt>
                <c:pt idx="14380">
                  <c:v>22.9087</c:v>
                </c:pt>
                <c:pt idx="14381">
                  <c:v>22.946670000000001</c:v>
                </c:pt>
                <c:pt idx="14382">
                  <c:v>22.8733</c:v>
                </c:pt>
                <c:pt idx="14383">
                  <c:v>22.916090000000001</c:v>
                </c:pt>
                <c:pt idx="14384">
                  <c:v>22.914549999999998</c:v>
                </c:pt>
                <c:pt idx="14385">
                  <c:v>22.916039999999999</c:v>
                </c:pt>
                <c:pt idx="14386">
                  <c:v>22.879950000000001</c:v>
                </c:pt>
                <c:pt idx="14387">
                  <c:v>22.90624</c:v>
                </c:pt>
                <c:pt idx="14388">
                  <c:v>22.887789999999999</c:v>
                </c:pt>
                <c:pt idx="14389">
                  <c:v>22.913129999999999</c:v>
                </c:pt>
                <c:pt idx="14390">
                  <c:v>22.92013</c:v>
                </c:pt>
                <c:pt idx="14391">
                  <c:v>22.961400000000001</c:v>
                </c:pt>
                <c:pt idx="14392">
                  <c:v>22.956309999999998</c:v>
                </c:pt>
                <c:pt idx="14393">
                  <c:v>22.92662</c:v>
                </c:pt>
                <c:pt idx="14394">
                  <c:v>22.926850000000002</c:v>
                </c:pt>
                <c:pt idx="14395">
                  <c:v>22.987469999999998</c:v>
                </c:pt>
                <c:pt idx="14396">
                  <c:v>22.920290000000001</c:v>
                </c:pt>
                <c:pt idx="14397">
                  <c:v>22.900369999999999</c:v>
                </c:pt>
                <c:pt idx="14398">
                  <c:v>22.921559999999999</c:v>
                </c:pt>
                <c:pt idx="14399">
                  <c:v>22.979289999999999</c:v>
                </c:pt>
                <c:pt idx="14400">
                  <c:v>22.916799999999999</c:v>
                </c:pt>
                <c:pt idx="14401">
                  <c:v>22.922879999999999</c:v>
                </c:pt>
                <c:pt idx="14402">
                  <c:v>22.943449999999999</c:v>
                </c:pt>
                <c:pt idx="14403">
                  <c:v>22.935790000000001</c:v>
                </c:pt>
                <c:pt idx="14404">
                  <c:v>22.9434</c:v>
                </c:pt>
                <c:pt idx="14405">
                  <c:v>22.942060000000001</c:v>
                </c:pt>
                <c:pt idx="14406">
                  <c:v>22.9452</c:v>
                </c:pt>
                <c:pt idx="14407">
                  <c:v>23.005859999999998</c:v>
                </c:pt>
                <c:pt idx="14408">
                  <c:v>22.972570000000001</c:v>
                </c:pt>
                <c:pt idx="14409">
                  <c:v>22.937719999999999</c:v>
                </c:pt>
                <c:pt idx="14410">
                  <c:v>22.838000000000001</c:v>
                </c:pt>
                <c:pt idx="14411">
                  <c:v>22.855440000000002</c:v>
                </c:pt>
                <c:pt idx="14412">
                  <c:v>22.881039999999999</c:v>
                </c:pt>
                <c:pt idx="14413">
                  <c:v>22.988810000000001</c:v>
                </c:pt>
                <c:pt idx="14414">
                  <c:v>22.95093</c:v>
                </c:pt>
                <c:pt idx="14415">
                  <c:v>22.960080000000001</c:v>
                </c:pt>
                <c:pt idx="14416">
                  <c:v>23.001239999999999</c:v>
                </c:pt>
                <c:pt idx="14417">
                  <c:v>23.05002</c:v>
                </c:pt>
                <c:pt idx="14418">
                  <c:v>22.99982</c:v>
                </c:pt>
                <c:pt idx="14419">
                  <c:v>22.96011</c:v>
                </c:pt>
                <c:pt idx="14420">
                  <c:v>22.970079999999999</c:v>
                </c:pt>
                <c:pt idx="14421">
                  <c:v>22.94069</c:v>
                </c:pt>
                <c:pt idx="14422">
                  <c:v>22.935459999999999</c:v>
                </c:pt>
                <c:pt idx="14423">
                  <c:v>22.95119</c:v>
                </c:pt>
                <c:pt idx="14424">
                  <c:v>22.969200000000001</c:v>
                </c:pt>
                <c:pt idx="14425">
                  <c:v>22.967970000000001</c:v>
                </c:pt>
                <c:pt idx="14426">
                  <c:v>22.975549999999998</c:v>
                </c:pt>
                <c:pt idx="14427">
                  <c:v>23.003679999999999</c:v>
                </c:pt>
                <c:pt idx="14428">
                  <c:v>23.030750000000001</c:v>
                </c:pt>
                <c:pt idx="14429">
                  <c:v>22.990320000000001</c:v>
                </c:pt>
                <c:pt idx="14430">
                  <c:v>22.986149999999999</c:v>
                </c:pt>
                <c:pt idx="14431">
                  <c:v>22.96818</c:v>
                </c:pt>
                <c:pt idx="14432">
                  <c:v>22.983709999999999</c:v>
                </c:pt>
                <c:pt idx="14433">
                  <c:v>23.023420000000002</c:v>
                </c:pt>
                <c:pt idx="14434">
                  <c:v>22.89293</c:v>
                </c:pt>
                <c:pt idx="14435">
                  <c:v>22.891030000000001</c:v>
                </c:pt>
                <c:pt idx="14436">
                  <c:v>22.978909999999999</c:v>
                </c:pt>
                <c:pt idx="14437">
                  <c:v>22.973849999999999</c:v>
                </c:pt>
                <c:pt idx="14438">
                  <c:v>22.960450000000002</c:v>
                </c:pt>
                <c:pt idx="14439">
                  <c:v>22.9482</c:v>
                </c:pt>
                <c:pt idx="14440">
                  <c:v>22.94201</c:v>
                </c:pt>
                <c:pt idx="14441">
                  <c:v>22.851189999999999</c:v>
                </c:pt>
                <c:pt idx="14442">
                  <c:v>22.879770000000001</c:v>
                </c:pt>
                <c:pt idx="14443">
                  <c:v>22.82808</c:v>
                </c:pt>
                <c:pt idx="14444">
                  <c:v>22.963090000000001</c:v>
                </c:pt>
                <c:pt idx="14445">
                  <c:v>22.960190000000001</c:v>
                </c:pt>
                <c:pt idx="14446">
                  <c:v>23.043810000000001</c:v>
                </c:pt>
                <c:pt idx="14447">
                  <c:v>22.96698</c:v>
                </c:pt>
                <c:pt idx="14448">
                  <c:v>22.981269999999999</c:v>
                </c:pt>
                <c:pt idx="14449">
                  <c:v>22.981680000000001</c:v>
                </c:pt>
                <c:pt idx="14450">
                  <c:v>22.99044</c:v>
                </c:pt>
                <c:pt idx="14451">
                  <c:v>22.97362</c:v>
                </c:pt>
                <c:pt idx="14452">
                  <c:v>22.960619999999999</c:v>
                </c:pt>
                <c:pt idx="14453">
                  <c:v>22.999890000000001</c:v>
                </c:pt>
                <c:pt idx="14454">
                  <c:v>22.949459999999998</c:v>
                </c:pt>
                <c:pt idx="14455">
                  <c:v>22.926570000000002</c:v>
                </c:pt>
                <c:pt idx="14456">
                  <c:v>22.96819</c:v>
                </c:pt>
                <c:pt idx="14457">
                  <c:v>22.98762</c:v>
                </c:pt>
                <c:pt idx="14458">
                  <c:v>22.952739999999999</c:v>
                </c:pt>
                <c:pt idx="14459">
                  <c:v>22.97841</c:v>
                </c:pt>
                <c:pt idx="14460">
                  <c:v>22.951750000000001</c:v>
                </c:pt>
                <c:pt idx="14461">
                  <c:v>22.929490000000001</c:v>
                </c:pt>
                <c:pt idx="14462">
                  <c:v>22.870419999999999</c:v>
                </c:pt>
                <c:pt idx="14463">
                  <c:v>22.900130000000001</c:v>
                </c:pt>
                <c:pt idx="14464">
                  <c:v>22.935459999999999</c:v>
                </c:pt>
                <c:pt idx="14465">
                  <c:v>22.967780000000001</c:v>
                </c:pt>
                <c:pt idx="14466">
                  <c:v>22.888870000000001</c:v>
                </c:pt>
                <c:pt idx="14467">
                  <c:v>22.965800000000002</c:v>
                </c:pt>
                <c:pt idx="14468">
                  <c:v>22.934259999999998</c:v>
                </c:pt>
                <c:pt idx="14469">
                  <c:v>22.92164</c:v>
                </c:pt>
                <c:pt idx="14470">
                  <c:v>22.96463</c:v>
                </c:pt>
                <c:pt idx="14471">
                  <c:v>22.961279999999999</c:v>
                </c:pt>
                <c:pt idx="14472">
                  <c:v>22.936710000000001</c:v>
                </c:pt>
                <c:pt idx="14473">
                  <c:v>22.846679999999999</c:v>
                </c:pt>
                <c:pt idx="14474">
                  <c:v>22.91189</c:v>
                </c:pt>
                <c:pt idx="14475">
                  <c:v>22.9206</c:v>
                </c:pt>
                <c:pt idx="14476">
                  <c:v>22.991060000000001</c:v>
                </c:pt>
                <c:pt idx="14477">
                  <c:v>22.923110000000001</c:v>
                </c:pt>
                <c:pt idx="14478">
                  <c:v>22.89705</c:v>
                </c:pt>
                <c:pt idx="14479">
                  <c:v>22.923290000000001</c:v>
                </c:pt>
                <c:pt idx="14480">
                  <c:v>22.926970000000001</c:v>
                </c:pt>
                <c:pt idx="14481">
                  <c:v>22.91947</c:v>
                </c:pt>
                <c:pt idx="14482">
                  <c:v>22.973949999999999</c:v>
                </c:pt>
                <c:pt idx="14483">
                  <c:v>22.971710000000002</c:v>
                </c:pt>
                <c:pt idx="14484">
                  <c:v>22.901969999999999</c:v>
                </c:pt>
                <c:pt idx="14485">
                  <c:v>22.961040000000001</c:v>
                </c:pt>
                <c:pt idx="14486">
                  <c:v>22.988990000000001</c:v>
                </c:pt>
                <c:pt idx="14487">
                  <c:v>23.01379</c:v>
                </c:pt>
                <c:pt idx="14488">
                  <c:v>22.98696</c:v>
                </c:pt>
                <c:pt idx="14489">
                  <c:v>22.91065</c:v>
                </c:pt>
                <c:pt idx="14490">
                  <c:v>23.01146</c:v>
                </c:pt>
                <c:pt idx="14491">
                  <c:v>22.948329999999999</c:v>
                </c:pt>
                <c:pt idx="14492">
                  <c:v>22.9587</c:v>
                </c:pt>
                <c:pt idx="14493">
                  <c:v>22.97786</c:v>
                </c:pt>
                <c:pt idx="14494">
                  <c:v>22.958829999999999</c:v>
                </c:pt>
                <c:pt idx="14495">
                  <c:v>22.972380000000001</c:v>
                </c:pt>
                <c:pt idx="14496">
                  <c:v>22.971769999999999</c:v>
                </c:pt>
                <c:pt idx="14497">
                  <c:v>22.97194</c:v>
                </c:pt>
                <c:pt idx="14498">
                  <c:v>22.980080000000001</c:v>
                </c:pt>
                <c:pt idx="14499">
                  <c:v>22.918140000000001</c:v>
                </c:pt>
                <c:pt idx="14500">
                  <c:v>22.974029999999999</c:v>
                </c:pt>
                <c:pt idx="14501">
                  <c:v>22.971329999999998</c:v>
                </c:pt>
                <c:pt idx="14502">
                  <c:v>22.978259999999999</c:v>
                </c:pt>
                <c:pt idx="14503">
                  <c:v>22.959379999999999</c:v>
                </c:pt>
                <c:pt idx="14504">
                  <c:v>22.945360000000001</c:v>
                </c:pt>
                <c:pt idx="14505">
                  <c:v>22.952809999999999</c:v>
                </c:pt>
                <c:pt idx="14506">
                  <c:v>22.933330000000002</c:v>
                </c:pt>
                <c:pt idx="14507">
                  <c:v>22.936229999999998</c:v>
                </c:pt>
                <c:pt idx="14508">
                  <c:v>22.93524</c:v>
                </c:pt>
                <c:pt idx="14509">
                  <c:v>22.953900000000001</c:v>
                </c:pt>
                <c:pt idx="14510">
                  <c:v>22.969729999999998</c:v>
                </c:pt>
                <c:pt idx="14511">
                  <c:v>23.00027</c:v>
                </c:pt>
                <c:pt idx="14512">
                  <c:v>22.94875</c:v>
                </c:pt>
                <c:pt idx="14513">
                  <c:v>22.945889999999999</c:v>
                </c:pt>
                <c:pt idx="14514">
                  <c:v>23.021239999999999</c:v>
                </c:pt>
                <c:pt idx="14515">
                  <c:v>23.012429999999998</c:v>
                </c:pt>
                <c:pt idx="14516">
                  <c:v>22.994350000000001</c:v>
                </c:pt>
                <c:pt idx="14517">
                  <c:v>22.975930000000002</c:v>
                </c:pt>
                <c:pt idx="14518">
                  <c:v>22.980599999999999</c:v>
                </c:pt>
                <c:pt idx="14519">
                  <c:v>22.977060000000002</c:v>
                </c:pt>
                <c:pt idx="14520">
                  <c:v>22.919309999999999</c:v>
                </c:pt>
                <c:pt idx="14521">
                  <c:v>22.949020000000001</c:v>
                </c:pt>
                <c:pt idx="14522">
                  <c:v>22.854009999999999</c:v>
                </c:pt>
                <c:pt idx="14523">
                  <c:v>22.83832</c:v>
                </c:pt>
                <c:pt idx="14524">
                  <c:v>22.911909999999999</c:v>
                </c:pt>
                <c:pt idx="14525">
                  <c:v>22.986000000000001</c:v>
                </c:pt>
                <c:pt idx="14526">
                  <c:v>22.919499999999999</c:v>
                </c:pt>
                <c:pt idx="14527">
                  <c:v>22.932400000000001</c:v>
                </c:pt>
                <c:pt idx="14528">
                  <c:v>22.932369999999999</c:v>
                </c:pt>
                <c:pt idx="14529">
                  <c:v>22.982060000000001</c:v>
                </c:pt>
                <c:pt idx="14530">
                  <c:v>22.965050000000002</c:v>
                </c:pt>
                <c:pt idx="14531">
                  <c:v>23.01</c:v>
                </c:pt>
                <c:pt idx="14532">
                  <c:v>22.93234</c:v>
                </c:pt>
                <c:pt idx="14533">
                  <c:v>22.96284</c:v>
                </c:pt>
                <c:pt idx="14534">
                  <c:v>22.972999999999999</c:v>
                </c:pt>
                <c:pt idx="14535">
                  <c:v>22.961469999999998</c:v>
                </c:pt>
                <c:pt idx="14536">
                  <c:v>22.972079999999998</c:v>
                </c:pt>
                <c:pt idx="14537">
                  <c:v>22.945910000000001</c:v>
                </c:pt>
                <c:pt idx="14538">
                  <c:v>22.957319999999999</c:v>
                </c:pt>
                <c:pt idx="14539">
                  <c:v>22.899370000000001</c:v>
                </c:pt>
                <c:pt idx="14540">
                  <c:v>22.930230000000002</c:v>
                </c:pt>
                <c:pt idx="14541">
                  <c:v>22.933620000000001</c:v>
                </c:pt>
                <c:pt idx="14542">
                  <c:v>23.03997</c:v>
                </c:pt>
                <c:pt idx="14543">
                  <c:v>22.999880000000001</c:v>
                </c:pt>
                <c:pt idx="14544">
                  <c:v>22.988849999999999</c:v>
                </c:pt>
                <c:pt idx="14545">
                  <c:v>22.97344</c:v>
                </c:pt>
                <c:pt idx="14546">
                  <c:v>22.995100000000001</c:v>
                </c:pt>
                <c:pt idx="14547">
                  <c:v>22.9679</c:v>
                </c:pt>
                <c:pt idx="14548">
                  <c:v>22.970269999999999</c:v>
                </c:pt>
                <c:pt idx="14549">
                  <c:v>22.96265</c:v>
                </c:pt>
                <c:pt idx="14550">
                  <c:v>22.91536</c:v>
                </c:pt>
                <c:pt idx="14551">
                  <c:v>22.970410000000001</c:v>
                </c:pt>
                <c:pt idx="14552">
                  <c:v>22.916060000000002</c:v>
                </c:pt>
                <c:pt idx="14553">
                  <c:v>22.917149999999999</c:v>
                </c:pt>
                <c:pt idx="14554">
                  <c:v>22.949190000000002</c:v>
                </c:pt>
                <c:pt idx="14555">
                  <c:v>22.936360000000001</c:v>
                </c:pt>
                <c:pt idx="14556">
                  <c:v>22.950500000000002</c:v>
                </c:pt>
                <c:pt idx="14557">
                  <c:v>22.940180000000002</c:v>
                </c:pt>
                <c:pt idx="14558">
                  <c:v>22.974170000000001</c:v>
                </c:pt>
                <c:pt idx="14559">
                  <c:v>22.878679999999999</c:v>
                </c:pt>
                <c:pt idx="14560">
                  <c:v>22.949449999999999</c:v>
                </c:pt>
                <c:pt idx="14561">
                  <c:v>22.957149999999999</c:v>
                </c:pt>
                <c:pt idx="14562">
                  <c:v>22.983789999999999</c:v>
                </c:pt>
                <c:pt idx="14563">
                  <c:v>22.941970000000001</c:v>
                </c:pt>
                <c:pt idx="14564">
                  <c:v>22.9511</c:v>
                </c:pt>
                <c:pt idx="14565">
                  <c:v>22.99371</c:v>
                </c:pt>
                <c:pt idx="14566">
                  <c:v>22.97822</c:v>
                </c:pt>
                <c:pt idx="14567">
                  <c:v>23.00207</c:v>
                </c:pt>
                <c:pt idx="14568">
                  <c:v>22.985050000000001</c:v>
                </c:pt>
                <c:pt idx="14569">
                  <c:v>22.988479999999999</c:v>
                </c:pt>
                <c:pt idx="14570">
                  <c:v>22.951360000000001</c:v>
                </c:pt>
                <c:pt idx="14571">
                  <c:v>22.947749999999999</c:v>
                </c:pt>
                <c:pt idx="14572">
                  <c:v>22.952480000000001</c:v>
                </c:pt>
                <c:pt idx="14573">
                  <c:v>22.876899999999999</c:v>
                </c:pt>
                <c:pt idx="14574">
                  <c:v>22.928100000000001</c:v>
                </c:pt>
                <c:pt idx="14575">
                  <c:v>22.932110000000002</c:v>
                </c:pt>
                <c:pt idx="14576">
                  <c:v>22.982690000000002</c:v>
                </c:pt>
                <c:pt idx="14577">
                  <c:v>22.964780000000001</c:v>
                </c:pt>
                <c:pt idx="14578">
                  <c:v>22.932759999999998</c:v>
                </c:pt>
                <c:pt idx="14579">
                  <c:v>23.02769</c:v>
                </c:pt>
                <c:pt idx="14580">
                  <c:v>22.97655</c:v>
                </c:pt>
                <c:pt idx="14581">
                  <c:v>22.965240000000001</c:v>
                </c:pt>
                <c:pt idx="14582">
                  <c:v>23.00807</c:v>
                </c:pt>
                <c:pt idx="14583">
                  <c:v>22.99615</c:v>
                </c:pt>
                <c:pt idx="14584">
                  <c:v>22.91319</c:v>
                </c:pt>
                <c:pt idx="14585">
                  <c:v>22.904769999999999</c:v>
                </c:pt>
                <c:pt idx="14586">
                  <c:v>22.893529999999998</c:v>
                </c:pt>
                <c:pt idx="14587">
                  <c:v>22.892510000000001</c:v>
                </c:pt>
                <c:pt idx="14588">
                  <c:v>22.84132</c:v>
                </c:pt>
                <c:pt idx="14589">
                  <c:v>22.8658</c:v>
                </c:pt>
                <c:pt idx="14590">
                  <c:v>22.832149999999999</c:v>
                </c:pt>
                <c:pt idx="14591">
                  <c:v>22.873660000000001</c:v>
                </c:pt>
                <c:pt idx="14592">
                  <c:v>22.867909999999998</c:v>
                </c:pt>
                <c:pt idx="14593">
                  <c:v>22.881460000000001</c:v>
                </c:pt>
                <c:pt idx="14594">
                  <c:v>22.802489999999999</c:v>
                </c:pt>
                <c:pt idx="14595">
                  <c:v>22.887080000000001</c:v>
                </c:pt>
                <c:pt idx="14596">
                  <c:v>22.891459999999999</c:v>
                </c:pt>
                <c:pt idx="14597">
                  <c:v>22.85455</c:v>
                </c:pt>
                <c:pt idx="14598">
                  <c:v>22.886880000000001</c:v>
                </c:pt>
                <c:pt idx="14599">
                  <c:v>23.013179999999998</c:v>
                </c:pt>
                <c:pt idx="14600">
                  <c:v>22.928180000000001</c:v>
                </c:pt>
                <c:pt idx="14601">
                  <c:v>22.9757</c:v>
                </c:pt>
                <c:pt idx="14602">
                  <c:v>22.966619999999999</c:v>
                </c:pt>
                <c:pt idx="14603">
                  <c:v>22.931419999999999</c:v>
                </c:pt>
                <c:pt idx="14604">
                  <c:v>22.96527</c:v>
                </c:pt>
                <c:pt idx="14605">
                  <c:v>22.97298</c:v>
                </c:pt>
                <c:pt idx="14606">
                  <c:v>22.960920000000002</c:v>
                </c:pt>
                <c:pt idx="14607">
                  <c:v>22.901129999999998</c:v>
                </c:pt>
                <c:pt idx="14608">
                  <c:v>22.935179999999999</c:v>
                </c:pt>
                <c:pt idx="14609">
                  <c:v>22.96238</c:v>
                </c:pt>
                <c:pt idx="14610">
                  <c:v>22.878340000000001</c:v>
                </c:pt>
                <c:pt idx="14611">
                  <c:v>22.92717</c:v>
                </c:pt>
                <c:pt idx="14612">
                  <c:v>22.991240000000001</c:v>
                </c:pt>
                <c:pt idx="14613">
                  <c:v>23.01876</c:v>
                </c:pt>
                <c:pt idx="14614">
                  <c:v>22.984300000000001</c:v>
                </c:pt>
                <c:pt idx="14615">
                  <c:v>22.913609999999998</c:v>
                </c:pt>
                <c:pt idx="14616">
                  <c:v>22.925529999999998</c:v>
                </c:pt>
                <c:pt idx="14617">
                  <c:v>22.948879999999999</c:v>
                </c:pt>
                <c:pt idx="14618">
                  <c:v>22.96491</c:v>
                </c:pt>
                <c:pt idx="14619">
                  <c:v>22.969750000000001</c:v>
                </c:pt>
                <c:pt idx="14620">
                  <c:v>22.96651</c:v>
                </c:pt>
                <c:pt idx="14621">
                  <c:v>22.937889999999999</c:v>
                </c:pt>
                <c:pt idx="14622">
                  <c:v>22.960940000000001</c:v>
                </c:pt>
                <c:pt idx="14623">
                  <c:v>22.947839999999999</c:v>
                </c:pt>
                <c:pt idx="14624">
                  <c:v>22.935770000000002</c:v>
                </c:pt>
                <c:pt idx="14625">
                  <c:v>22.995090000000001</c:v>
                </c:pt>
                <c:pt idx="14626">
                  <c:v>22.9636</c:v>
                </c:pt>
                <c:pt idx="14627">
                  <c:v>22.950469999999999</c:v>
                </c:pt>
                <c:pt idx="14628">
                  <c:v>22.962990000000001</c:v>
                </c:pt>
                <c:pt idx="14629">
                  <c:v>23.002199999999998</c:v>
                </c:pt>
                <c:pt idx="14630">
                  <c:v>22.998460000000001</c:v>
                </c:pt>
                <c:pt idx="14631">
                  <c:v>22.999549999999999</c:v>
                </c:pt>
                <c:pt idx="14632">
                  <c:v>22.998999999999999</c:v>
                </c:pt>
                <c:pt idx="14633">
                  <c:v>22.990790000000001</c:v>
                </c:pt>
                <c:pt idx="14634">
                  <c:v>22.98639</c:v>
                </c:pt>
                <c:pt idx="14635">
                  <c:v>22.960180000000001</c:v>
                </c:pt>
                <c:pt idx="14636">
                  <c:v>22.952449999999999</c:v>
                </c:pt>
                <c:pt idx="14637">
                  <c:v>23.039439999999999</c:v>
                </c:pt>
                <c:pt idx="14638">
                  <c:v>22.999220000000001</c:v>
                </c:pt>
                <c:pt idx="14639">
                  <c:v>22.970859999999998</c:v>
                </c:pt>
                <c:pt idx="14640">
                  <c:v>22.962990000000001</c:v>
                </c:pt>
                <c:pt idx="14641">
                  <c:v>23.029640000000001</c:v>
                </c:pt>
                <c:pt idx="14642">
                  <c:v>22.993320000000001</c:v>
                </c:pt>
                <c:pt idx="14643">
                  <c:v>23.001930000000002</c:v>
                </c:pt>
                <c:pt idx="14644">
                  <c:v>22.967500000000001</c:v>
                </c:pt>
                <c:pt idx="14645">
                  <c:v>22.976700000000001</c:v>
                </c:pt>
                <c:pt idx="14646">
                  <c:v>22.95091</c:v>
                </c:pt>
                <c:pt idx="14647">
                  <c:v>22.919560000000001</c:v>
                </c:pt>
                <c:pt idx="14648">
                  <c:v>22.968599999999999</c:v>
                </c:pt>
                <c:pt idx="14649">
                  <c:v>23.005210000000002</c:v>
                </c:pt>
                <c:pt idx="14650">
                  <c:v>23.037299999999998</c:v>
                </c:pt>
                <c:pt idx="14651">
                  <c:v>22.944790000000001</c:v>
                </c:pt>
                <c:pt idx="14652">
                  <c:v>22.950500000000002</c:v>
                </c:pt>
                <c:pt idx="14653">
                  <c:v>22.948219999999999</c:v>
                </c:pt>
                <c:pt idx="14654">
                  <c:v>22.970829999999999</c:v>
                </c:pt>
                <c:pt idx="14655">
                  <c:v>22.943840000000002</c:v>
                </c:pt>
                <c:pt idx="14656">
                  <c:v>22.960899999999999</c:v>
                </c:pt>
                <c:pt idx="14657">
                  <c:v>22.986239999999999</c:v>
                </c:pt>
                <c:pt idx="14658">
                  <c:v>22.9787</c:v>
                </c:pt>
                <c:pt idx="14659">
                  <c:v>22.96292</c:v>
                </c:pt>
                <c:pt idx="14660">
                  <c:v>22.982710000000001</c:v>
                </c:pt>
                <c:pt idx="14661">
                  <c:v>22.963170000000002</c:v>
                </c:pt>
                <c:pt idx="14662">
                  <c:v>22.955909999999999</c:v>
                </c:pt>
                <c:pt idx="14663">
                  <c:v>22.975850000000001</c:v>
                </c:pt>
                <c:pt idx="14664">
                  <c:v>22.97486</c:v>
                </c:pt>
                <c:pt idx="14665">
                  <c:v>22.945</c:v>
                </c:pt>
                <c:pt idx="14666">
                  <c:v>23.022860000000001</c:v>
                </c:pt>
                <c:pt idx="14667">
                  <c:v>23.012060000000002</c:v>
                </c:pt>
                <c:pt idx="14668">
                  <c:v>22.98931</c:v>
                </c:pt>
                <c:pt idx="14669">
                  <c:v>22.978339999999999</c:v>
                </c:pt>
                <c:pt idx="14670">
                  <c:v>23.025449999999999</c:v>
                </c:pt>
                <c:pt idx="14671">
                  <c:v>23.027180000000001</c:v>
                </c:pt>
                <c:pt idx="14672">
                  <c:v>22.993469999999999</c:v>
                </c:pt>
                <c:pt idx="14673">
                  <c:v>23.014759999999999</c:v>
                </c:pt>
                <c:pt idx="14674">
                  <c:v>23.018409999999999</c:v>
                </c:pt>
                <c:pt idx="14675">
                  <c:v>23.011009999999999</c:v>
                </c:pt>
                <c:pt idx="14676">
                  <c:v>23.013919999999999</c:v>
                </c:pt>
                <c:pt idx="14677">
                  <c:v>22.99916</c:v>
                </c:pt>
                <c:pt idx="14678">
                  <c:v>22.889330000000001</c:v>
                </c:pt>
                <c:pt idx="14679">
                  <c:v>22.9255</c:v>
                </c:pt>
                <c:pt idx="14680">
                  <c:v>22.974319999999999</c:v>
                </c:pt>
                <c:pt idx="14681">
                  <c:v>22.925899999999999</c:v>
                </c:pt>
                <c:pt idx="14682">
                  <c:v>22.988980000000002</c:v>
                </c:pt>
                <c:pt idx="14683">
                  <c:v>22.967400000000001</c:v>
                </c:pt>
                <c:pt idx="14684">
                  <c:v>22.96725</c:v>
                </c:pt>
                <c:pt idx="14685">
                  <c:v>22.89903</c:v>
                </c:pt>
                <c:pt idx="14686">
                  <c:v>22.971109999999999</c:v>
                </c:pt>
                <c:pt idx="14687">
                  <c:v>22.956679999999999</c:v>
                </c:pt>
                <c:pt idx="14688">
                  <c:v>22.935009999999998</c:v>
                </c:pt>
                <c:pt idx="14689">
                  <c:v>22.939499999999999</c:v>
                </c:pt>
                <c:pt idx="14690">
                  <c:v>23.008330000000001</c:v>
                </c:pt>
                <c:pt idx="14691">
                  <c:v>22.951889999999999</c:v>
                </c:pt>
                <c:pt idx="14692">
                  <c:v>22.94351</c:v>
                </c:pt>
                <c:pt idx="14693">
                  <c:v>23.001300000000001</c:v>
                </c:pt>
                <c:pt idx="14694">
                  <c:v>22.974039999999999</c:v>
                </c:pt>
                <c:pt idx="14695">
                  <c:v>22.944199999999999</c:v>
                </c:pt>
                <c:pt idx="14696">
                  <c:v>22.949490000000001</c:v>
                </c:pt>
                <c:pt idx="14697">
                  <c:v>22.94746</c:v>
                </c:pt>
                <c:pt idx="14698">
                  <c:v>22.89283</c:v>
                </c:pt>
                <c:pt idx="14699">
                  <c:v>22.972429999999999</c:v>
                </c:pt>
                <c:pt idx="14700">
                  <c:v>22.9605</c:v>
                </c:pt>
                <c:pt idx="14701">
                  <c:v>22.939720000000001</c:v>
                </c:pt>
                <c:pt idx="14702">
                  <c:v>22.936769999999999</c:v>
                </c:pt>
                <c:pt idx="14703">
                  <c:v>22.962990000000001</c:v>
                </c:pt>
                <c:pt idx="14704">
                  <c:v>22.927099999999999</c:v>
                </c:pt>
                <c:pt idx="14705">
                  <c:v>22.999479999999998</c:v>
                </c:pt>
                <c:pt idx="14706">
                  <c:v>22.977250000000002</c:v>
                </c:pt>
                <c:pt idx="14707">
                  <c:v>22.934100000000001</c:v>
                </c:pt>
                <c:pt idx="14708">
                  <c:v>22.892620000000001</c:v>
                </c:pt>
                <c:pt idx="14709">
                  <c:v>22.91413</c:v>
                </c:pt>
                <c:pt idx="14710">
                  <c:v>22.869679999999999</c:v>
                </c:pt>
                <c:pt idx="14711">
                  <c:v>22.92868</c:v>
                </c:pt>
                <c:pt idx="14712">
                  <c:v>22.948260000000001</c:v>
                </c:pt>
                <c:pt idx="14713">
                  <c:v>22.975190000000001</c:v>
                </c:pt>
                <c:pt idx="14714">
                  <c:v>22.981359999999999</c:v>
                </c:pt>
                <c:pt idx="14715">
                  <c:v>22.97739</c:v>
                </c:pt>
                <c:pt idx="14716">
                  <c:v>22.940919999999998</c:v>
                </c:pt>
                <c:pt idx="14717">
                  <c:v>23.008489999999998</c:v>
                </c:pt>
                <c:pt idx="14718">
                  <c:v>22.994260000000001</c:v>
                </c:pt>
                <c:pt idx="14719">
                  <c:v>22.919699999999999</c:v>
                </c:pt>
                <c:pt idx="14720">
                  <c:v>22.99605</c:v>
                </c:pt>
                <c:pt idx="14721">
                  <c:v>23.025770000000001</c:v>
                </c:pt>
                <c:pt idx="14722">
                  <c:v>23.003969999999999</c:v>
                </c:pt>
                <c:pt idx="14723">
                  <c:v>22.93458</c:v>
                </c:pt>
                <c:pt idx="14724">
                  <c:v>22.915140000000001</c:v>
                </c:pt>
                <c:pt idx="14725">
                  <c:v>22.907419999999998</c:v>
                </c:pt>
                <c:pt idx="14726">
                  <c:v>22.934570000000001</c:v>
                </c:pt>
                <c:pt idx="14727">
                  <c:v>22.894539999999999</c:v>
                </c:pt>
                <c:pt idx="14728">
                  <c:v>22.969650000000001</c:v>
                </c:pt>
                <c:pt idx="14729">
                  <c:v>22.948070000000001</c:v>
                </c:pt>
                <c:pt idx="14730">
                  <c:v>22.954270000000001</c:v>
                </c:pt>
                <c:pt idx="14731">
                  <c:v>22.912489999999998</c:v>
                </c:pt>
                <c:pt idx="14732">
                  <c:v>22.988289999999999</c:v>
                </c:pt>
                <c:pt idx="14733">
                  <c:v>22.98668</c:v>
                </c:pt>
                <c:pt idx="14734">
                  <c:v>22.997979999999998</c:v>
                </c:pt>
                <c:pt idx="14735">
                  <c:v>22.960100000000001</c:v>
                </c:pt>
                <c:pt idx="14736">
                  <c:v>22.948609999999999</c:v>
                </c:pt>
                <c:pt idx="14737">
                  <c:v>22.949449999999999</c:v>
                </c:pt>
                <c:pt idx="14738">
                  <c:v>22.962119999999999</c:v>
                </c:pt>
                <c:pt idx="14739">
                  <c:v>22.983879999999999</c:v>
                </c:pt>
                <c:pt idx="14740">
                  <c:v>22.91187</c:v>
                </c:pt>
                <c:pt idx="14741">
                  <c:v>22.93966</c:v>
                </c:pt>
                <c:pt idx="14742">
                  <c:v>22.937670000000001</c:v>
                </c:pt>
                <c:pt idx="14743">
                  <c:v>22.959700000000002</c:v>
                </c:pt>
                <c:pt idx="14744">
                  <c:v>22.954450000000001</c:v>
                </c:pt>
                <c:pt idx="14745">
                  <c:v>22.937609999999999</c:v>
                </c:pt>
                <c:pt idx="14746">
                  <c:v>22.933520000000001</c:v>
                </c:pt>
                <c:pt idx="14747">
                  <c:v>22.952179999999998</c:v>
                </c:pt>
                <c:pt idx="14748">
                  <c:v>22.946480000000001</c:v>
                </c:pt>
                <c:pt idx="14749">
                  <c:v>22.96172</c:v>
                </c:pt>
                <c:pt idx="14750">
                  <c:v>22.969719999999999</c:v>
                </c:pt>
                <c:pt idx="14751">
                  <c:v>22.957560000000001</c:v>
                </c:pt>
                <c:pt idx="14752">
                  <c:v>22.949570000000001</c:v>
                </c:pt>
                <c:pt idx="14753">
                  <c:v>22.976700000000001</c:v>
                </c:pt>
                <c:pt idx="14754">
                  <c:v>23.037659999999999</c:v>
                </c:pt>
                <c:pt idx="14755">
                  <c:v>22.963059999999999</c:v>
                </c:pt>
                <c:pt idx="14756">
                  <c:v>22.95513</c:v>
                </c:pt>
                <c:pt idx="14757">
                  <c:v>22.97334</c:v>
                </c:pt>
                <c:pt idx="14758">
                  <c:v>22.93393</c:v>
                </c:pt>
                <c:pt idx="14759">
                  <c:v>22.944389999999999</c:v>
                </c:pt>
                <c:pt idx="14760">
                  <c:v>22.936699999999998</c:v>
                </c:pt>
                <c:pt idx="14761">
                  <c:v>22.877089999999999</c:v>
                </c:pt>
                <c:pt idx="14762">
                  <c:v>22.859660000000002</c:v>
                </c:pt>
                <c:pt idx="14763">
                  <c:v>22.976400000000002</c:v>
                </c:pt>
                <c:pt idx="14764">
                  <c:v>22.915700000000001</c:v>
                </c:pt>
                <c:pt idx="14765">
                  <c:v>22.899139999999999</c:v>
                </c:pt>
                <c:pt idx="14766">
                  <c:v>22.88758</c:v>
                </c:pt>
                <c:pt idx="14767">
                  <c:v>22.863299999999999</c:v>
                </c:pt>
                <c:pt idx="14768">
                  <c:v>22.817170000000001</c:v>
                </c:pt>
                <c:pt idx="14769">
                  <c:v>22.88419</c:v>
                </c:pt>
                <c:pt idx="14770">
                  <c:v>22.875820000000001</c:v>
                </c:pt>
                <c:pt idx="14771">
                  <c:v>22.861450000000001</c:v>
                </c:pt>
                <c:pt idx="14772">
                  <c:v>22.863489999999999</c:v>
                </c:pt>
                <c:pt idx="14773">
                  <c:v>22.945969999999999</c:v>
                </c:pt>
                <c:pt idx="14774">
                  <c:v>22.96405</c:v>
                </c:pt>
                <c:pt idx="14775">
                  <c:v>22.970859999999998</c:v>
                </c:pt>
                <c:pt idx="14776">
                  <c:v>22.98537</c:v>
                </c:pt>
                <c:pt idx="14777">
                  <c:v>22.961639999999999</c:v>
                </c:pt>
                <c:pt idx="14778">
                  <c:v>22.973009999999999</c:v>
                </c:pt>
                <c:pt idx="14779">
                  <c:v>22.972619999999999</c:v>
                </c:pt>
                <c:pt idx="14780">
                  <c:v>22.999020000000002</c:v>
                </c:pt>
                <c:pt idx="14781">
                  <c:v>22.9589</c:v>
                </c:pt>
                <c:pt idx="14782">
                  <c:v>22.92708</c:v>
                </c:pt>
                <c:pt idx="14783">
                  <c:v>22.942789999999999</c:v>
                </c:pt>
                <c:pt idx="14784">
                  <c:v>22.994350000000001</c:v>
                </c:pt>
                <c:pt idx="14785">
                  <c:v>22.99905</c:v>
                </c:pt>
                <c:pt idx="14786">
                  <c:v>22.991430000000001</c:v>
                </c:pt>
                <c:pt idx="14787">
                  <c:v>22.983879999999999</c:v>
                </c:pt>
                <c:pt idx="14788">
                  <c:v>22.918990000000001</c:v>
                </c:pt>
                <c:pt idx="14789">
                  <c:v>22.954049999999999</c:v>
                </c:pt>
                <c:pt idx="14790">
                  <c:v>22.961639999999999</c:v>
                </c:pt>
                <c:pt idx="14791">
                  <c:v>23.018260000000001</c:v>
                </c:pt>
                <c:pt idx="14792">
                  <c:v>22.99953</c:v>
                </c:pt>
                <c:pt idx="14793">
                  <c:v>22.995509999999999</c:v>
                </c:pt>
                <c:pt idx="14794">
                  <c:v>23.048480000000001</c:v>
                </c:pt>
                <c:pt idx="14795">
                  <c:v>23.018329999999999</c:v>
                </c:pt>
                <c:pt idx="14796">
                  <c:v>22.995509999999999</c:v>
                </c:pt>
                <c:pt idx="14797">
                  <c:v>23.013449999999999</c:v>
                </c:pt>
                <c:pt idx="14798">
                  <c:v>22.98817</c:v>
                </c:pt>
                <c:pt idx="14799">
                  <c:v>22.939830000000001</c:v>
                </c:pt>
                <c:pt idx="14800">
                  <c:v>22.96799</c:v>
                </c:pt>
                <c:pt idx="14801">
                  <c:v>22.96059</c:v>
                </c:pt>
                <c:pt idx="14802">
                  <c:v>22.95533</c:v>
                </c:pt>
                <c:pt idx="14803">
                  <c:v>22.976980000000001</c:v>
                </c:pt>
                <c:pt idx="14804">
                  <c:v>22.97691</c:v>
                </c:pt>
                <c:pt idx="14805">
                  <c:v>22.995329999999999</c:v>
                </c:pt>
                <c:pt idx="14806">
                  <c:v>22.920770000000001</c:v>
                </c:pt>
                <c:pt idx="14807">
                  <c:v>22.987089999999998</c:v>
                </c:pt>
                <c:pt idx="14808">
                  <c:v>22.926749999999998</c:v>
                </c:pt>
                <c:pt idx="14809">
                  <c:v>22.938479999999998</c:v>
                </c:pt>
                <c:pt idx="14810">
                  <c:v>22.92867</c:v>
                </c:pt>
                <c:pt idx="14811">
                  <c:v>22.907129999999999</c:v>
                </c:pt>
                <c:pt idx="14812">
                  <c:v>22.949619999999999</c:v>
                </c:pt>
                <c:pt idx="14813">
                  <c:v>22.877939999999999</c:v>
                </c:pt>
                <c:pt idx="14814">
                  <c:v>22.909140000000001</c:v>
                </c:pt>
                <c:pt idx="14815">
                  <c:v>22.928599999999999</c:v>
                </c:pt>
                <c:pt idx="14816">
                  <c:v>22.97804</c:v>
                </c:pt>
                <c:pt idx="14817">
                  <c:v>22.944610000000001</c:v>
                </c:pt>
                <c:pt idx="14818">
                  <c:v>22.9407</c:v>
                </c:pt>
                <c:pt idx="14819">
                  <c:v>22.920580000000001</c:v>
                </c:pt>
                <c:pt idx="14820">
                  <c:v>22.921050000000001</c:v>
                </c:pt>
                <c:pt idx="14821">
                  <c:v>22.933060000000001</c:v>
                </c:pt>
                <c:pt idx="14822">
                  <c:v>22.941510000000001</c:v>
                </c:pt>
                <c:pt idx="14823">
                  <c:v>22.95908</c:v>
                </c:pt>
                <c:pt idx="14824">
                  <c:v>22.98197</c:v>
                </c:pt>
                <c:pt idx="14825">
                  <c:v>22.968050000000002</c:v>
                </c:pt>
                <c:pt idx="14826">
                  <c:v>22.96153</c:v>
                </c:pt>
                <c:pt idx="14827">
                  <c:v>22.89744</c:v>
                </c:pt>
                <c:pt idx="14828">
                  <c:v>22.91883</c:v>
                </c:pt>
                <c:pt idx="14829">
                  <c:v>22.97813</c:v>
                </c:pt>
                <c:pt idx="14830">
                  <c:v>23.002369999999999</c:v>
                </c:pt>
                <c:pt idx="14831">
                  <c:v>22.91704</c:v>
                </c:pt>
                <c:pt idx="14832">
                  <c:v>22.933060000000001</c:v>
                </c:pt>
                <c:pt idx="14833">
                  <c:v>22.952660000000002</c:v>
                </c:pt>
                <c:pt idx="14834">
                  <c:v>22.887229999999999</c:v>
                </c:pt>
                <c:pt idx="14835">
                  <c:v>22.932279999999999</c:v>
                </c:pt>
                <c:pt idx="14836">
                  <c:v>22.915140000000001</c:v>
                </c:pt>
                <c:pt idx="14837">
                  <c:v>22.97166</c:v>
                </c:pt>
                <c:pt idx="14838">
                  <c:v>22.972069999999999</c:v>
                </c:pt>
                <c:pt idx="14839">
                  <c:v>23.00787</c:v>
                </c:pt>
                <c:pt idx="14840">
                  <c:v>23.019770000000001</c:v>
                </c:pt>
                <c:pt idx="14841">
                  <c:v>23.018070000000002</c:v>
                </c:pt>
                <c:pt idx="14842">
                  <c:v>23.029959999999999</c:v>
                </c:pt>
                <c:pt idx="14843">
                  <c:v>23.032050000000002</c:v>
                </c:pt>
                <c:pt idx="14844">
                  <c:v>22.972429999999999</c:v>
                </c:pt>
                <c:pt idx="14845">
                  <c:v>22.999110000000002</c:v>
                </c:pt>
                <c:pt idx="14846">
                  <c:v>23.032409999999999</c:v>
                </c:pt>
                <c:pt idx="14847">
                  <c:v>23.0868</c:v>
                </c:pt>
                <c:pt idx="14848">
                  <c:v>23.075209999999998</c:v>
                </c:pt>
                <c:pt idx="14849">
                  <c:v>23.059419999999999</c:v>
                </c:pt>
                <c:pt idx="14850">
                  <c:v>23.00262</c:v>
                </c:pt>
                <c:pt idx="14851">
                  <c:v>22.989740000000001</c:v>
                </c:pt>
                <c:pt idx="14852">
                  <c:v>23.009989999999998</c:v>
                </c:pt>
                <c:pt idx="14853">
                  <c:v>22.977129999999999</c:v>
                </c:pt>
                <c:pt idx="14854">
                  <c:v>22.9876</c:v>
                </c:pt>
                <c:pt idx="14855">
                  <c:v>23.007750000000001</c:v>
                </c:pt>
                <c:pt idx="14856">
                  <c:v>22.936399999999999</c:v>
                </c:pt>
                <c:pt idx="14857">
                  <c:v>22.977609999999999</c:v>
                </c:pt>
                <c:pt idx="14858">
                  <c:v>22.977049999999998</c:v>
                </c:pt>
                <c:pt idx="14859">
                  <c:v>23.024899999999999</c:v>
                </c:pt>
                <c:pt idx="14860">
                  <c:v>23.038609999999998</c:v>
                </c:pt>
                <c:pt idx="14861">
                  <c:v>22.993020000000001</c:v>
                </c:pt>
                <c:pt idx="14862">
                  <c:v>23.014040000000001</c:v>
                </c:pt>
                <c:pt idx="14863">
                  <c:v>23.02581</c:v>
                </c:pt>
                <c:pt idx="14864">
                  <c:v>22.966819999999998</c:v>
                </c:pt>
                <c:pt idx="14865">
                  <c:v>23.02919</c:v>
                </c:pt>
                <c:pt idx="14866">
                  <c:v>22.989450000000001</c:v>
                </c:pt>
                <c:pt idx="14867">
                  <c:v>22.99981</c:v>
                </c:pt>
                <c:pt idx="14868">
                  <c:v>22.924189999999999</c:v>
                </c:pt>
                <c:pt idx="14869">
                  <c:v>23.007940000000001</c:v>
                </c:pt>
                <c:pt idx="14870">
                  <c:v>22.992010000000001</c:v>
                </c:pt>
                <c:pt idx="14871">
                  <c:v>23.005210000000002</c:v>
                </c:pt>
                <c:pt idx="14872">
                  <c:v>22.935749999999999</c:v>
                </c:pt>
                <c:pt idx="14873">
                  <c:v>22.970199999999998</c:v>
                </c:pt>
                <c:pt idx="14874">
                  <c:v>22.959849999999999</c:v>
                </c:pt>
                <c:pt idx="14875">
                  <c:v>22.975149999999999</c:v>
                </c:pt>
                <c:pt idx="14876">
                  <c:v>23.014720000000001</c:v>
                </c:pt>
                <c:pt idx="14877">
                  <c:v>22.836469999999998</c:v>
                </c:pt>
                <c:pt idx="14878">
                  <c:v>22.857469999999999</c:v>
                </c:pt>
                <c:pt idx="14879">
                  <c:v>22.86402</c:v>
                </c:pt>
                <c:pt idx="14880">
                  <c:v>22.827860000000001</c:v>
                </c:pt>
                <c:pt idx="14881">
                  <c:v>22.906320000000001</c:v>
                </c:pt>
                <c:pt idx="14882">
                  <c:v>22.90943</c:v>
                </c:pt>
                <c:pt idx="14883">
                  <c:v>22.904260000000001</c:v>
                </c:pt>
                <c:pt idx="14884">
                  <c:v>22.865020000000001</c:v>
                </c:pt>
                <c:pt idx="14885">
                  <c:v>22.887160000000002</c:v>
                </c:pt>
                <c:pt idx="14886">
                  <c:v>23.029299999999999</c:v>
                </c:pt>
                <c:pt idx="14887">
                  <c:v>23.001300000000001</c:v>
                </c:pt>
                <c:pt idx="14888">
                  <c:v>22.937059999999999</c:v>
                </c:pt>
                <c:pt idx="14889">
                  <c:v>22.948149999999998</c:v>
                </c:pt>
                <c:pt idx="14890">
                  <c:v>23.014579999999999</c:v>
                </c:pt>
                <c:pt idx="14891">
                  <c:v>22.973749999999999</c:v>
                </c:pt>
                <c:pt idx="14892">
                  <c:v>22.946770000000001</c:v>
                </c:pt>
                <c:pt idx="14893">
                  <c:v>22.987380000000002</c:v>
                </c:pt>
                <c:pt idx="14894">
                  <c:v>22.962730000000001</c:v>
                </c:pt>
                <c:pt idx="14895">
                  <c:v>23.003530000000001</c:v>
                </c:pt>
                <c:pt idx="14896">
                  <c:v>23.017569999999999</c:v>
                </c:pt>
                <c:pt idx="14897">
                  <c:v>23.02956</c:v>
                </c:pt>
                <c:pt idx="14898">
                  <c:v>23.02056</c:v>
                </c:pt>
                <c:pt idx="14899">
                  <c:v>23.00207</c:v>
                </c:pt>
                <c:pt idx="14900">
                  <c:v>23.032579999999999</c:v>
                </c:pt>
                <c:pt idx="14901">
                  <c:v>22.984210000000001</c:v>
                </c:pt>
                <c:pt idx="14902">
                  <c:v>22.93655</c:v>
                </c:pt>
                <c:pt idx="14903">
                  <c:v>22.940709999999999</c:v>
                </c:pt>
                <c:pt idx="14904">
                  <c:v>22.867249999999999</c:v>
                </c:pt>
                <c:pt idx="14905">
                  <c:v>22.920549999999999</c:v>
                </c:pt>
                <c:pt idx="14906">
                  <c:v>22.965800000000002</c:v>
                </c:pt>
                <c:pt idx="14907">
                  <c:v>23.015720000000002</c:v>
                </c:pt>
                <c:pt idx="14908">
                  <c:v>22.98432</c:v>
                </c:pt>
                <c:pt idx="14909">
                  <c:v>23.040179999999999</c:v>
                </c:pt>
                <c:pt idx="14910">
                  <c:v>23.05039</c:v>
                </c:pt>
                <c:pt idx="14911">
                  <c:v>22.976510000000001</c:v>
                </c:pt>
                <c:pt idx="14912">
                  <c:v>22.98574</c:v>
                </c:pt>
                <c:pt idx="14913">
                  <c:v>22.949280000000002</c:v>
                </c:pt>
                <c:pt idx="14914">
                  <c:v>22.901630000000001</c:v>
                </c:pt>
                <c:pt idx="14915">
                  <c:v>22.9771</c:v>
                </c:pt>
                <c:pt idx="14916">
                  <c:v>22.950659999999999</c:v>
                </c:pt>
                <c:pt idx="14917">
                  <c:v>22.9984</c:v>
                </c:pt>
                <c:pt idx="14918">
                  <c:v>22.93554</c:v>
                </c:pt>
                <c:pt idx="14919">
                  <c:v>22.917449999999999</c:v>
                </c:pt>
                <c:pt idx="14920">
                  <c:v>22.932580000000002</c:v>
                </c:pt>
                <c:pt idx="14921">
                  <c:v>22.986719999999998</c:v>
                </c:pt>
                <c:pt idx="14922">
                  <c:v>22.97636</c:v>
                </c:pt>
                <c:pt idx="14923">
                  <c:v>22.975670000000001</c:v>
                </c:pt>
                <c:pt idx="14924">
                  <c:v>22.96809</c:v>
                </c:pt>
                <c:pt idx="14925">
                  <c:v>22.94801</c:v>
                </c:pt>
                <c:pt idx="14926">
                  <c:v>22.930150000000001</c:v>
                </c:pt>
                <c:pt idx="14927">
                  <c:v>22.932189999999999</c:v>
                </c:pt>
                <c:pt idx="14928">
                  <c:v>22.910340000000001</c:v>
                </c:pt>
                <c:pt idx="14929">
                  <c:v>22.92671</c:v>
                </c:pt>
                <c:pt idx="14930">
                  <c:v>22.938020000000002</c:v>
                </c:pt>
                <c:pt idx="14931">
                  <c:v>22.9879</c:v>
                </c:pt>
                <c:pt idx="14932">
                  <c:v>22.966090000000001</c:v>
                </c:pt>
                <c:pt idx="14933">
                  <c:v>22.981200000000001</c:v>
                </c:pt>
                <c:pt idx="14934">
                  <c:v>22.918769999999999</c:v>
                </c:pt>
                <c:pt idx="14935">
                  <c:v>22.92679</c:v>
                </c:pt>
                <c:pt idx="14936">
                  <c:v>22.841729999999998</c:v>
                </c:pt>
                <c:pt idx="14937">
                  <c:v>22.844719999999999</c:v>
                </c:pt>
                <c:pt idx="14938">
                  <c:v>22.942309999999999</c:v>
                </c:pt>
                <c:pt idx="14939">
                  <c:v>22.94454</c:v>
                </c:pt>
                <c:pt idx="14940">
                  <c:v>22.977609999999999</c:v>
                </c:pt>
                <c:pt idx="14941">
                  <c:v>23.012619999999998</c:v>
                </c:pt>
                <c:pt idx="14942">
                  <c:v>23.007069999999999</c:v>
                </c:pt>
                <c:pt idx="14943">
                  <c:v>23.005459999999999</c:v>
                </c:pt>
                <c:pt idx="14944">
                  <c:v>22.960229999999999</c:v>
                </c:pt>
                <c:pt idx="14945">
                  <c:v>23.011420000000001</c:v>
                </c:pt>
                <c:pt idx="14946">
                  <c:v>22.974080000000001</c:v>
                </c:pt>
                <c:pt idx="14947">
                  <c:v>22.978750000000002</c:v>
                </c:pt>
                <c:pt idx="14948">
                  <c:v>23.0199</c:v>
                </c:pt>
                <c:pt idx="14949">
                  <c:v>23.021879999999999</c:v>
                </c:pt>
                <c:pt idx="14950">
                  <c:v>23.003609999999998</c:v>
                </c:pt>
                <c:pt idx="14951">
                  <c:v>22.92118</c:v>
                </c:pt>
                <c:pt idx="14952">
                  <c:v>22.99296</c:v>
                </c:pt>
                <c:pt idx="14953">
                  <c:v>22.817509999999999</c:v>
                </c:pt>
                <c:pt idx="14954">
                  <c:v>22.846800000000002</c:v>
                </c:pt>
                <c:pt idx="14955">
                  <c:v>22.83586</c:v>
                </c:pt>
                <c:pt idx="14956">
                  <c:v>22.8293</c:v>
                </c:pt>
                <c:pt idx="14957">
                  <c:v>22.892189999999999</c:v>
                </c:pt>
                <c:pt idx="14958">
                  <c:v>22.935320000000001</c:v>
                </c:pt>
                <c:pt idx="14959">
                  <c:v>23.006779999999999</c:v>
                </c:pt>
                <c:pt idx="14960">
                  <c:v>22.969270000000002</c:v>
                </c:pt>
                <c:pt idx="14961">
                  <c:v>23.03556</c:v>
                </c:pt>
                <c:pt idx="14962">
                  <c:v>22.998249999999999</c:v>
                </c:pt>
                <c:pt idx="14963">
                  <c:v>22.988589999999999</c:v>
                </c:pt>
                <c:pt idx="14964">
                  <c:v>22.9619</c:v>
                </c:pt>
                <c:pt idx="14965">
                  <c:v>22.9359</c:v>
                </c:pt>
                <c:pt idx="14966">
                  <c:v>22.920639999999999</c:v>
                </c:pt>
                <c:pt idx="14967">
                  <c:v>22.844529999999999</c:v>
                </c:pt>
                <c:pt idx="14968">
                  <c:v>22.81879</c:v>
                </c:pt>
                <c:pt idx="14969">
                  <c:v>22.820699999999999</c:v>
                </c:pt>
                <c:pt idx="14970">
                  <c:v>22.827190000000002</c:v>
                </c:pt>
                <c:pt idx="14971">
                  <c:v>22.85726</c:v>
                </c:pt>
                <c:pt idx="14972">
                  <c:v>22.862580000000001</c:v>
                </c:pt>
                <c:pt idx="14973">
                  <c:v>22.83051</c:v>
                </c:pt>
                <c:pt idx="14974">
                  <c:v>22.89828</c:v>
                </c:pt>
                <c:pt idx="14975">
                  <c:v>22.858979999999999</c:v>
                </c:pt>
                <c:pt idx="14976">
                  <c:v>22.92286</c:v>
                </c:pt>
                <c:pt idx="14977">
                  <c:v>22.894349999999999</c:v>
                </c:pt>
                <c:pt idx="14978">
                  <c:v>22.965520000000001</c:v>
                </c:pt>
                <c:pt idx="14979">
                  <c:v>23.015129999999999</c:v>
                </c:pt>
                <c:pt idx="14980">
                  <c:v>23.013249999999999</c:v>
                </c:pt>
                <c:pt idx="14981">
                  <c:v>22.977360000000001</c:v>
                </c:pt>
                <c:pt idx="14982">
                  <c:v>22.979849999999999</c:v>
                </c:pt>
                <c:pt idx="14983">
                  <c:v>22.934819999999998</c:v>
                </c:pt>
                <c:pt idx="14984">
                  <c:v>22.950240000000001</c:v>
                </c:pt>
                <c:pt idx="14985">
                  <c:v>22.991219999999998</c:v>
                </c:pt>
                <c:pt idx="14986">
                  <c:v>22.9575</c:v>
                </c:pt>
                <c:pt idx="14987">
                  <c:v>23.005780000000001</c:v>
                </c:pt>
                <c:pt idx="14988">
                  <c:v>22.898900000000001</c:v>
                </c:pt>
                <c:pt idx="14989">
                  <c:v>22.902519999999999</c:v>
                </c:pt>
                <c:pt idx="14990">
                  <c:v>22.974969999999999</c:v>
                </c:pt>
                <c:pt idx="14991">
                  <c:v>22.935300000000002</c:v>
                </c:pt>
                <c:pt idx="14992">
                  <c:v>22.911560000000001</c:v>
                </c:pt>
                <c:pt idx="14993">
                  <c:v>22.942869999999999</c:v>
                </c:pt>
                <c:pt idx="14994">
                  <c:v>22.938649999999999</c:v>
                </c:pt>
                <c:pt idx="14995">
                  <c:v>22.944310000000002</c:v>
                </c:pt>
                <c:pt idx="14996">
                  <c:v>22.931719999999999</c:v>
                </c:pt>
                <c:pt idx="14997">
                  <c:v>22.936859999999999</c:v>
                </c:pt>
                <c:pt idx="14998">
                  <c:v>23.018740000000001</c:v>
                </c:pt>
                <c:pt idx="14999">
                  <c:v>22.938929999999999</c:v>
                </c:pt>
                <c:pt idx="15000">
                  <c:v>22.994219999999999</c:v>
                </c:pt>
                <c:pt idx="15001">
                  <c:v>23.004349999999999</c:v>
                </c:pt>
                <c:pt idx="15002">
                  <c:v>22.968319999999999</c:v>
                </c:pt>
                <c:pt idx="15003">
                  <c:v>22.930689999999998</c:v>
                </c:pt>
                <c:pt idx="15004">
                  <c:v>22.923079999999999</c:v>
                </c:pt>
                <c:pt idx="15005">
                  <c:v>22.920010000000001</c:v>
                </c:pt>
                <c:pt idx="15006">
                  <c:v>22.930230000000002</c:v>
                </c:pt>
                <c:pt idx="15007">
                  <c:v>22.957100000000001</c:v>
                </c:pt>
                <c:pt idx="15008">
                  <c:v>22.932639999999999</c:v>
                </c:pt>
                <c:pt idx="15009">
                  <c:v>23.003630000000001</c:v>
                </c:pt>
                <c:pt idx="15010">
                  <c:v>23.014779999999998</c:v>
                </c:pt>
                <c:pt idx="15011">
                  <c:v>22.971499999999999</c:v>
                </c:pt>
                <c:pt idx="15012">
                  <c:v>23.029070000000001</c:v>
                </c:pt>
                <c:pt idx="15013">
                  <c:v>22.98096</c:v>
                </c:pt>
                <c:pt idx="15014">
                  <c:v>23.022210000000001</c:v>
                </c:pt>
                <c:pt idx="15015">
                  <c:v>22.991669999999999</c:v>
                </c:pt>
                <c:pt idx="15016">
                  <c:v>22.968990000000002</c:v>
                </c:pt>
                <c:pt idx="15017">
                  <c:v>22.986820000000002</c:v>
                </c:pt>
                <c:pt idx="15018">
                  <c:v>22.993010000000002</c:v>
                </c:pt>
                <c:pt idx="15019">
                  <c:v>23.00619</c:v>
                </c:pt>
                <c:pt idx="15020">
                  <c:v>22.99813</c:v>
                </c:pt>
                <c:pt idx="15021">
                  <c:v>23.007930000000002</c:v>
                </c:pt>
                <c:pt idx="15022">
                  <c:v>23.009229999999999</c:v>
                </c:pt>
                <c:pt idx="15023">
                  <c:v>23.025030000000001</c:v>
                </c:pt>
                <c:pt idx="15024">
                  <c:v>22.976579999999998</c:v>
                </c:pt>
                <c:pt idx="15025">
                  <c:v>22.921690000000002</c:v>
                </c:pt>
                <c:pt idx="15026">
                  <c:v>22.989709999999999</c:v>
                </c:pt>
                <c:pt idx="15027">
                  <c:v>22.996880000000001</c:v>
                </c:pt>
                <c:pt idx="15028">
                  <c:v>22.9665</c:v>
                </c:pt>
                <c:pt idx="15029">
                  <c:v>22.979610000000001</c:v>
                </c:pt>
                <c:pt idx="15030">
                  <c:v>22.90747</c:v>
                </c:pt>
                <c:pt idx="15031">
                  <c:v>23.02214</c:v>
                </c:pt>
                <c:pt idx="15032">
                  <c:v>22.971109999999999</c:v>
                </c:pt>
                <c:pt idx="15033">
                  <c:v>22.995239999999999</c:v>
                </c:pt>
                <c:pt idx="15034">
                  <c:v>22.97063</c:v>
                </c:pt>
                <c:pt idx="15035">
                  <c:v>22.914339999999999</c:v>
                </c:pt>
                <c:pt idx="15036">
                  <c:v>22.94792</c:v>
                </c:pt>
                <c:pt idx="15037">
                  <c:v>22.93505</c:v>
                </c:pt>
                <c:pt idx="15038">
                  <c:v>22.897860000000001</c:v>
                </c:pt>
                <c:pt idx="15039">
                  <c:v>22.938580000000002</c:v>
                </c:pt>
                <c:pt idx="15040">
                  <c:v>22.922720000000002</c:v>
                </c:pt>
                <c:pt idx="15041">
                  <c:v>22.95186</c:v>
                </c:pt>
                <c:pt idx="15042">
                  <c:v>22.937999999999999</c:v>
                </c:pt>
                <c:pt idx="15043">
                  <c:v>22.977620000000002</c:v>
                </c:pt>
                <c:pt idx="15044">
                  <c:v>23.001709999999999</c:v>
                </c:pt>
                <c:pt idx="15045">
                  <c:v>23.007010000000001</c:v>
                </c:pt>
                <c:pt idx="15046">
                  <c:v>23.04673</c:v>
                </c:pt>
                <c:pt idx="15047">
                  <c:v>23.020440000000001</c:v>
                </c:pt>
                <c:pt idx="15048">
                  <c:v>23.01671</c:v>
                </c:pt>
                <c:pt idx="15049">
                  <c:v>23.023040000000002</c:v>
                </c:pt>
                <c:pt idx="15050">
                  <c:v>22.985980000000001</c:v>
                </c:pt>
                <c:pt idx="15051">
                  <c:v>22.965679999999999</c:v>
                </c:pt>
                <c:pt idx="15052">
                  <c:v>22.98293</c:v>
                </c:pt>
                <c:pt idx="15053">
                  <c:v>23.01925</c:v>
                </c:pt>
                <c:pt idx="15054">
                  <c:v>23.004000000000001</c:v>
                </c:pt>
                <c:pt idx="15055">
                  <c:v>22.974430000000002</c:v>
                </c:pt>
                <c:pt idx="15056">
                  <c:v>22.998560000000001</c:v>
                </c:pt>
                <c:pt idx="15057">
                  <c:v>22.946960000000001</c:v>
                </c:pt>
                <c:pt idx="15058">
                  <c:v>22.97702</c:v>
                </c:pt>
                <c:pt idx="15059">
                  <c:v>22.953710000000001</c:v>
                </c:pt>
                <c:pt idx="15060">
                  <c:v>22.992809999999999</c:v>
                </c:pt>
                <c:pt idx="15061">
                  <c:v>23.036960000000001</c:v>
                </c:pt>
                <c:pt idx="15062">
                  <c:v>22.9605</c:v>
                </c:pt>
                <c:pt idx="15063">
                  <c:v>22.997039999999998</c:v>
                </c:pt>
                <c:pt idx="15064">
                  <c:v>22.951750000000001</c:v>
                </c:pt>
                <c:pt idx="15065">
                  <c:v>22.957989999999999</c:v>
                </c:pt>
                <c:pt idx="15066">
                  <c:v>22.98049</c:v>
                </c:pt>
                <c:pt idx="15067">
                  <c:v>22.974869999999999</c:v>
                </c:pt>
                <c:pt idx="15068">
                  <c:v>23.043489999999998</c:v>
                </c:pt>
                <c:pt idx="15069">
                  <c:v>23.007719999999999</c:v>
                </c:pt>
                <c:pt idx="15070">
                  <c:v>23.028220000000001</c:v>
                </c:pt>
                <c:pt idx="15071">
                  <c:v>23.005569999999999</c:v>
                </c:pt>
                <c:pt idx="15072">
                  <c:v>22.9802</c:v>
                </c:pt>
                <c:pt idx="15073">
                  <c:v>23.026309999999999</c:v>
                </c:pt>
                <c:pt idx="15074">
                  <c:v>23.01435</c:v>
                </c:pt>
                <c:pt idx="15075">
                  <c:v>22.956050000000001</c:v>
                </c:pt>
                <c:pt idx="15076">
                  <c:v>22.984680000000001</c:v>
                </c:pt>
                <c:pt idx="15077">
                  <c:v>23.009840000000001</c:v>
                </c:pt>
                <c:pt idx="15078">
                  <c:v>22.992370000000001</c:v>
                </c:pt>
                <c:pt idx="15079">
                  <c:v>23.037459999999999</c:v>
                </c:pt>
                <c:pt idx="15080">
                  <c:v>23.040579999999999</c:v>
                </c:pt>
                <c:pt idx="15081">
                  <c:v>22.887550000000001</c:v>
                </c:pt>
                <c:pt idx="15082">
                  <c:v>22.90203</c:v>
                </c:pt>
                <c:pt idx="15083">
                  <c:v>22.954560000000001</c:v>
                </c:pt>
                <c:pt idx="15084">
                  <c:v>22.936</c:v>
                </c:pt>
                <c:pt idx="15085">
                  <c:v>22.943619999999999</c:v>
                </c:pt>
                <c:pt idx="15086">
                  <c:v>22.855599999999999</c:v>
                </c:pt>
                <c:pt idx="15087">
                  <c:v>23.010570000000001</c:v>
                </c:pt>
                <c:pt idx="15088">
                  <c:v>22.954529999999998</c:v>
                </c:pt>
                <c:pt idx="15089">
                  <c:v>22.939430000000002</c:v>
                </c:pt>
                <c:pt idx="15090">
                  <c:v>23.005749999999999</c:v>
                </c:pt>
                <c:pt idx="15091">
                  <c:v>23.01699</c:v>
                </c:pt>
                <c:pt idx="15092">
                  <c:v>22.97655</c:v>
                </c:pt>
                <c:pt idx="15093">
                  <c:v>22.99539</c:v>
                </c:pt>
                <c:pt idx="15094">
                  <c:v>22.943729999999999</c:v>
                </c:pt>
                <c:pt idx="15095">
                  <c:v>23.019390000000001</c:v>
                </c:pt>
                <c:pt idx="15096">
                  <c:v>23.008299999999998</c:v>
                </c:pt>
                <c:pt idx="15097">
                  <c:v>23.008559999999999</c:v>
                </c:pt>
                <c:pt idx="15098">
                  <c:v>23.001919999999998</c:v>
                </c:pt>
                <c:pt idx="15099">
                  <c:v>22.98603</c:v>
                </c:pt>
                <c:pt idx="15100">
                  <c:v>22.93805</c:v>
                </c:pt>
                <c:pt idx="15101">
                  <c:v>22.96247</c:v>
                </c:pt>
                <c:pt idx="15102">
                  <c:v>22.943110000000001</c:v>
                </c:pt>
                <c:pt idx="15103">
                  <c:v>22.999849999999999</c:v>
                </c:pt>
                <c:pt idx="15104">
                  <c:v>23.02337</c:v>
                </c:pt>
                <c:pt idx="15105">
                  <c:v>22.979220000000002</c:v>
                </c:pt>
                <c:pt idx="15106">
                  <c:v>22.97231</c:v>
                </c:pt>
                <c:pt idx="15107">
                  <c:v>22.871179999999999</c:v>
                </c:pt>
                <c:pt idx="15108">
                  <c:v>22.830749999999998</c:v>
                </c:pt>
                <c:pt idx="15109">
                  <c:v>22.796410000000002</c:v>
                </c:pt>
                <c:pt idx="15110">
                  <c:v>22.833839999999999</c:v>
                </c:pt>
                <c:pt idx="15111">
                  <c:v>22.8428</c:v>
                </c:pt>
                <c:pt idx="15112">
                  <c:v>23.019439999999999</c:v>
                </c:pt>
                <c:pt idx="15113">
                  <c:v>22.974989999999998</c:v>
                </c:pt>
                <c:pt idx="15114">
                  <c:v>22.984220000000001</c:v>
                </c:pt>
                <c:pt idx="15115">
                  <c:v>22.978120000000001</c:v>
                </c:pt>
                <c:pt idx="15116">
                  <c:v>23.02412</c:v>
                </c:pt>
                <c:pt idx="15117">
                  <c:v>22.989719999999998</c:v>
                </c:pt>
                <c:pt idx="15118">
                  <c:v>23.023769999999999</c:v>
                </c:pt>
                <c:pt idx="15119">
                  <c:v>22.970829999999999</c:v>
                </c:pt>
                <c:pt idx="15120">
                  <c:v>22.977979999999999</c:v>
                </c:pt>
                <c:pt idx="15121">
                  <c:v>22.953579999999999</c:v>
                </c:pt>
                <c:pt idx="15122">
                  <c:v>22.974150000000002</c:v>
                </c:pt>
                <c:pt idx="15123">
                  <c:v>22.998609999999999</c:v>
                </c:pt>
                <c:pt idx="15124">
                  <c:v>22.994789999999998</c:v>
                </c:pt>
                <c:pt idx="15125">
                  <c:v>23.032299999999999</c:v>
                </c:pt>
                <c:pt idx="15126">
                  <c:v>22.977239999999998</c:v>
                </c:pt>
                <c:pt idx="15127">
                  <c:v>22.94699</c:v>
                </c:pt>
                <c:pt idx="15128">
                  <c:v>22.97418</c:v>
                </c:pt>
                <c:pt idx="15129">
                  <c:v>23.031479999999998</c:v>
                </c:pt>
                <c:pt idx="15130">
                  <c:v>22.984970000000001</c:v>
                </c:pt>
                <c:pt idx="15131">
                  <c:v>23.023669999999999</c:v>
                </c:pt>
                <c:pt idx="15132">
                  <c:v>23.001390000000001</c:v>
                </c:pt>
                <c:pt idx="15133">
                  <c:v>23.014479999999999</c:v>
                </c:pt>
                <c:pt idx="15134">
                  <c:v>22.984069999999999</c:v>
                </c:pt>
                <c:pt idx="15135">
                  <c:v>22.940740000000002</c:v>
                </c:pt>
                <c:pt idx="15136">
                  <c:v>22.85558</c:v>
                </c:pt>
                <c:pt idx="15137">
                  <c:v>22.876110000000001</c:v>
                </c:pt>
                <c:pt idx="15138">
                  <c:v>22.848310000000001</c:v>
                </c:pt>
                <c:pt idx="15139">
                  <c:v>22.899069999999998</c:v>
                </c:pt>
                <c:pt idx="15140">
                  <c:v>22.863420000000001</c:v>
                </c:pt>
                <c:pt idx="15141">
                  <c:v>22.895250000000001</c:v>
                </c:pt>
                <c:pt idx="15142">
                  <c:v>22.860620000000001</c:v>
                </c:pt>
                <c:pt idx="15143">
                  <c:v>22.827179999999998</c:v>
                </c:pt>
                <c:pt idx="15144">
                  <c:v>22.87621</c:v>
                </c:pt>
                <c:pt idx="15145">
                  <c:v>22.972760000000001</c:v>
                </c:pt>
                <c:pt idx="15146">
                  <c:v>23.053270000000001</c:v>
                </c:pt>
                <c:pt idx="15147">
                  <c:v>23.022400000000001</c:v>
                </c:pt>
                <c:pt idx="15148">
                  <c:v>22.974779999999999</c:v>
                </c:pt>
                <c:pt idx="15149">
                  <c:v>22.9833</c:v>
                </c:pt>
                <c:pt idx="15150">
                  <c:v>22.979880000000001</c:v>
                </c:pt>
                <c:pt idx="15151">
                  <c:v>22.96096</c:v>
                </c:pt>
                <c:pt idx="15152">
                  <c:v>23.008389999999999</c:v>
                </c:pt>
                <c:pt idx="15153">
                  <c:v>23.012979999999999</c:v>
                </c:pt>
                <c:pt idx="15154">
                  <c:v>22.99851</c:v>
                </c:pt>
                <c:pt idx="15155">
                  <c:v>22.951409999999999</c:v>
                </c:pt>
                <c:pt idx="15156">
                  <c:v>23.008030000000002</c:v>
                </c:pt>
                <c:pt idx="15157">
                  <c:v>23.007549999999998</c:v>
                </c:pt>
                <c:pt idx="15158">
                  <c:v>22.9693</c:v>
                </c:pt>
                <c:pt idx="15159">
                  <c:v>22.972249999999999</c:v>
                </c:pt>
                <c:pt idx="15160">
                  <c:v>23.026440000000001</c:v>
                </c:pt>
                <c:pt idx="15161">
                  <c:v>22.997959999999999</c:v>
                </c:pt>
                <c:pt idx="15162">
                  <c:v>22.989789999999999</c:v>
                </c:pt>
                <c:pt idx="15163">
                  <c:v>22.945609999999999</c:v>
                </c:pt>
                <c:pt idx="15164">
                  <c:v>22.975470000000001</c:v>
                </c:pt>
                <c:pt idx="15165">
                  <c:v>23.051860000000001</c:v>
                </c:pt>
                <c:pt idx="15166">
                  <c:v>23.034459999999999</c:v>
                </c:pt>
                <c:pt idx="15167">
                  <c:v>22.995190000000001</c:v>
                </c:pt>
                <c:pt idx="15168">
                  <c:v>22.96311</c:v>
                </c:pt>
                <c:pt idx="15169">
                  <c:v>22.949249999999999</c:v>
                </c:pt>
                <c:pt idx="15170">
                  <c:v>22.95148</c:v>
                </c:pt>
                <c:pt idx="15171">
                  <c:v>22.95655</c:v>
                </c:pt>
                <c:pt idx="15172">
                  <c:v>22.94642</c:v>
                </c:pt>
                <c:pt idx="15173">
                  <c:v>22.89941</c:v>
                </c:pt>
                <c:pt idx="15174">
                  <c:v>22.93252</c:v>
                </c:pt>
                <c:pt idx="15175">
                  <c:v>22.912430000000001</c:v>
                </c:pt>
                <c:pt idx="15176">
                  <c:v>22.989039999999999</c:v>
                </c:pt>
                <c:pt idx="15177">
                  <c:v>22.937650000000001</c:v>
                </c:pt>
                <c:pt idx="15178">
                  <c:v>22.923780000000001</c:v>
                </c:pt>
                <c:pt idx="15179">
                  <c:v>23.00883</c:v>
                </c:pt>
                <c:pt idx="15180">
                  <c:v>22.984120000000001</c:v>
                </c:pt>
                <c:pt idx="15181">
                  <c:v>23.022790000000001</c:v>
                </c:pt>
                <c:pt idx="15182">
                  <c:v>23.003219999999999</c:v>
                </c:pt>
                <c:pt idx="15183">
                  <c:v>23.05227</c:v>
                </c:pt>
                <c:pt idx="15184">
                  <c:v>23.031220000000001</c:v>
                </c:pt>
                <c:pt idx="15185">
                  <c:v>22.988769999999999</c:v>
                </c:pt>
                <c:pt idx="15186">
                  <c:v>23.051570000000002</c:v>
                </c:pt>
                <c:pt idx="15187">
                  <c:v>23.038650000000001</c:v>
                </c:pt>
                <c:pt idx="15188">
                  <c:v>22.99708</c:v>
                </c:pt>
                <c:pt idx="15189">
                  <c:v>23.028680000000001</c:v>
                </c:pt>
                <c:pt idx="15190">
                  <c:v>23.014199999999999</c:v>
                </c:pt>
                <c:pt idx="15191">
                  <c:v>23.016860000000001</c:v>
                </c:pt>
                <c:pt idx="15192">
                  <c:v>23.006319999999999</c:v>
                </c:pt>
                <c:pt idx="15193">
                  <c:v>22.998670000000001</c:v>
                </c:pt>
                <c:pt idx="15194">
                  <c:v>22.984079999999999</c:v>
                </c:pt>
                <c:pt idx="15195">
                  <c:v>22.991330000000001</c:v>
                </c:pt>
                <c:pt idx="15196">
                  <c:v>22.948270000000001</c:v>
                </c:pt>
                <c:pt idx="15197">
                  <c:v>22.97813</c:v>
                </c:pt>
                <c:pt idx="15198">
                  <c:v>22.992419999999999</c:v>
                </c:pt>
                <c:pt idx="15199">
                  <c:v>22.994980000000002</c:v>
                </c:pt>
                <c:pt idx="15200">
                  <c:v>22.956209999999999</c:v>
                </c:pt>
                <c:pt idx="15201">
                  <c:v>22.994869999999999</c:v>
                </c:pt>
                <c:pt idx="15202">
                  <c:v>22.988050000000001</c:v>
                </c:pt>
                <c:pt idx="15203">
                  <c:v>23.035879999999999</c:v>
                </c:pt>
                <c:pt idx="15204">
                  <c:v>22.991119999999999</c:v>
                </c:pt>
                <c:pt idx="15205">
                  <c:v>22.997669999999999</c:v>
                </c:pt>
                <c:pt idx="15206">
                  <c:v>22.967839999999999</c:v>
                </c:pt>
                <c:pt idx="15207">
                  <c:v>23.006830000000001</c:v>
                </c:pt>
                <c:pt idx="15208">
                  <c:v>23.03191</c:v>
                </c:pt>
                <c:pt idx="15209">
                  <c:v>22.976459999999999</c:v>
                </c:pt>
                <c:pt idx="15210">
                  <c:v>22.98582</c:v>
                </c:pt>
                <c:pt idx="15211">
                  <c:v>22.96115</c:v>
                </c:pt>
                <c:pt idx="15212">
                  <c:v>22.995049999999999</c:v>
                </c:pt>
                <c:pt idx="15213">
                  <c:v>22.952470000000002</c:v>
                </c:pt>
                <c:pt idx="15214">
                  <c:v>22.965630000000001</c:v>
                </c:pt>
                <c:pt idx="15215">
                  <c:v>22.998799999999999</c:v>
                </c:pt>
                <c:pt idx="15216">
                  <c:v>23.017189999999999</c:v>
                </c:pt>
                <c:pt idx="15217">
                  <c:v>22.93432</c:v>
                </c:pt>
                <c:pt idx="15218">
                  <c:v>22.960419999999999</c:v>
                </c:pt>
                <c:pt idx="15219">
                  <c:v>22.96527</c:v>
                </c:pt>
                <c:pt idx="15220">
                  <c:v>23.028559999999999</c:v>
                </c:pt>
                <c:pt idx="15221">
                  <c:v>22.962679999999999</c:v>
                </c:pt>
                <c:pt idx="15222">
                  <c:v>23.017990000000001</c:v>
                </c:pt>
                <c:pt idx="15223">
                  <c:v>22.93722</c:v>
                </c:pt>
                <c:pt idx="15224">
                  <c:v>23.011230000000001</c:v>
                </c:pt>
                <c:pt idx="15225">
                  <c:v>22.950140000000001</c:v>
                </c:pt>
                <c:pt idx="15226">
                  <c:v>22.962710000000001</c:v>
                </c:pt>
                <c:pt idx="15227">
                  <c:v>22.980799999999999</c:v>
                </c:pt>
                <c:pt idx="15228">
                  <c:v>22.95411</c:v>
                </c:pt>
                <c:pt idx="15229">
                  <c:v>23.006399999999999</c:v>
                </c:pt>
                <c:pt idx="15230">
                  <c:v>22.987829999999999</c:v>
                </c:pt>
                <c:pt idx="15231">
                  <c:v>23.007439999999999</c:v>
                </c:pt>
                <c:pt idx="15232">
                  <c:v>23.008130000000001</c:v>
                </c:pt>
                <c:pt idx="15233">
                  <c:v>22.997389999999999</c:v>
                </c:pt>
                <c:pt idx="15234">
                  <c:v>23.078150000000001</c:v>
                </c:pt>
                <c:pt idx="15235">
                  <c:v>23.031099999999999</c:v>
                </c:pt>
                <c:pt idx="15236">
                  <c:v>23.022760000000002</c:v>
                </c:pt>
                <c:pt idx="15237">
                  <c:v>23.007770000000001</c:v>
                </c:pt>
                <c:pt idx="15238">
                  <c:v>23.00339</c:v>
                </c:pt>
                <c:pt idx="15239">
                  <c:v>22.971779999999999</c:v>
                </c:pt>
                <c:pt idx="15240">
                  <c:v>22.969059999999999</c:v>
                </c:pt>
                <c:pt idx="15241">
                  <c:v>22.980029999999999</c:v>
                </c:pt>
                <c:pt idx="15242">
                  <c:v>22.951650000000001</c:v>
                </c:pt>
                <c:pt idx="15243">
                  <c:v>22.958690000000001</c:v>
                </c:pt>
                <c:pt idx="15244">
                  <c:v>23.043990000000001</c:v>
                </c:pt>
                <c:pt idx="15245">
                  <c:v>22.978750000000002</c:v>
                </c:pt>
                <c:pt idx="15246">
                  <c:v>23.016449999999999</c:v>
                </c:pt>
                <c:pt idx="15247">
                  <c:v>22.99108</c:v>
                </c:pt>
                <c:pt idx="15248">
                  <c:v>23.01</c:v>
                </c:pt>
                <c:pt idx="15249">
                  <c:v>23.018820000000002</c:v>
                </c:pt>
                <c:pt idx="15250">
                  <c:v>22.955310000000001</c:v>
                </c:pt>
                <c:pt idx="15251">
                  <c:v>23.003329999999998</c:v>
                </c:pt>
                <c:pt idx="15252">
                  <c:v>22.943860000000001</c:v>
                </c:pt>
                <c:pt idx="15253">
                  <c:v>22.944579999999998</c:v>
                </c:pt>
                <c:pt idx="15254">
                  <c:v>22.97503</c:v>
                </c:pt>
                <c:pt idx="15255">
                  <c:v>22.957059999999998</c:v>
                </c:pt>
                <c:pt idx="15256">
                  <c:v>22.96649</c:v>
                </c:pt>
                <c:pt idx="15257">
                  <c:v>22.915310000000002</c:v>
                </c:pt>
                <c:pt idx="15258">
                  <c:v>22.948129999999999</c:v>
                </c:pt>
                <c:pt idx="15259">
                  <c:v>22.946660000000001</c:v>
                </c:pt>
                <c:pt idx="15260">
                  <c:v>22.930029999999999</c:v>
                </c:pt>
                <c:pt idx="15261">
                  <c:v>22.872769999999999</c:v>
                </c:pt>
                <c:pt idx="15262">
                  <c:v>22.985720000000001</c:v>
                </c:pt>
                <c:pt idx="15263">
                  <c:v>22.989570000000001</c:v>
                </c:pt>
                <c:pt idx="15264">
                  <c:v>22.935749999999999</c:v>
                </c:pt>
                <c:pt idx="15265">
                  <c:v>23.01914</c:v>
                </c:pt>
                <c:pt idx="15266">
                  <c:v>22.97889</c:v>
                </c:pt>
                <c:pt idx="15267">
                  <c:v>23.004010000000001</c:v>
                </c:pt>
                <c:pt idx="15268">
                  <c:v>22.99821</c:v>
                </c:pt>
                <c:pt idx="15269">
                  <c:v>23.022539999999999</c:v>
                </c:pt>
                <c:pt idx="15270">
                  <c:v>22.944769999999998</c:v>
                </c:pt>
                <c:pt idx="15271">
                  <c:v>23.005320000000001</c:v>
                </c:pt>
                <c:pt idx="15272">
                  <c:v>22.986039999999999</c:v>
                </c:pt>
                <c:pt idx="15273">
                  <c:v>22.960450000000002</c:v>
                </c:pt>
                <c:pt idx="15274">
                  <c:v>23.024609999999999</c:v>
                </c:pt>
                <c:pt idx="15275">
                  <c:v>22.904</c:v>
                </c:pt>
                <c:pt idx="15276">
                  <c:v>22.978459999999998</c:v>
                </c:pt>
                <c:pt idx="15277">
                  <c:v>22.928540000000002</c:v>
                </c:pt>
                <c:pt idx="15278">
                  <c:v>22.949580000000001</c:v>
                </c:pt>
                <c:pt idx="15279">
                  <c:v>23.015899999999998</c:v>
                </c:pt>
                <c:pt idx="15280">
                  <c:v>22.961939999999998</c:v>
                </c:pt>
                <c:pt idx="15281">
                  <c:v>22.930620000000001</c:v>
                </c:pt>
                <c:pt idx="15282">
                  <c:v>22.96818</c:v>
                </c:pt>
                <c:pt idx="15283">
                  <c:v>22.97878</c:v>
                </c:pt>
                <c:pt idx="15284">
                  <c:v>23.001539999999999</c:v>
                </c:pt>
                <c:pt idx="15285">
                  <c:v>22.968859999999999</c:v>
                </c:pt>
                <c:pt idx="15286">
                  <c:v>23.016850000000002</c:v>
                </c:pt>
                <c:pt idx="15287">
                  <c:v>22.97306</c:v>
                </c:pt>
                <c:pt idx="15288">
                  <c:v>22.917819999999999</c:v>
                </c:pt>
                <c:pt idx="15289">
                  <c:v>22.952570000000001</c:v>
                </c:pt>
                <c:pt idx="15290">
                  <c:v>22.928830000000001</c:v>
                </c:pt>
                <c:pt idx="15291">
                  <c:v>22.937000000000001</c:v>
                </c:pt>
                <c:pt idx="15292">
                  <c:v>22.96332</c:v>
                </c:pt>
                <c:pt idx="15293">
                  <c:v>22.942070000000001</c:v>
                </c:pt>
                <c:pt idx="15294">
                  <c:v>22.980419999999999</c:v>
                </c:pt>
                <c:pt idx="15295">
                  <c:v>22.950749999999999</c:v>
                </c:pt>
                <c:pt idx="15296">
                  <c:v>22.95496</c:v>
                </c:pt>
                <c:pt idx="15297">
                  <c:v>22.986440000000002</c:v>
                </c:pt>
                <c:pt idx="15298">
                  <c:v>22.95121</c:v>
                </c:pt>
                <c:pt idx="15299">
                  <c:v>22.99898</c:v>
                </c:pt>
                <c:pt idx="15300">
                  <c:v>23.058530000000001</c:v>
                </c:pt>
                <c:pt idx="15301">
                  <c:v>23.040679999999998</c:v>
                </c:pt>
                <c:pt idx="15302">
                  <c:v>23.026900000000001</c:v>
                </c:pt>
                <c:pt idx="15303">
                  <c:v>23.002300000000002</c:v>
                </c:pt>
                <c:pt idx="15304">
                  <c:v>22.94699</c:v>
                </c:pt>
                <c:pt idx="15305">
                  <c:v>22.977170000000001</c:v>
                </c:pt>
                <c:pt idx="15306">
                  <c:v>23.00938</c:v>
                </c:pt>
                <c:pt idx="15307">
                  <c:v>22.977720000000001</c:v>
                </c:pt>
                <c:pt idx="15308">
                  <c:v>23.019400000000001</c:v>
                </c:pt>
                <c:pt idx="15309">
                  <c:v>23.034569999999999</c:v>
                </c:pt>
                <c:pt idx="15310">
                  <c:v>22.958480000000002</c:v>
                </c:pt>
                <c:pt idx="15311">
                  <c:v>22.97259</c:v>
                </c:pt>
                <c:pt idx="15312">
                  <c:v>22.962589999999999</c:v>
                </c:pt>
                <c:pt idx="15313">
                  <c:v>22.984860000000001</c:v>
                </c:pt>
                <c:pt idx="15314">
                  <c:v>23.039339999999999</c:v>
                </c:pt>
                <c:pt idx="15315">
                  <c:v>23.01484</c:v>
                </c:pt>
                <c:pt idx="15316">
                  <c:v>22.967880000000001</c:v>
                </c:pt>
                <c:pt idx="15317">
                  <c:v>22.999600000000001</c:v>
                </c:pt>
                <c:pt idx="15318">
                  <c:v>23.009910000000001</c:v>
                </c:pt>
                <c:pt idx="15319">
                  <c:v>23.018920000000001</c:v>
                </c:pt>
                <c:pt idx="15320">
                  <c:v>22.954820000000002</c:v>
                </c:pt>
                <c:pt idx="15321">
                  <c:v>22.965699999999998</c:v>
                </c:pt>
                <c:pt idx="15322">
                  <c:v>22.978899999999999</c:v>
                </c:pt>
                <c:pt idx="15323">
                  <c:v>23.029540000000001</c:v>
                </c:pt>
                <c:pt idx="15324">
                  <c:v>23.015789999999999</c:v>
                </c:pt>
                <c:pt idx="15325">
                  <c:v>23.033439999999999</c:v>
                </c:pt>
                <c:pt idx="15326">
                  <c:v>22.94388</c:v>
                </c:pt>
                <c:pt idx="15327">
                  <c:v>22.951609999999999</c:v>
                </c:pt>
                <c:pt idx="15328">
                  <c:v>22.939</c:v>
                </c:pt>
                <c:pt idx="15329">
                  <c:v>22.903770000000002</c:v>
                </c:pt>
                <c:pt idx="15330">
                  <c:v>22.98086</c:v>
                </c:pt>
                <c:pt idx="15331">
                  <c:v>22.971589999999999</c:v>
                </c:pt>
                <c:pt idx="15332">
                  <c:v>22.929089999999999</c:v>
                </c:pt>
                <c:pt idx="15333">
                  <c:v>22.966059999999999</c:v>
                </c:pt>
                <c:pt idx="15334">
                  <c:v>22.956489999999999</c:v>
                </c:pt>
                <c:pt idx="15335">
                  <c:v>22.908259999999999</c:v>
                </c:pt>
                <c:pt idx="15336">
                  <c:v>22.902729999999998</c:v>
                </c:pt>
                <c:pt idx="15337">
                  <c:v>22.873799999999999</c:v>
                </c:pt>
                <c:pt idx="15338">
                  <c:v>22.93919</c:v>
                </c:pt>
                <c:pt idx="15339">
                  <c:v>22.965350000000001</c:v>
                </c:pt>
                <c:pt idx="15340">
                  <c:v>22.91948</c:v>
                </c:pt>
                <c:pt idx="15341">
                  <c:v>22.91385</c:v>
                </c:pt>
                <c:pt idx="15342">
                  <c:v>22.952349999999999</c:v>
                </c:pt>
                <c:pt idx="15343">
                  <c:v>22.840920000000001</c:v>
                </c:pt>
                <c:pt idx="15344">
                  <c:v>22.830449999999999</c:v>
                </c:pt>
                <c:pt idx="15345">
                  <c:v>22.831379999999999</c:v>
                </c:pt>
                <c:pt idx="15346">
                  <c:v>22.965699999999998</c:v>
                </c:pt>
                <c:pt idx="15347">
                  <c:v>23.002590000000001</c:v>
                </c:pt>
                <c:pt idx="15348">
                  <c:v>22.959129999999998</c:v>
                </c:pt>
                <c:pt idx="15349">
                  <c:v>22.975739999999998</c:v>
                </c:pt>
                <c:pt idx="15350">
                  <c:v>22.911580000000001</c:v>
                </c:pt>
                <c:pt idx="15351">
                  <c:v>23.0275</c:v>
                </c:pt>
                <c:pt idx="15352">
                  <c:v>23.010829999999999</c:v>
                </c:pt>
                <c:pt idx="15353">
                  <c:v>22.95946</c:v>
                </c:pt>
                <c:pt idx="15354">
                  <c:v>23.028649999999999</c:v>
                </c:pt>
                <c:pt idx="15355">
                  <c:v>22.933350000000001</c:v>
                </c:pt>
                <c:pt idx="15356">
                  <c:v>22.99062</c:v>
                </c:pt>
                <c:pt idx="15357">
                  <c:v>22.965409999999999</c:v>
                </c:pt>
                <c:pt idx="15358">
                  <c:v>23.00102</c:v>
                </c:pt>
                <c:pt idx="15359">
                  <c:v>23.03069</c:v>
                </c:pt>
                <c:pt idx="15360">
                  <c:v>23.041530000000002</c:v>
                </c:pt>
                <c:pt idx="15361">
                  <c:v>23.03322</c:v>
                </c:pt>
                <c:pt idx="15362">
                  <c:v>23.005929999999999</c:v>
                </c:pt>
                <c:pt idx="15363">
                  <c:v>23.047499999999999</c:v>
                </c:pt>
                <c:pt idx="15364">
                  <c:v>22.99034</c:v>
                </c:pt>
                <c:pt idx="15365">
                  <c:v>22.986429999999999</c:v>
                </c:pt>
                <c:pt idx="15366">
                  <c:v>22.981760000000001</c:v>
                </c:pt>
                <c:pt idx="15367">
                  <c:v>22.970099999999999</c:v>
                </c:pt>
                <c:pt idx="15368">
                  <c:v>23.01379</c:v>
                </c:pt>
                <c:pt idx="15369">
                  <c:v>23.026219999999999</c:v>
                </c:pt>
                <c:pt idx="15370">
                  <c:v>22.979800000000001</c:v>
                </c:pt>
                <c:pt idx="15371">
                  <c:v>22.985949999999999</c:v>
                </c:pt>
                <c:pt idx="15372">
                  <c:v>22.955580000000001</c:v>
                </c:pt>
                <c:pt idx="15373">
                  <c:v>22.9495</c:v>
                </c:pt>
                <c:pt idx="15374">
                  <c:v>23.018660000000001</c:v>
                </c:pt>
                <c:pt idx="15375">
                  <c:v>22.962510000000002</c:v>
                </c:pt>
                <c:pt idx="15376">
                  <c:v>22.949560000000002</c:v>
                </c:pt>
                <c:pt idx="15377">
                  <c:v>23.018740000000001</c:v>
                </c:pt>
                <c:pt idx="15378">
                  <c:v>22.978750000000002</c:v>
                </c:pt>
                <c:pt idx="15379">
                  <c:v>22.921140000000001</c:v>
                </c:pt>
                <c:pt idx="15380">
                  <c:v>22.951139999999999</c:v>
                </c:pt>
                <c:pt idx="15381">
                  <c:v>22.896809999999999</c:v>
                </c:pt>
                <c:pt idx="15382">
                  <c:v>22.982019999999999</c:v>
                </c:pt>
                <c:pt idx="15383">
                  <c:v>22.980049999999999</c:v>
                </c:pt>
                <c:pt idx="15384">
                  <c:v>22.904689999999999</c:v>
                </c:pt>
                <c:pt idx="15385">
                  <c:v>22.95879</c:v>
                </c:pt>
                <c:pt idx="15386">
                  <c:v>22.944790000000001</c:v>
                </c:pt>
                <c:pt idx="15387">
                  <c:v>22.941949999999999</c:v>
                </c:pt>
                <c:pt idx="15388">
                  <c:v>22.96321</c:v>
                </c:pt>
                <c:pt idx="15389">
                  <c:v>22.94641</c:v>
                </c:pt>
                <c:pt idx="15390">
                  <c:v>22.95074</c:v>
                </c:pt>
                <c:pt idx="15391">
                  <c:v>22.971440000000001</c:v>
                </c:pt>
                <c:pt idx="15392">
                  <c:v>22.973130000000001</c:v>
                </c:pt>
                <c:pt idx="15393">
                  <c:v>22.966709999999999</c:v>
                </c:pt>
                <c:pt idx="15394">
                  <c:v>22.96096</c:v>
                </c:pt>
                <c:pt idx="15395">
                  <c:v>22.999199999999998</c:v>
                </c:pt>
                <c:pt idx="15396">
                  <c:v>22.94425</c:v>
                </c:pt>
                <c:pt idx="15397">
                  <c:v>22.946770000000001</c:v>
                </c:pt>
                <c:pt idx="15398">
                  <c:v>22.9666</c:v>
                </c:pt>
                <c:pt idx="15399">
                  <c:v>22.949729999999999</c:v>
                </c:pt>
                <c:pt idx="15400">
                  <c:v>22.934989999999999</c:v>
                </c:pt>
                <c:pt idx="15401">
                  <c:v>22.944949999999999</c:v>
                </c:pt>
                <c:pt idx="15402">
                  <c:v>22.921060000000001</c:v>
                </c:pt>
                <c:pt idx="15403">
                  <c:v>22.931419999999999</c:v>
                </c:pt>
                <c:pt idx="15404">
                  <c:v>22.948879999999999</c:v>
                </c:pt>
                <c:pt idx="15405">
                  <c:v>23.001930000000002</c:v>
                </c:pt>
                <c:pt idx="15406">
                  <c:v>22.953230000000001</c:v>
                </c:pt>
                <c:pt idx="15407">
                  <c:v>22.942910000000001</c:v>
                </c:pt>
                <c:pt idx="15408">
                  <c:v>22.865449999999999</c:v>
                </c:pt>
                <c:pt idx="15409">
                  <c:v>22.95861</c:v>
                </c:pt>
                <c:pt idx="15410">
                  <c:v>22.96274</c:v>
                </c:pt>
                <c:pt idx="15411">
                  <c:v>22.905860000000001</c:v>
                </c:pt>
                <c:pt idx="15412">
                  <c:v>22.90888</c:v>
                </c:pt>
                <c:pt idx="15413">
                  <c:v>22.91384</c:v>
                </c:pt>
                <c:pt idx="15414">
                  <c:v>22.899940000000001</c:v>
                </c:pt>
                <c:pt idx="15415">
                  <c:v>22.9681</c:v>
                </c:pt>
                <c:pt idx="15416">
                  <c:v>22.964099999999998</c:v>
                </c:pt>
                <c:pt idx="15417">
                  <c:v>22.953230000000001</c:v>
                </c:pt>
                <c:pt idx="15418">
                  <c:v>22.988880000000002</c:v>
                </c:pt>
                <c:pt idx="15419">
                  <c:v>22.98254</c:v>
                </c:pt>
                <c:pt idx="15420">
                  <c:v>22.983090000000001</c:v>
                </c:pt>
                <c:pt idx="15421">
                  <c:v>23.035360000000001</c:v>
                </c:pt>
                <c:pt idx="15422">
                  <c:v>22.976410000000001</c:v>
                </c:pt>
                <c:pt idx="15423">
                  <c:v>22.975439999999999</c:v>
                </c:pt>
                <c:pt idx="15424">
                  <c:v>22.953299999999999</c:v>
                </c:pt>
                <c:pt idx="15425">
                  <c:v>22.878520000000002</c:v>
                </c:pt>
                <c:pt idx="15426">
                  <c:v>22.941600000000001</c:v>
                </c:pt>
                <c:pt idx="15427">
                  <c:v>22.987020000000001</c:v>
                </c:pt>
                <c:pt idx="15428">
                  <c:v>22.986470000000001</c:v>
                </c:pt>
                <c:pt idx="15429">
                  <c:v>22.98554</c:v>
                </c:pt>
                <c:pt idx="15430">
                  <c:v>22.949839999999998</c:v>
                </c:pt>
                <c:pt idx="15431">
                  <c:v>22.929169999999999</c:v>
                </c:pt>
                <c:pt idx="15432">
                  <c:v>22.981860000000001</c:v>
                </c:pt>
                <c:pt idx="15433">
                  <c:v>22.978960000000001</c:v>
                </c:pt>
                <c:pt idx="15434">
                  <c:v>22.98396</c:v>
                </c:pt>
                <c:pt idx="15435">
                  <c:v>23.047000000000001</c:v>
                </c:pt>
                <c:pt idx="15436">
                  <c:v>23.001830000000002</c:v>
                </c:pt>
                <c:pt idx="15437">
                  <c:v>22.967549999999999</c:v>
                </c:pt>
                <c:pt idx="15438">
                  <c:v>23.012329999999999</c:v>
                </c:pt>
                <c:pt idx="15439">
                  <c:v>23.05735</c:v>
                </c:pt>
                <c:pt idx="15440">
                  <c:v>23.123650000000001</c:v>
                </c:pt>
                <c:pt idx="15441">
                  <c:v>23.043690000000002</c:v>
                </c:pt>
                <c:pt idx="15442">
                  <c:v>23.051269999999999</c:v>
                </c:pt>
                <c:pt idx="15443">
                  <c:v>23.06888</c:v>
                </c:pt>
                <c:pt idx="15444">
                  <c:v>23.042380000000001</c:v>
                </c:pt>
                <c:pt idx="15445">
                  <c:v>22.997859999999999</c:v>
                </c:pt>
                <c:pt idx="15446">
                  <c:v>23.010809999999999</c:v>
                </c:pt>
                <c:pt idx="15447">
                  <c:v>23.022839999999999</c:v>
                </c:pt>
                <c:pt idx="15448">
                  <c:v>23.008130000000001</c:v>
                </c:pt>
                <c:pt idx="15449">
                  <c:v>23.009699999999999</c:v>
                </c:pt>
                <c:pt idx="15450">
                  <c:v>22.984210000000001</c:v>
                </c:pt>
                <c:pt idx="15451">
                  <c:v>23.033270000000002</c:v>
                </c:pt>
                <c:pt idx="15452">
                  <c:v>22.979040000000001</c:v>
                </c:pt>
                <c:pt idx="15453">
                  <c:v>22.974769999999999</c:v>
                </c:pt>
                <c:pt idx="15454">
                  <c:v>22.943269999999998</c:v>
                </c:pt>
                <c:pt idx="15455">
                  <c:v>22.925709999999999</c:v>
                </c:pt>
                <c:pt idx="15456">
                  <c:v>22.97467</c:v>
                </c:pt>
                <c:pt idx="15457">
                  <c:v>22.997420000000002</c:v>
                </c:pt>
                <c:pt idx="15458">
                  <c:v>23.019359999999999</c:v>
                </c:pt>
                <c:pt idx="15459">
                  <c:v>22.986879999999999</c:v>
                </c:pt>
                <c:pt idx="15460">
                  <c:v>22.991810000000001</c:v>
                </c:pt>
                <c:pt idx="15461">
                  <c:v>23.011610000000001</c:v>
                </c:pt>
                <c:pt idx="15462">
                  <c:v>23.003319999999999</c:v>
                </c:pt>
                <c:pt idx="15463">
                  <c:v>23.018989999999999</c:v>
                </c:pt>
                <c:pt idx="15464">
                  <c:v>23.021370000000001</c:v>
                </c:pt>
                <c:pt idx="15465">
                  <c:v>23.021629999999998</c:v>
                </c:pt>
                <c:pt idx="15466">
                  <c:v>23.05538</c:v>
                </c:pt>
                <c:pt idx="15467">
                  <c:v>23.05302</c:v>
                </c:pt>
                <c:pt idx="15468">
                  <c:v>23.031839999999999</c:v>
                </c:pt>
                <c:pt idx="15469">
                  <c:v>23.040379999999999</c:v>
                </c:pt>
                <c:pt idx="15470">
                  <c:v>23.038979999999999</c:v>
                </c:pt>
                <c:pt idx="15471">
                  <c:v>23.038260000000001</c:v>
                </c:pt>
                <c:pt idx="15472">
                  <c:v>23.003679999999999</c:v>
                </c:pt>
                <c:pt idx="15473">
                  <c:v>23.04646</c:v>
                </c:pt>
                <c:pt idx="15474">
                  <c:v>22.94312</c:v>
                </c:pt>
                <c:pt idx="15475">
                  <c:v>22.970880000000001</c:v>
                </c:pt>
                <c:pt idx="15476">
                  <c:v>22.978999999999999</c:v>
                </c:pt>
                <c:pt idx="15477">
                  <c:v>22.974119999999999</c:v>
                </c:pt>
                <c:pt idx="15478">
                  <c:v>23.011389999999999</c:v>
                </c:pt>
                <c:pt idx="15479">
                  <c:v>23.030809999999999</c:v>
                </c:pt>
                <c:pt idx="15480">
                  <c:v>23.038589999999999</c:v>
                </c:pt>
                <c:pt idx="15481">
                  <c:v>23.028919999999999</c:v>
                </c:pt>
                <c:pt idx="15482">
                  <c:v>23.023849999999999</c:v>
                </c:pt>
                <c:pt idx="15483">
                  <c:v>23.066690000000001</c:v>
                </c:pt>
                <c:pt idx="15484">
                  <c:v>23.04</c:v>
                </c:pt>
                <c:pt idx="15485">
                  <c:v>23.025130000000001</c:v>
                </c:pt>
                <c:pt idx="15486">
                  <c:v>23.085249999999998</c:v>
                </c:pt>
                <c:pt idx="15487">
                  <c:v>23.07949</c:v>
                </c:pt>
                <c:pt idx="15488">
                  <c:v>23.10173</c:v>
                </c:pt>
                <c:pt idx="15489">
                  <c:v>23.091049999999999</c:v>
                </c:pt>
                <c:pt idx="15490">
                  <c:v>23.04129</c:v>
                </c:pt>
                <c:pt idx="15491">
                  <c:v>22.96547</c:v>
                </c:pt>
                <c:pt idx="15492">
                  <c:v>22.97842</c:v>
                </c:pt>
                <c:pt idx="15493">
                  <c:v>23.00956</c:v>
                </c:pt>
                <c:pt idx="15494">
                  <c:v>22.972909999999999</c:v>
                </c:pt>
                <c:pt idx="15495">
                  <c:v>23.02393</c:v>
                </c:pt>
                <c:pt idx="15496">
                  <c:v>22.947140000000001</c:v>
                </c:pt>
                <c:pt idx="15497">
                  <c:v>22.983450000000001</c:v>
                </c:pt>
                <c:pt idx="15498">
                  <c:v>22.980090000000001</c:v>
                </c:pt>
                <c:pt idx="15499">
                  <c:v>22.97214</c:v>
                </c:pt>
                <c:pt idx="15500">
                  <c:v>22.996880000000001</c:v>
                </c:pt>
                <c:pt idx="15501">
                  <c:v>23.051300000000001</c:v>
                </c:pt>
                <c:pt idx="15502">
                  <c:v>23.03463</c:v>
                </c:pt>
                <c:pt idx="15503">
                  <c:v>23.005479999999999</c:v>
                </c:pt>
                <c:pt idx="15504">
                  <c:v>22.985969999999998</c:v>
                </c:pt>
                <c:pt idx="15505">
                  <c:v>22.975940000000001</c:v>
                </c:pt>
                <c:pt idx="15506">
                  <c:v>22.99905</c:v>
                </c:pt>
                <c:pt idx="15507">
                  <c:v>22.98415</c:v>
                </c:pt>
                <c:pt idx="15508">
                  <c:v>22.95016</c:v>
                </c:pt>
                <c:pt idx="15509">
                  <c:v>22.994720000000001</c:v>
                </c:pt>
                <c:pt idx="15510">
                  <c:v>23.001760000000001</c:v>
                </c:pt>
                <c:pt idx="15511">
                  <c:v>22.977650000000001</c:v>
                </c:pt>
                <c:pt idx="15512">
                  <c:v>22.966239999999999</c:v>
                </c:pt>
                <c:pt idx="15513">
                  <c:v>23.06691</c:v>
                </c:pt>
                <c:pt idx="15514">
                  <c:v>23.0322</c:v>
                </c:pt>
                <c:pt idx="15515">
                  <c:v>23.016549999999999</c:v>
                </c:pt>
                <c:pt idx="15516">
                  <c:v>23.023599999999998</c:v>
                </c:pt>
                <c:pt idx="15517">
                  <c:v>23.06935</c:v>
                </c:pt>
                <c:pt idx="15518">
                  <c:v>23.041530000000002</c:v>
                </c:pt>
                <c:pt idx="15519">
                  <c:v>23.04251</c:v>
                </c:pt>
                <c:pt idx="15520">
                  <c:v>23.009730000000001</c:v>
                </c:pt>
                <c:pt idx="15521">
                  <c:v>23.013629999999999</c:v>
                </c:pt>
                <c:pt idx="15522">
                  <c:v>23.025849999999998</c:v>
                </c:pt>
                <c:pt idx="15523">
                  <c:v>23.01155</c:v>
                </c:pt>
                <c:pt idx="15524">
                  <c:v>23.011340000000001</c:v>
                </c:pt>
                <c:pt idx="15525">
                  <c:v>23.028179999999999</c:v>
                </c:pt>
                <c:pt idx="15526">
                  <c:v>22.981809999999999</c:v>
                </c:pt>
                <c:pt idx="15527">
                  <c:v>23.032240000000002</c:v>
                </c:pt>
                <c:pt idx="15528">
                  <c:v>23.10059</c:v>
                </c:pt>
                <c:pt idx="15529">
                  <c:v>23.00488</c:v>
                </c:pt>
                <c:pt idx="15530">
                  <c:v>23.041419999999999</c:v>
                </c:pt>
                <c:pt idx="15531">
                  <c:v>23.01896</c:v>
                </c:pt>
                <c:pt idx="15532">
                  <c:v>23.003119999999999</c:v>
                </c:pt>
                <c:pt idx="15533">
                  <c:v>22.974620000000002</c:v>
                </c:pt>
                <c:pt idx="15534">
                  <c:v>22.950600000000001</c:v>
                </c:pt>
                <c:pt idx="15535">
                  <c:v>22.972200000000001</c:v>
                </c:pt>
                <c:pt idx="15536">
                  <c:v>22.966519999999999</c:v>
                </c:pt>
                <c:pt idx="15537">
                  <c:v>22.90907</c:v>
                </c:pt>
                <c:pt idx="15538">
                  <c:v>22.97279</c:v>
                </c:pt>
                <c:pt idx="15539">
                  <c:v>22.945519999999998</c:v>
                </c:pt>
                <c:pt idx="15540">
                  <c:v>23.008199999999999</c:v>
                </c:pt>
                <c:pt idx="15541">
                  <c:v>23.023409999999998</c:v>
                </c:pt>
                <c:pt idx="15542">
                  <c:v>23.017130000000002</c:v>
                </c:pt>
                <c:pt idx="15543">
                  <c:v>23.014469999999999</c:v>
                </c:pt>
                <c:pt idx="15544">
                  <c:v>22.94136</c:v>
                </c:pt>
                <c:pt idx="15545">
                  <c:v>23.002330000000001</c:v>
                </c:pt>
                <c:pt idx="15546">
                  <c:v>23.00131</c:v>
                </c:pt>
                <c:pt idx="15547">
                  <c:v>23.011669999999999</c:v>
                </c:pt>
                <c:pt idx="15548">
                  <c:v>23.002099999999999</c:v>
                </c:pt>
                <c:pt idx="15549">
                  <c:v>22.969069999999999</c:v>
                </c:pt>
                <c:pt idx="15550">
                  <c:v>23.017199999999999</c:v>
                </c:pt>
                <c:pt idx="15551">
                  <c:v>22.995470000000001</c:v>
                </c:pt>
                <c:pt idx="15552">
                  <c:v>23.017130000000002</c:v>
                </c:pt>
                <c:pt idx="15553">
                  <c:v>23.00356</c:v>
                </c:pt>
                <c:pt idx="15554">
                  <c:v>22.991710000000001</c:v>
                </c:pt>
                <c:pt idx="15555">
                  <c:v>22.965679999999999</c:v>
                </c:pt>
                <c:pt idx="15556">
                  <c:v>22.989059999999998</c:v>
                </c:pt>
                <c:pt idx="15557">
                  <c:v>22.996279999999999</c:v>
                </c:pt>
                <c:pt idx="15558">
                  <c:v>22.95561</c:v>
                </c:pt>
                <c:pt idx="15559">
                  <c:v>22.896429999999999</c:v>
                </c:pt>
                <c:pt idx="15560">
                  <c:v>22.90446</c:v>
                </c:pt>
                <c:pt idx="15561">
                  <c:v>22.92567</c:v>
                </c:pt>
                <c:pt idx="15562">
                  <c:v>23.004429999999999</c:v>
                </c:pt>
                <c:pt idx="15563">
                  <c:v>22.994959999999999</c:v>
                </c:pt>
                <c:pt idx="15564">
                  <c:v>22.960100000000001</c:v>
                </c:pt>
                <c:pt idx="15565">
                  <c:v>22.956309999999998</c:v>
                </c:pt>
                <c:pt idx="15566">
                  <c:v>22.896730000000002</c:v>
                </c:pt>
                <c:pt idx="15567">
                  <c:v>22.933669999999999</c:v>
                </c:pt>
                <c:pt idx="15568">
                  <c:v>22.936800000000002</c:v>
                </c:pt>
                <c:pt idx="15569">
                  <c:v>22.896540000000002</c:v>
                </c:pt>
                <c:pt idx="15570">
                  <c:v>22.984919999999999</c:v>
                </c:pt>
                <c:pt idx="15571">
                  <c:v>22.970379999999999</c:v>
                </c:pt>
                <c:pt idx="15572">
                  <c:v>22.96312</c:v>
                </c:pt>
                <c:pt idx="15573">
                  <c:v>22.982659999999999</c:v>
                </c:pt>
                <c:pt idx="15574">
                  <c:v>23.016100000000002</c:v>
                </c:pt>
                <c:pt idx="15575">
                  <c:v>22.998200000000001</c:v>
                </c:pt>
                <c:pt idx="15576">
                  <c:v>22.978950000000001</c:v>
                </c:pt>
                <c:pt idx="15577">
                  <c:v>23.01566</c:v>
                </c:pt>
                <c:pt idx="15578">
                  <c:v>23.010750000000002</c:v>
                </c:pt>
                <c:pt idx="15579">
                  <c:v>23.054310000000001</c:v>
                </c:pt>
                <c:pt idx="15580">
                  <c:v>23.031559999999999</c:v>
                </c:pt>
                <c:pt idx="15581">
                  <c:v>23.001259999999998</c:v>
                </c:pt>
                <c:pt idx="15582">
                  <c:v>22.987189999999998</c:v>
                </c:pt>
                <c:pt idx="15583">
                  <c:v>22.98394</c:v>
                </c:pt>
                <c:pt idx="15584">
                  <c:v>22.977630000000001</c:v>
                </c:pt>
                <c:pt idx="15585">
                  <c:v>22.99568</c:v>
                </c:pt>
                <c:pt idx="15586">
                  <c:v>22.968920000000001</c:v>
                </c:pt>
                <c:pt idx="15587">
                  <c:v>23.023969999999998</c:v>
                </c:pt>
                <c:pt idx="15588">
                  <c:v>23.008220000000001</c:v>
                </c:pt>
                <c:pt idx="15589">
                  <c:v>22.984780000000001</c:v>
                </c:pt>
                <c:pt idx="15590">
                  <c:v>22.999649999999999</c:v>
                </c:pt>
                <c:pt idx="15591">
                  <c:v>23.04569</c:v>
                </c:pt>
                <c:pt idx="15592">
                  <c:v>22.993189999999998</c:v>
                </c:pt>
                <c:pt idx="15593">
                  <c:v>23.00468</c:v>
                </c:pt>
                <c:pt idx="15594">
                  <c:v>23.030239999999999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0439168"/>
        <c:axId val="100441088"/>
      </c:scatterChart>
      <c:valAx>
        <c:axId val="100439168"/>
        <c:scaling>
          <c:orientation val="minMax"/>
          <c:max val="1300"/>
          <c:min val="350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Time (seconds)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00441088"/>
        <c:crosses val="autoZero"/>
        <c:crossBetween val="midCat"/>
      </c:valAx>
      <c:valAx>
        <c:axId val="100441088"/>
        <c:scaling>
          <c:orientation val="minMax"/>
          <c:max val="425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Temperature (C)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00439168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'05_03_16_LCO_single_heater_5to1'!$D$1:$D$2</c:f>
              <c:strCache>
                <c:ptCount val="1"/>
                <c:pt idx="0">
                  <c:v>PD1_A07 ｰC</c:v>
                </c:pt>
              </c:strCache>
            </c:strRef>
          </c:tx>
          <c:marker>
            <c:symbol val="none"/>
          </c:marker>
          <c:xVal>
            <c:numRef>
              <c:f>'05_03_16_LCO_single_heater_5to1'!$A$3:$A$15597</c:f>
              <c:numCache>
                <c:formatCode>General</c:formatCode>
                <c:ptCount val="1559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  <c:pt idx="1100">
                  <c:v>1101</c:v>
                </c:pt>
                <c:pt idx="1101">
                  <c:v>1102</c:v>
                </c:pt>
                <c:pt idx="1102">
                  <c:v>1103</c:v>
                </c:pt>
                <c:pt idx="1103">
                  <c:v>1104</c:v>
                </c:pt>
                <c:pt idx="1104">
                  <c:v>1105</c:v>
                </c:pt>
                <c:pt idx="1105">
                  <c:v>1106</c:v>
                </c:pt>
                <c:pt idx="1106">
                  <c:v>1107</c:v>
                </c:pt>
                <c:pt idx="1107">
                  <c:v>1108</c:v>
                </c:pt>
                <c:pt idx="1108">
                  <c:v>1109</c:v>
                </c:pt>
                <c:pt idx="1109">
                  <c:v>1110</c:v>
                </c:pt>
                <c:pt idx="1110">
                  <c:v>1111</c:v>
                </c:pt>
                <c:pt idx="1111">
                  <c:v>1112</c:v>
                </c:pt>
                <c:pt idx="1112">
                  <c:v>1113</c:v>
                </c:pt>
                <c:pt idx="1113">
                  <c:v>1114</c:v>
                </c:pt>
                <c:pt idx="1114">
                  <c:v>1115</c:v>
                </c:pt>
                <c:pt idx="1115">
                  <c:v>1116</c:v>
                </c:pt>
                <c:pt idx="1116">
                  <c:v>1117</c:v>
                </c:pt>
                <c:pt idx="1117">
                  <c:v>1118</c:v>
                </c:pt>
                <c:pt idx="1118">
                  <c:v>1119</c:v>
                </c:pt>
                <c:pt idx="1119">
                  <c:v>1120</c:v>
                </c:pt>
                <c:pt idx="1120">
                  <c:v>1121</c:v>
                </c:pt>
                <c:pt idx="1121">
                  <c:v>1122</c:v>
                </c:pt>
                <c:pt idx="1122">
                  <c:v>1123</c:v>
                </c:pt>
                <c:pt idx="1123">
                  <c:v>1124</c:v>
                </c:pt>
                <c:pt idx="1124">
                  <c:v>1125</c:v>
                </c:pt>
                <c:pt idx="1125">
                  <c:v>1126</c:v>
                </c:pt>
                <c:pt idx="1126">
                  <c:v>1127</c:v>
                </c:pt>
                <c:pt idx="1127">
                  <c:v>1128</c:v>
                </c:pt>
                <c:pt idx="1128">
                  <c:v>1129</c:v>
                </c:pt>
                <c:pt idx="1129">
                  <c:v>1130</c:v>
                </c:pt>
                <c:pt idx="1130">
                  <c:v>1131</c:v>
                </c:pt>
                <c:pt idx="1131">
                  <c:v>1132</c:v>
                </c:pt>
                <c:pt idx="1132">
                  <c:v>1133</c:v>
                </c:pt>
                <c:pt idx="1133">
                  <c:v>1134</c:v>
                </c:pt>
                <c:pt idx="1134">
                  <c:v>1135</c:v>
                </c:pt>
                <c:pt idx="1135">
                  <c:v>1136</c:v>
                </c:pt>
                <c:pt idx="1136">
                  <c:v>1137</c:v>
                </c:pt>
                <c:pt idx="1137">
                  <c:v>1138</c:v>
                </c:pt>
                <c:pt idx="1138">
                  <c:v>1139</c:v>
                </c:pt>
                <c:pt idx="1139">
                  <c:v>1140</c:v>
                </c:pt>
                <c:pt idx="1140">
                  <c:v>1141</c:v>
                </c:pt>
                <c:pt idx="1141">
                  <c:v>1142</c:v>
                </c:pt>
                <c:pt idx="1142">
                  <c:v>1143</c:v>
                </c:pt>
                <c:pt idx="1143">
                  <c:v>1144</c:v>
                </c:pt>
                <c:pt idx="1144">
                  <c:v>1145</c:v>
                </c:pt>
                <c:pt idx="1145">
                  <c:v>1146</c:v>
                </c:pt>
                <c:pt idx="1146">
                  <c:v>1147</c:v>
                </c:pt>
                <c:pt idx="1147">
                  <c:v>1148</c:v>
                </c:pt>
                <c:pt idx="1148">
                  <c:v>1149</c:v>
                </c:pt>
                <c:pt idx="1149">
                  <c:v>1150</c:v>
                </c:pt>
                <c:pt idx="1150">
                  <c:v>1151</c:v>
                </c:pt>
                <c:pt idx="1151">
                  <c:v>1152</c:v>
                </c:pt>
                <c:pt idx="1152">
                  <c:v>1153</c:v>
                </c:pt>
                <c:pt idx="1153">
                  <c:v>1154</c:v>
                </c:pt>
                <c:pt idx="1154">
                  <c:v>1155</c:v>
                </c:pt>
                <c:pt idx="1155">
                  <c:v>1156</c:v>
                </c:pt>
                <c:pt idx="1156">
                  <c:v>1157</c:v>
                </c:pt>
                <c:pt idx="1157">
                  <c:v>1158</c:v>
                </c:pt>
                <c:pt idx="1158">
                  <c:v>1159</c:v>
                </c:pt>
                <c:pt idx="1159">
                  <c:v>1160</c:v>
                </c:pt>
                <c:pt idx="1160">
                  <c:v>1161</c:v>
                </c:pt>
                <c:pt idx="1161">
                  <c:v>1162</c:v>
                </c:pt>
                <c:pt idx="1162">
                  <c:v>1163</c:v>
                </c:pt>
                <c:pt idx="1163">
                  <c:v>1164</c:v>
                </c:pt>
                <c:pt idx="1164">
                  <c:v>1165</c:v>
                </c:pt>
                <c:pt idx="1165">
                  <c:v>1166</c:v>
                </c:pt>
                <c:pt idx="1166">
                  <c:v>1167</c:v>
                </c:pt>
                <c:pt idx="1167">
                  <c:v>1168</c:v>
                </c:pt>
                <c:pt idx="1168">
                  <c:v>1169</c:v>
                </c:pt>
                <c:pt idx="1169">
                  <c:v>1170</c:v>
                </c:pt>
                <c:pt idx="1170">
                  <c:v>1171</c:v>
                </c:pt>
                <c:pt idx="1171">
                  <c:v>1172</c:v>
                </c:pt>
                <c:pt idx="1172">
                  <c:v>1173</c:v>
                </c:pt>
                <c:pt idx="1173">
                  <c:v>1174</c:v>
                </c:pt>
                <c:pt idx="1174">
                  <c:v>1175</c:v>
                </c:pt>
                <c:pt idx="1175">
                  <c:v>1176</c:v>
                </c:pt>
                <c:pt idx="1176">
                  <c:v>1177</c:v>
                </c:pt>
                <c:pt idx="1177">
                  <c:v>1178</c:v>
                </c:pt>
                <c:pt idx="1178">
                  <c:v>1179</c:v>
                </c:pt>
                <c:pt idx="1179">
                  <c:v>1180</c:v>
                </c:pt>
                <c:pt idx="1180">
                  <c:v>1181</c:v>
                </c:pt>
                <c:pt idx="1181">
                  <c:v>1182</c:v>
                </c:pt>
                <c:pt idx="1182">
                  <c:v>1183</c:v>
                </c:pt>
                <c:pt idx="1183">
                  <c:v>1184</c:v>
                </c:pt>
                <c:pt idx="1184">
                  <c:v>1185</c:v>
                </c:pt>
                <c:pt idx="1185">
                  <c:v>1186</c:v>
                </c:pt>
                <c:pt idx="1186">
                  <c:v>1187</c:v>
                </c:pt>
                <c:pt idx="1187">
                  <c:v>1188</c:v>
                </c:pt>
                <c:pt idx="1188">
                  <c:v>1189</c:v>
                </c:pt>
                <c:pt idx="1189">
                  <c:v>1190</c:v>
                </c:pt>
                <c:pt idx="1190">
                  <c:v>1191</c:v>
                </c:pt>
                <c:pt idx="1191">
                  <c:v>1192</c:v>
                </c:pt>
                <c:pt idx="1192">
                  <c:v>1193</c:v>
                </c:pt>
                <c:pt idx="1193">
                  <c:v>1194</c:v>
                </c:pt>
                <c:pt idx="1194">
                  <c:v>1195</c:v>
                </c:pt>
                <c:pt idx="1195">
                  <c:v>1196</c:v>
                </c:pt>
                <c:pt idx="1196">
                  <c:v>1197</c:v>
                </c:pt>
                <c:pt idx="1197">
                  <c:v>1198</c:v>
                </c:pt>
                <c:pt idx="1198">
                  <c:v>1199</c:v>
                </c:pt>
                <c:pt idx="1199">
                  <c:v>1200</c:v>
                </c:pt>
                <c:pt idx="1200">
                  <c:v>1201</c:v>
                </c:pt>
                <c:pt idx="1201">
                  <c:v>1202</c:v>
                </c:pt>
                <c:pt idx="1202">
                  <c:v>1203</c:v>
                </c:pt>
                <c:pt idx="1203">
                  <c:v>1204</c:v>
                </c:pt>
                <c:pt idx="1204">
                  <c:v>1205</c:v>
                </c:pt>
                <c:pt idx="1205">
                  <c:v>1206</c:v>
                </c:pt>
                <c:pt idx="1206">
                  <c:v>1207</c:v>
                </c:pt>
                <c:pt idx="1207">
                  <c:v>1208</c:v>
                </c:pt>
                <c:pt idx="1208">
                  <c:v>1209</c:v>
                </c:pt>
                <c:pt idx="1209">
                  <c:v>1210</c:v>
                </c:pt>
                <c:pt idx="1210">
                  <c:v>1211</c:v>
                </c:pt>
                <c:pt idx="1211">
                  <c:v>1212</c:v>
                </c:pt>
                <c:pt idx="1212">
                  <c:v>1213</c:v>
                </c:pt>
                <c:pt idx="1213">
                  <c:v>1214</c:v>
                </c:pt>
                <c:pt idx="1214">
                  <c:v>1215</c:v>
                </c:pt>
                <c:pt idx="1215">
                  <c:v>1216</c:v>
                </c:pt>
                <c:pt idx="1216">
                  <c:v>1217</c:v>
                </c:pt>
                <c:pt idx="1217">
                  <c:v>1218</c:v>
                </c:pt>
                <c:pt idx="1218">
                  <c:v>1219</c:v>
                </c:pt>
                <c:pt idx="1219">
                  <c:v>1220</c:v>
                </c:pt>
                <c:pt idx="1220">
                  <c:v>1221</c:v>
                </c:pt>
                <c:pt idx="1221">
                  <c:v>1222</c:v>
                </c:pt>
                <c:pt idx="1222">
                  <c:v>1223</c:v>
                </c:pt>
                <c:pt idx="1223">
                  <c:v>1224</c:v>
                </c:pt>
                <c:pt idx="1224">
                  <c:v>1225</c:v>
                </c:pt>
                <c:pt idx="1225">
                  <c:v>1226</c:v>
                </c:pt>
                <c:pt idx="1226">
                  <c:v>1227</c:v>
                </c:pt>
                <c:pt idx="1227">
                  <c:v>1228</c:v>
                </c:pt>
                <c:pt idx="1228">
                  <c:v>1229</c:v>
                </c:pt>
                <c:pt idx="1229">
                  <c:v>1230</c:v>
                </c:pt>
                <c:pt idx="1230">
                  <c:v>1231</c:v>
                </c:pt>
                <c:pt idx="1231">
                  <c:v>1232</c:v>
                </c:pt>
                <c:pt idx="1232">
                  <c:v>1233</c:v>
                </c:pt>
                <c:pt idx="1233">
                  <c:v>1234</c:v>
                </c:pt>
                <c:pt idx="1234">
                  <c:v>1235</c:v>
                </c:pt>
                <c:pt idx="1235">
                  <c:v>1236</c:v>
                </c:pt>
                <c:pt idx="1236">
                  <c:v>1237</c:v>
                </c:pt>
                <c:pt idx="1237">
                  <c:v>1238</c:v>
                </c:pt>
                <c:pt idx="1238">
                  <c:v>1239</c:v>
                </c:pt>
                <c:pt idx="1239">
                  <c:v>1240</c:v>
                </c:pt>
                <c:pt idx="1240">
                  <c:v>1241</c:v>
                </c:pt>
                <c:pt idx="1241">
                  <c:v>1242</c:v>
                </c:pt>
                <c:pt idx="1242">
                  <c:v>1243</c:v>
                </c:pt>
                <c:pt idx="1243">
                  <c:v>1244</c:v>
                </c:pt>
                <c:pt idx="1244">
                  <c:v>1245</c:v>
                </c:pt>
                <c:pt idx="1245">
                  <c:v>1246</c:v>
                </c:pt>
                <c:pt idx="1246">
                  <c:v>1247</c:v>
                </c:pt>
                <c:pt idx="1247">
                  <c:v>1248</c:v>
                </c:pt>
                <c:pt idx="1248">
                  <c:v>1249</c:v>
                </c:pt>
                <c:pt idx="1249">
                  <c:v>1250</c:v>
                </c:pt>
                <c:pt idx="1250">
                  <c:v>1251</c:v>
                </c:pt>
                <c:pt idx="1251">
                  <c:v>1252</c:v>
                </c:pt>
                <c:pt idx="1252">
                  <c:v>1253</c:v>
                </c:pt>
                <c:pt idx="1253">
                  <c:v>1254</c:v>
                </c:pt>
                <c:pt idx="1254">
                  <c:v>1255</c:v>
                </c:pt>
                <c:pt idx="1255">
                  <c:v>1256</c:v>
                </c:pt>
                <c:pt idx="1256">
                  <c:v>1257</c:v>
                </c:pt>
                <c:pt idx="1257">
                  <c:v>1258</c:v>
                </c:pt>
                <c:pt idx="1258">
                  <c:v>1259</c:v>
                </c:pt>
                <c:pt idx="1259">
                  <c:v>1260</c:v>
                </c:pt>
                <c:pt idx="1260">
                  <c:v>1261</c:v>
                </c:pt>
                <c:pt idx="1261">
                  <c:v>1262</c:v>
                </c:pt>
                <c:pt idx="1262">
                  <c:v>1263</c:v>
                </c:pt>
                <c:pt idx="1263">
                  <c:v>1264</c:v>
                </c:pt>
                <c:pt idx="1264">
                  <c:v>1265</c:v>
                </c:pt>
                <c:pt idx="1265">
                  <c:v>1266</c:v>
                </c:pt>
                <c:pt idx="1266">
                  <c:v>1267</c:v>
                </c:pt>
                <c:pt idx="1267">
                  <c:v>1268</c:v>
                </c:pt>
                <c:pt idx="1268">
                  <c:v>1269</c:v>
                </c:pt>
                <c:pt idx="1269">
                  <c:v>1270</c:v>
                </c:pt>
                <c:pt idx="1270">
                  <c:v>1271</c:v>
                </c:pt>
                <c:pt idx="1271">
                  <c:v>1272</c:v>
                </c:pt>
                <c:pt idx="1272">
                  <c:v>1273</c:v>
                </c:pt>
                <c:pt idx="1273">
                  <c:v>1274</c:v>
                </c:pt>
                <c:pt idx="1274">
                  <c:v>1275</c:v>
                </c:pt>
                <c:pt idx="1275">
                  <c:v>1276</c:v>
                </c:pt>
                <c:pt idx="1276">
                  <c:v>1277</c:v>
                </c:pt>
                <c:pt idx="1277">
                  <c:v>1278</c:v>
                </c:pt>
                <c:pt idx="1278">
                  <c:v>1279</c:v>
                </c:pt>
                <c:pt idx="1279">
                  <c:v>1280</c:v>
                </c:pt>
                <c:pt idx="1280">
                  <c:v>1281</c:v>
                </c:pt>
                <c:pt idx="1281">
                  <c:v>1282</c:v>
                </c:pt>
                <c:pt idx="1282">
                  <c:v>1283</c:v>
                </c:pt>
                <c:pt idx="1283">
                  <c:v>1284</c:v>
                </c:pt>
                <c:pt idx="1284">
                  <c:v>1285</c:v>
                </c:pt>
                <c:pt idx="1285">
                  <c:v>1286</c:v>
                </c:pt>
                <c:pt idx="1286">
                  <c:v>1287</c:v>
                </c:pt>
                <c:pt idx="1287">
                  <c:v>1288</c:v>
                </c:pt>
                <c:pt idx="1288">
                  <c:v>1289</c:v>
                </c:pt>
                <c:pt idx="1289">
                  <c:v>1290</c:v>
                </c:pt>
                <c:pt idx="1290">
                  <c:v>1291</c:v>
                </c:pt>
                <c:pt idx="1291">
                  <c:v>1292</c:v>
                </c:pt>
                <c:pt idx="1292">
                  <c:v>1293</c:v>
                </c:pt>
                <c:pt idx="1293">
                  <c:v>1294</c:v>
                </c:pt>
                <c:pt idx="1294">
                  <c:v>1295</c:v>
                </c:pt>
                <c:pt idx="1295">
                  <c:v>1296</c:v>
                </c:pt>
                <c:pt idx="1296">
                  <c:v>1297</c:v>
                </c:pt>
                <c:pt idx="1297">
                  <c:v>1298</c:v>
                </c:pt>
                <c:pt idx="1298">
                  <c:v>1299</c:v>
                </c:pt>
                <c:pt idx="1299">
                  <c:v>1300</c:v>
                </c:pt>
                <c:pt idx="1300">
                  <c:v>1301</c:v>
                </c:pt>
                <c:pt idx="1301">
                  <c:v>1302</c:v>
                </c:pt>
                <c:pt idx="1302">
                  <c:v>1303</c:v>
                </c:pt>
                <c:pt idx="1303">
                  <c:v>1304</c:v>
                </c:pt>
                <c:pt idx="1304">
                  <c:v>1305</c:v>
                </c:pt>
                <c:pt idx="1305">
                  <c:v>1306</c:v>
                </c:pt>
                <c:pt idx="1306">
                  <c:v>1307</c:v>
                </c:pt>
                <c:pt idx="1307">
                  <c:v>1308</c:v>
                </c:pt>
                <c:pt idx="1308">
                  <c:v>1309</c:v>
                </c:pt>
                <c:pt idx="1309">
                  <c:v>1310</c:v>
                </c:pt>
                <c:pt idx="1310">
                  <c:v>1311</c:v>
                </c:pt>
                <c:pt idx="1311">
                  <c:v>1312</c:v>
                </c:pt>
                <c:pt idx="1312">
                  <c:v>1313</c:v>
                </c:pt>
                <c:pt idx="1313">
                  <c:v>1314</c:v>
                </c:pt>
                <c:pt idx="1314">
                  <c:v>1315</c:v>
                </c:pt>
                <c:pt idx="1315">
                  <c:v>1316</c:v>
                </c:pt>
                <c:pt idx="1316">
                  <c:v>1317</c:v>
                </c:pt>
                <c:pt idx="1317">
                  <c:v>1318</c:v>
                </c:pt>
                <c:pt idx="1318">
                  <c:v>1319</c:v>
                </c:pt>
                <c:pt idx="1319">
                  <c:v>1320</c:v>
                </c:pt>
                <c:pt idx="1320">
                  <c:v>1321</c:v>
                </c:pt>
                <c:pt idx="1321">
                  <c:v>1322</c:v>
                </c:pt>
                <c:pt idx="1322">
                  <c:v>1323</c:v>
                </c:pt>
                <c:pt idx="1323">
                  <c:v>1324</c:v>
                </c:pt>
                <c:pt idx="1324">
                  <c:v>1325</c:v>
                </c:pt>
                <c:pt idx="1325">
                  <c:v>1326</c:v>
                </c:pt>
                <c:pt idx="1326">
                  <c:v>1327</c:v>
                </c:pt>
                <c:pt idx="1327">
                  <c:v>1328</c:v>
                </c:pt>
                <c:pt idx="1328">
                  <c:v>1329</c:v>
                </c:pt>
                <c:pt idx="1329">
                  <c:v>1330</c:v>
                </c:pt>
                <c:pt idx="1330">
                  <c:v>1331</c:v>
                </c:pt>
                <c:pt idx="1331">
                  <c:v>1332</c:v>
                </c:pt>
                <c:pt idx="1332">
                  <c:v>1333</c:v>
                </c:pt>
                <c:pt idx="1333">
                  <c:v>1334</c:v>
                </c:pt>
                <c:pt idx="1334">
                  <c:v>1335</c:v>
                </c:pt>
                <c:pt idx="1335">
                  <c:v>1336</c:v>
                </c:pt>
                <c:pt idx="1336">
                  <c:v>1337</c:v>
                </c:pt>
                <c:pt idx="1337">
                  <c:v>1338</c:v>
                </c:pt>
                <c:pt idx="1338">
                  <c:v>1339</c:v>
                </c:pt>
                <c:pt idx="1339">
                  <c:v>1340</c:v>
                </c:pt>
                <c:pt idx="1340">
                  <c:v>1341</c:v>
                </c:pt>
                <c:pt idx="1341">
                  <c:v>1342</c:v>
                </c:pt>
                <c:pt idx="1342">
                  <c:v>1343</c:v>
                </c:pt>
                <c:pt idx="1343">
                  <c:v>1344</c:v>
                </c:pt>
                <c:pt idx="1344">
                  <c:v>1345</c:v>
                </c:pt>
                <c:pt idx="1345">
                  <c:v>1346</c:v>
                </c:pt>
                <c:pt idx="1346">
                  <c:v>1347</c:v>
                </c:pt>
                <c:pt idx="1347">
                  <c:v>1348</c:v>
                </c:pt>
                <c:pt idx="1348">
                  <c:v>1349</c:v>
                </c:pt>
                <c:pt idx="1349">
                  <c:v>1350</c:v>
                </c:pt>
                <c:pt idx="1350">
                  <c:v>1351</c:v>
                </c:pt>
                <c:pt idx="1351">
                  <c:v>1352</c:v>
                </c:pt>
                <c:pt idx="1352">
                  <c:v>1353</c:v>
                </c:pt>
                <c:pt idx="1353">
                  <c:v>1354</c:v>
                </c:pt>
                <c:pt idx="1354">
                  <c:v>1355</c:v>
                </c:pt>
                <c:pt idx="1355">
                  <c:v>1356</c:v>
                </c:pt>
                <c:pt idx="1356">
                  <c:v>1357</c:v>
                </c:pt>
                <c:pt idx="1357">
                  <c:v>1358</c:v>
                </c:pt>
                <c:pt idx="1358">
                  <c:v>1359</c:v>
                </c:pt>
                <c:pt idx="1359">
                  <c:v>1360</c:v>
                </c:pt>
                <c:pt idx="1360">
                  <c:v>1361</c:v>
                </c:pt>
                <c:pt idx="1361">
                  <c:v>1362</c:v>
                </c:pt>
                <c:pt idx="1362">
                  <c:v>1363</c:v>
                </c:pt>
                <c:pt idx="1363">
                  <c:v>1364</c:v>
                </c:pt>
                <c:pt idx="1364">
                  <c:v>1365</c:v>
                </c:pt>
                <c:pt idx="1365">
                  <c:v>1366</c:v>
                </c:pt>
                <c:pt idx="1366">
                  <c:v>1367</c:v>
                </c:pt>
                <c:pt idx="1367">
                  <c:v>1368</c:v>
                </c:pt>
                <c:pt idx="1368">
                  <c:v>1369</c:v>
                </c:pt>
                <c:pt idx="1369">
                  <c:v>1370</c:v>
                </c:pt>
                <c:pt idx="1370">
                  <c:v>1371</c:v>
                </c:pt>
                <c:pt idx="1371">
                  <c:v>1372</c:v>
                </c:pt>
                <c:pt idx="1372">
                  <c:v>1373</c:v>
                </c:pt>
                <c:pt idx="1373">
                  <c:v>1374</c:v>
                </c:pt>
                <c:pt idx="1374">
                  <c:v>1375</c:v>
                </c:pt>
                <c:pt idx="1375">
                  <c:v>1376</c:v>
                </c:pt>
                <c:pt idx="1376">
                  <c:v>1377</c:v>
                </c:pt>
                <c:pt idx="1377">
                  <c:v>1378</c:v>
                </c:pt>
                <c:pt idx="1378">
                  <c:v>1379</c:v>
                </c:pt>
                <c:pt idx="1379">
                  <c:v>1380</c:v>
                </c:pt>
                <c:pt idx="1380">
                  <c:v>1381</c:v>
                </c:pt>
                <c:pt idx="1381">
                  <c:v>1382</c:v>
                </c:pt>
                <c:pt idx="1382">
                  <c:v>1383</c:v>
                </c:pt>
                <c:pt idx="1383">
                  <c:v>1384</c:v>
                </c:pt>
                <c:pt idx="1384">
                  <c:v>1385</c:v>
                </c:pt>
                <c:pt idx="1385">
                  <c:v>1386</c:v>
                </c:pt>
                <c:pt idx="1386">
                  <c:v>1387</c:v>
                </c:pt>
                <c:pt idx="1387">
                  <c:v>1388</c:v>
                </c:pt>
                <c:pt idx="1388">
                  <c:v>1389</c:v>
                </c:pt>
                <c:pt idx="1389">
                  <c:v>1390</c:v>
                </c:pt>
                <c:pt idx="1390">
                  <c:v>1391</c:v>
                </c:pt>
                <c:pt idx="1391">
                  <c:v>1392</c:v>
                </c:pt>
                <c:pt idx="1392">
                  <c:v>1393</c:v>
                </c:pt>
                <c:pt idx="1393">
                  <c:v>1394</c:v>
                </c:pt>
                <c:pt idx="1394">
                  <c:v>1395</c:v>
                </c:pt>
                <c:pt idx="1395">
                  <c:v>1396</c:v>
                </c:pt>
                <c:pt idx="1396">
                  <c:v>1397</c:v>
                </c:pt>
                <c:pt idx="1397">
                  <c:v>1398</c:v>
                </c:pt>
                <c:pt idx="1398">
                  <c:v>1399</c:v>
                </c:pt>
                <c:pt idx="1399">
                  <c:v>1400</c:v>
                </c:pt>
                <c:pt idx="1400">
                  <c:v>1401</c:v>
                </c:pt>
                <c:pt idx="1401">
                  <c:v>1402</c:v>
                </c:pt>
                <c:pt idx="1402">
                  <c:v>1403</c:v>
                </c:pt>
                <c:pt idx="1403">
                  <c:v>1404</c:v>
                </c:pt>
                <c:pt idx="1404">
                  <c:v>1405</c:v>
                </c:pt>
                <c:pt idx="1405">
                  <c:v>1406</c:v>
                </c:pt>
                <c:pt idx="1406">
                  <c:v>1407</c:v>
                </c:pt>
                <c:pt idx="1407">
                  <c:v>1408</c:v>
                </c:pt>
                <c:pt idx="1408">
                  <c:v>1409</c:v>
                </c:pt>
                <c:pt idx="1409">
                  <c:v>1410</c:v>
                </c:pt>
                <c:pt idx="1410">
                  <c:v>1411</c:v>
                </c:pt>
                <c:pt idx="1411">
                  <c:v>1412</c:v>
                </c:pt>
                <c:pt idx="1412">
                  <c:v>1413</c:v>
                </c:pt>
                <c:pt idx="1413">
                  <c:v>1414</c:v>
                </c:pt>
                <c:pt idx="1414">
                  <c:v>1415</c:v>
                </c:pt>
                <c:pt idx="1415">
                  <c:v>1416</c:v>
                </c:pt>
                <c:pt idx="1416">
                  <c:v>1417</c:v>
                </c:pt>
                <c:pt idx="1417">
                  <c:v>1418</c:v>
                </c:pt>
                <c:pt idx="1418">
                  <c:v>1419</c:v>
                </c:pt>
                <c:pt idx="1419">
                  <c:v>1420</c:v>
                </c:pt>
                <c:pt idx="1420">
                  <c:v>1421</c:v>
                </c:pt>
                <c:pt idx="1421">
                  <c:v>1422</c:v>
                </c:pt>
                <c:pt idx="1422">
                  <c:v>1423</c:v>
                </c:pt>
                <c:pt idx="1423">
                  <c:v>1424</c:v>
                </c:pt>
                <c:pt idx="1424">
                  <c:v>1425</c:v>
                </c:pt>
                <c:pt idx="1425">
                  <c:v>1426</c:v>
                </c:pt>
                <c:pt idx="1426">
                  <c:v>1427</c:v>
                </c:pt>
                <c:pt idx="1427">
                  <c:v>1428</c:v>
                </c:pt>
                <c:pt idx="1428">
                  <c:v>1429</c:v>
                </c:pt>
                <c:pt idx="1429">
                  <c:v>1430</c:v>
                </c:pt>
                <c:pt idx="1430">
                  <c:v>1431</c:v>
                </c:pt>
                <c:pt idx="1431">
                  <c:v>1432</c:v>
                </c:pt>
                <c:pt idx="1432">
                  <c:v>1433</c:v>
                </c:pt>
                <c:pt idx="1433">
                  <c:v>1434</c:v>
                </c:pt>
                <c:pt idx="1434">
                  <c:v>1435</c:v>
                </c:pt>
                <c:pt idx="1435">
                  <c:v>1436</c:v>
                </c:pt>
                <c:pt idx="1436">
                  <c:v>1437</c:v>
                </c:pt>
                <c:pt idx="1437">
                  <c:v>1438</c:v>
                </c:pt>
                <c:pt idx="1438">
                  <c:v>1439</c:v>
                </c:pt>
                <c:pt idx="1439">
                  <c:v>1440</c:v>
                </c:pt>
                <c:pt idx="1440">
                  <c:v>1441</c:v>
                </c:pt>
                <c:pt idx="1441">
                  <c:v>1442</c:v>
                </c:pt>
                <c:pt idx="1442">
                  <c:v>1443</c:v>
                </c:pt>
                <c:pt idx="1443">
                  <c:v>1444</c:v>
                </c:pt>
                <c:pt idx="1444">
                  <c:v>1445</c:v>
                </c:pt>
                <c:pt idx="1445">
                  <c:v>1446</c:v>
                </c:pt>
                <c:pt idx="1446">
                  <c:v>1447</c:v>
                </c:pt>
                <c:pt idx="1447">
                  <c:v>1448</c:v>
                </c:pt>
                <c:pt idx="1448">
                  <c:v>1449</c:v>
                </c:pt>
                <c:pt idx="1449">
                  <c:v>1450</c:v>
                </c:pt>
                <c:pt idx="1450">
                  <c:v>1451</c:v>
                </c:pt>
                <c:pt idx="1451">
                  <c:v>1452</c:v>
                </c:pt>
                <c:pt idx="1452">
                  <c:v>1453</c:v>
                </c:pt>
                <c:pt idx="1453">
                  <c:v>1454</c:v>
                </c:pt>
                <c:pt idx="1454">
                  <c:v>1455</c:v>
                </c:pt>
                <c:pt idx="1455">
                  <c:v>1456</c:v>
                </c:pt>
                <c:pt idx="1456">
                  <c:v>1457</c:v>
                </c:pt>
                <c:pt idx="1457">
                  <c:v>1458</c:v>
                </c:pt>
                <c:pt idx="1458">
                  <c:v>1459</c:v>
                </c:pt>
                <c:pt idx="1459">
                  <c:v>1460</c:v>
                </c:pt>
                <c:pt idx="1460">
                  <c:v>1461</c:v>
                </c:pt>
                <c:pt idx="1461">
                  <c:v>1462</c:v>
                </c:pt>
                <c:pt idx="1462">
                  <c:v>1463</c:v>
                </c:pt>
                <c:pt idx="1463">
                  <c:v>1464</c:v>
                </c:pt>
                <c:pt idx="1464">
                  <c:v>1465</c:v>
                </c:pt>
                <c:pt idx="1465">
                  <c:v>1466</c:v>
                </c:pt>
                <c:pt idx="1466">
                  <c:v>1467</c:v>
                </c:pt>
                <c:pt idx="1467">
                  <c:v>1468</c:v>
                </c:pt>
                <c:pt idx="1468">
                  <c:v>1469</c:v>
                </c:pt>
                <c:pt idx="1469">
                  <c:v>1470</c:v>
                </c:pt>
                <c:pt idx="1470">
                  <c:v>1471</c:v>
                </c:pt>
                <c:pt idx="1471">
                  <c:v>1472</c:v>
                </c:pt>
                <c:pt idx="1472">
                  <c:v>1473</c:v>
                </c:pt>
                <c:pt idx="1473">
                  <c:v>1474</c:v>
                </c:pt>
                <c:pt idx="1474">
                  <c:v>1475</c:v>
                </c:pt>
                <c:pt idx="1475">
                  <c:v>1476</c:v>
                </c:pt>
                <c:pt idx="1476">
                  <c:v>1477</c:v>
                </c:pt>
                <c:pt idx="1477">
                  <c:v>1478</c:v>
                </c:pt>
                <c:pt idx="1478">
                  <c:v>1479</c:v>
                </c:pt>
                <c:pt idx="1479">
                  <c:v>1480</c:v>
                </c:pt>
                <c:pt idx="1480">
                  <c:v>1481</c:v>
                </c:pt>
                <c:pt idx="1481">
                  <c:v>1482</c:v>
                </c:pt>
                <c:pt idx="1482">
                  <c:v>1483</c:v>
                </c:pt>
                <c:pt idx="1483">
                  <c:v>1484</c:v>
                </c:pt>
                <c:pt idx="1484">
                  <c:v>1485</c:v>
                </c:pt>
                <c:pt idx="1485">
                  <c:v>1486</c:v>
                </c:pt>
                <c:pt idx="1486">
                  <c:v>1487</c:v>
                </c:pt>
                <c:pt idx="1487">
                  <c:v>1488</c:v>
                </c:pt>
                <c:pt idx="1488">
                  <c:v>1489</c:v>
                </c:pt>
                <c:pt idx="1489">
                  <c:v>1490</c:v>
                </c:pt>
                <c:pt idx="1490">
                  <c:v>1491</c:v>
                </c:pt>
                <c:pt idx="1491">
                  <c:v>1492</c:v>
                </c:pt>
                <c:pt idx="1492">
                  <c:v>1493</c:v>
                </c:pt>
                <c:pt idx="1493">
                  <c:v>1494</c:v>
                </c:pt>
                <c:pt idx="1494">
                  <c:v>1495</c:v>
                </c:pt>
                <c:pt idx="1495">
                  <c:v>1496</c:v>
                </c:pt>
                <c:pt idx="1496">
                  <c:v>1497</c:v>
                </c:pt>
                <c:pt idx="1497">
                  <c:v>1498</c:v>
                </c:pt>
                <c:pt idx="1498">
                  <c:v>1499</c:v>
                </c:pt>
                <c:pt idx="1499">
                  <c:v>1500</c:v>
                </c:pt>
                <c:pt idx="1500">
                  <c:v>1501</c:v>
                </c:pt>
                <c:pt idx="1501">
                  <c:v>1502</c:v>
                </c:pt>
                <c:pt idx="1502">
                  <c:v>1503</c:v>
                </c:pt>
                <c:pt idx="1503">
                  <c:v>1504</c:v>
                </c:pt>
                <c:pt idx="1504">
                  <c:v>1505</c:v>
                </c:pt>
                <c:pt idx="1505">
                  <c:v>1506</c:v>
                </c:pt>
                <c:pt idx="1506">
                  <c:v>1507</c:v>
                </c:pt>
                <c:pt idx="1507">
                  <c:v>1508</c:v>
                </c:pt>
                <c:pt idx="1508">
                  <c:v>1509</c:v>
                </c:pt>
                <c:pt idx="1509">
                  <c:v>1510</c:v>
                </c:pt>
                <c:pt idx="1510">
                  <c:v>1511</c:v>
                </c:pt>
                <c:pt idx="1511">
                  <c:v>1512</c:v>
                </c:pt>
                <c:pt idx="1512">
                  <c:v>1513</c:v>
                </c:pt>
                <c:pt idx="1513">
                  <c:v>1514</c:v>
                </c:pt>
                <c:pt idx="1514">
                  <c:v>1515</c:v>
                </c:pt>
                <c:pt idx="1515">
                  <c:v>1516</c:v>
                </c:pt>
                <c:pt idx="1516">
                  <c:v>1517</c:v>
                </c:pt>
                <c:pt idx="1517">
                  <c:v>1518</c:v>
                </c:pt>
                <c:pt idx="1518">
                  <c:v>1519</c:v>
                </c:pt>
                <c:pt idx="1519">
                  <c:v>1520</c:v>
                </c:pt>
                <c:pt idx="1520">
                  <c:v>1521</c:v>
                </c:pt>
                <c:pt idx="1521">
                  <c:v>1522</c:v>
                </c:pt>
                <c:pt idx="1522">
                  <c:v>1523</c:v>
                </c:pt>
                <c:pt idx="1523">
                  <c:v>1524</c:v>
                </c:pt>
                <c:pt idx="1524">
                  <c:v>1525</c:v>
                </c:pt>
                <c:pt idx="1525">
                  <c:v>1526</c:v>
                </c:pt>
                <c:pt idx="1526">
                  <c:v>1527</c:v>
                </c:pt>
                <c:pt idx="1527">
                  <c:v>1528</c:v>
                </c:pt>
                <c:pt idx="1528">
                  <c:v>1529</c:v>
                </c:pt>
                <c:pt idx="1529">
                  <c:v>1530</c:v>
                </c:pt>
                <c:pt idx="1530">
                  <c:v>1531</c:v>
                </c:pt>
                <c:pt idx="1531">
                  <c:v>1532</c:v>
                </c:pt>
                <c:pt idx="1532">
                  <c:v>1533</c:v>
                </c:pt>
                <c:pt idx="1533">
                  <c:v>1534</c:v>
                </c:pt>
                <c:pt idx="1534">
                  <c:v>1535</c:v>
                </c:pt>
                <c:pt idx="1535">
                  <c:v>1536</c:v>
                </c:pt>
                <c:pt idx="1536">
                  <c:v>1537</c:v>
                </c:pt>
                <c:pt idx="1537">
                  <c:v>1538</c:v>
                </c:pt>
                <c:pt idx="1538">
                  <c:v>1539</c:v>
                </c:pt>
                <c:pt idx="1539">
                  <c:v>1540</c:v>
                </c:pt>
                <c:pt idx="1540">
                  <c:v>1541</c:v>
                </c:pt>
                <c:pt idx="1541">
                  <c:v>1542</c:v>
                </c:pt>
                <c:pt idx="1542">
                  <c:v>1543</c:v>
                </c:pt>
                <c:pt idx="1543">
                  <c:v>1544</c:v>
                </c:pt>
                <c:pt idx="1544">
                  <c:v>1545</c:v>
                </c:pt>
                <c:pt idx="1545">
                  <c:v>1546</c:v>
                </c:pt>
                <c:pt idx="1546">
                  <c:v>1547</c:v>
                </c:pt>
                <c:pt idx="1547">
                  <c:v>1548</c:v>
                </c:pt>
                <c:pt idx="1548">
                  <c:v>1549</c:v>
                </c:pt>
                <c:pt idx="1549">
                  <c:v>1550</c:v>
                </c:pt>
                <c:pt idx="1550">
                  <c:v>1551</c:v>
                </c:pt>
                <c:pt idx="1551">
                  <c:v>1552</c:v>
                </c:pt>
                <c:pt idx="1552">
                  <c:v>1553</c:v>
                </c:pt>
                <c:pt idx="1553">
                  <c:v>1554</c:v>
                </c:pt>
                <c:pt idx="1554">
                  <c:v>1555</c:v>
                </c:pt>
                <c:pt idx="1555">
                  <c:v>1556</c:v>
                </c:pt>
                <c:pt idx="1556">
                  <c:v>1557</c:v>
                </c:pt>
                <c:pt idx="1557">
                  <c:v>1558</c:v>
                </c:pt>
                <c:pt idx="1558">
                  <c:v>1559</c:v>
                </c:pt>
                <c:pt idx="1559">
                  <c:v>1560</c:v>
                </c:pt>
                <c:pt idx="1560">
                  <c:v>1561</c:v>
                </c:pt>
                <c:pt idx="1561">
                  <c:v>1562</c:v>
                </c:pt>
                <c:pt idx="1562">
                  <c:v>1563</c:v>
                </c:pt>
                <c:pt idx="1563">
                  <c:v>1564</c:v>
                </c:pt>
                <c:pt idx="1564">
                  <c:v>1565</c:v>
                </c:pt>
                <c:pt idx="1565">
                  <c:v>1566</c:v>
                </c:pt>
                <c:pt idx="1566">
                  <c:v>1567</c:v>
                </c:pt>
                <c:pt idx="1567">
                  <c:v>1568</c:v>
                </c:pt>
                <c:pt idx="1568">
                  <c:v>1569</c:v>
                </c:pt>
                <c:pt idx="1569">
                  <c:v>1570</c:v>
                </c:pt>
                <c:pt idx="1570">
                  <c:v>1571</c:v>
                </c:pt>
                <c:pt idx="1571">
                  <c:v>1572</c:v>
                </c:pt>
                <c:pt idx="1572">
                  <c:v>1573</c:v>
                </c:pt>
                <c:pt idx="1573">
                  <c:v>1574</c:v>
                </c:pt>
                <c:pt idx="1574">
                  <c:v>1575</c:v>
                </c:pt>
                <c:pt idx="1575">
                  <c:v>1576</c:v>
                </c:pt>
                <c:pt idx="1576">
                  <c:v>1577</c:v>
                </c:pt>
                <c:pt idx="1577">
                  <c:v>1578</c:v>
                </c:pt>
                <c:pt idx="1578">
                  <c:v>1579</c:v>
                </c:pt>
                <c:pt idx="1579">
                  <c:v>1580</c:v>
                </c:pt>
                <c:pt idx="1580">
                  <c:v>1581</c:v>
                </c:pt>
                <c:pt idx="1581">
                  <c:v>1582</c:v>
                </c:pt>
                <c:pt idx="1582">
                  <c:v>1583</c:v>
                </c:pt>
                <c:pt idx="1583">
                  <c:v>1584</c:v>
                </c:pt>
                <c:pt idx="1584">
                  <c:v>1585</c:v>
                </c:pt>
                <c:pt idx="1585">
                  <c:v>1586</c:v>
                </c:pt>
                <c:pt idx="1586">
                  <c:v>1587</c:v>
                </c:pt>
                <c:pt idx="1587">
                  <c:v>1588</c:v>
                </c:pt>
                <c:pt idx="1588">
                  <c:v>1589</c:v>
                </c:pt>
                <c:pt idx="1589">
                  <c:v>1590</c:v>
                </c:pt>
                <c:pt idx="1590">
                  <c:v>1591</c:v>
                </c:pt>
                <c:pt idx="1591">
                  <c:v>1592</c:v>
                </c:pt>
                <c:pt idx="1592">
                  <c:v>1593</c:v>
                </c:pt>
                <c:pt idx="1593">
                  <c:v>1594</c:v>
                </c:pt>
                <c:pt idx="1594">
                  <c:v>1595</c:v>
                </c:pt>
                <c:pt idx="1595">
                  <c:v>1596</c:v>
                </c:pt>
                <c:pt idx="1596">
                  <c:v>1597</c:v>
                </c:pt>
                <c:pt idx="1597">
                  <c:v>1598</c:v>
                </c:pt>
                <c:pt idx="1598">
                  <c:v>1599</c:v>
                </c:pt>
                <c:pt idx="1599">
                  <c:v>1600</c:v>
                </c:pt>
                <c:pt idx="1600">
                  <c:v>1601</c:v>
                </c:pt>
                <c:pt idx="1601">
                  <c:v>1602</c:v>
                </c:pt>
                <c:pt idx="1602">
                  <c:v>1603</c:v>
                </c:pt>
                <c:pt idx="1603">
                  <c:v>1604</c:v>
                </c:pt>
                <c:pt idx="1604">
                  <c:v>1605</c:v>
                </c:pt>
                <c:pt idx="1605">
                  <c:v>1606</c:v>
                </c:pt>
                <c:pt idx="1606">
                  <c:v>1607</c:v>
                </c:pt>
                <c:pt idx="1607">
                  <c:v>1608</c:v>
                </c:pt>
                <c:pt idx="1608">
                  <c:v>1609</c:v>
                </c:pt>
                <c:pt idx="1609">
                  <c:v>1610</c:v>
                </c:pt>
                <c:pt idx="1610">
                  <c:v>1611</c:v>
                </c:pt>
                <c:pt idx="1611">
                  <c:v>1612</c:v>
                </c:pt>
                <c:pt idx="1612">
                  <c:v>1613</c:v>
                </c:pt>
                <c:pt idx="1613">
                  <c:v>1614</c:v>
                </c:pt>
                <c:pt idx="1614">
                  <c:v>1615</c:v>
                </c:pt>
                <c:pt idx="1615">
                  <c:v>1616</c:v>
                </c:pt>
                <c:pt idx="1616">
                  <c:v>1617</c:v>
                </c:pt>
                <c:pt idx="1617">
                  <c:v>1618</c:v>
                </c:pt>
                <c:pt idx="1618">
                  <c:v>1619</c:v>
                </c:pt>
                <c:pt idx="1619">
                  <c:v>1620</c:v>
                </c:pt>
                <c:pt idx="1620">
                  <c:v>1621</c:v>
                </c:pt>
                <c:pt idx="1621">
                  <c:v>1622</c:v>
                </c:pt>
                <c:pt idx="1622">
                  <c:v>1623</c:v>
                </c:pt>
                <c:pt idx="1623">
                  <c:v>1624</c:v>
                </c:pt>
                <c:pt idx="1624">
                  <c:v>1625</c:v>
                </c:pt>
                <c:pt idx="1625">
                  <c:v>1626</c:v>
                </c:pt>
                <c:pt idx="1626">
                  <c:v>1627</c:v>
                </c:pt>
                <c:pt idx="1627">
                  <c:v>1628</c:v>
                </c:pt>
                <c:pt idx="1628">
                  <c:v>1629</c:v>
                </c:pt>
                <c:pt idx="1629">
                  <c:v>1630</c:v>
                </c:pt>
                <c:pt idx="1630">
                  <c:v>1631</c:v>
                </c:pt>
                <c:pt idx="1631">
                  <c:v>1632</c:v>
                </c:pt>
                <c:pt idx="1632">
                  <c:v>1633</c:v>
                </c:pt>
                <c:pt idx="1633">
                  <c:v>1634</c:v>
                </c:pt>
                <c:pt idx="1634">
                  <c:v>1635</c:v>
                </c:pt>
                <c:pt idx="1635">
                  <c:v>1636</c:v>
                </c:pt>
                <c:pt idx="1636">
                  <c:v>1637</c:v>
                </c:pt>
                <c:pt idx="1637">
                  <c:v>1638</c:v>
                </c:pt>
                <c:pt idx="1638">
                  <c:v>1639</c:v>
                </c:pt>
                <c:pt idx="1639">
                  <c:v>1640</c:v>
                </c:pt>
                <c:pt idx="1640">
                  <c:v>1641</c:v>
                </c:pt>
                <c:pt idx="1641">
                  <c:v>1642</c:v>
                </c:pt>
                <c:pt idx="1642">
                  <c:v>1643</c:v>
                </c:pt>
                <c:pt idx="1643">
                  <c:v>1644</c:v>
                </c:pt>
                <c:pt idx="1644">
                  <c:v>1645</c:v>
                </c:pt>
                <c:pt idx="1645">
                  <c:v>1646</c:v>
                </c:pt>
                <c:pt idx="1646">
                  <c:v>1647</c:v>
                </c:pt>
                <c:pt idx="1647">
                  <c:v>1648</c:v>
                </c:pt>
                <c:pt idx="1648">
                  <c:v>1649</c:v>
                </c:pt>
                <c:pt idx="1649">
                  <c:v>1650</c:v>
                </c:pt>
                <c:pt idx="1650">
                  <c:v>1651</c:v>
                </c:pt>
                <c:pt idx="1651">
                  <c:v>1652</c:v>
                </c:pt>
                <c:pt idx="1652">
                  <c:v>1653</c:v>
                </c:pt>
                <c:pt idx="1653">
                  <c:v>1654</c:v>
                </c:pt>
                <c:pt idx="1654">
                  <c:v>1655</c:v>
                </c:pt>
                <c:pt idx="1655">
                  <c:v>1656</c:v>
                </c:pt>
                <c:pt idx="1656">
                  <c:v>1657</c:v>
                </c:pt>
                <c:pt idx="1657">
                  <c:v>1658</c:v>
                </c:pt>
                <c:pt idx="1658">
                  <c:v>1659</c:v>
                </c:pt>
                <c:pt idx="1659">
                  <c:v>1660</c:v>
                </c:pt>
                <c:pt idx="1660">
                  <c:v>1661</c:v>
                </c:pt>
                <c:pt idx="1661">
                  <c:v>1662</c:v>
                </c:pt>
                <c:pt idx="1662">
                  <c:v>1663</c:v>
                </c:pt>
                <c:pt idx="1663">
                  <c:v>1664</c:v>
                </c:pt>
                <c:pt idx="1664">
                  <c:v>1665</c:v>
                </c:pt>
                <c:pt idx="1665">
                  <c:v>1666</c:v>
                </c:pt>
                <c:pt idx="1666">
                  <c:v>1667</c:v>
                </c:pt>
                <c:pt idx="1667">
                  <c:v>1668</c:v>
                </c:pt>
                <c:pt idx="1668">
                  <c:v>1669</c:v>
                </c:pt>
                <c:pt idx="1669">
                  <c:v>1670</c:v>
                </c:pt>
                <c:pt idx="1670">
                  <c:v>1671</c:v>
                </c:pt>
                <c:pt idx="1671">
                  <c:v>1672</c:v>
                </c:pt>
                <c:pt idx="1672">
                  <c:v>1673</c:v>
                </c:pt>
                <c:pt idx="1673">
                  <c:v>1674</c:v>
                </c:pt>
                <c:pt idx="1674">
                  <c:v>1675</c:v>
                </c:pt>
                <c:pt idx="1675">
                  <c:v>1676</c:v>
                </c:pt>
                <c:pt idx="1676">
                  <c:v>1677</c:v>
                </c:pt>
                <c:pt idx="1677">
                  <c:v>1678</c:v>
                </c:pt>
                <c:pt idx="1678">
                  <c:v>1679</c:v>
                </c:pt>
                <c:pt idx="1679">
                  <c:v>1680</c:v>
                </c:pt>
                <c:pt idx="1680">
                  <c:v>1681</c:v>
                </c:pt>
                <c:pt idx="1681">
                  <c:v>1682</c:v>
                </c:pt>
                <c:pt idx="1682">
                  <c:v>1683</c:v>
                </c:pt>
                <c:pt idx="1683">
                  <c:v>1684</c:v>
                </c:pt>
                <c:pt idx="1684">
                  <c:v>1685</c:v>
                </c:pt>
                <c:pt idx="1685">
                  <c:v>1686</c:v>
                </c:pt>
                <c:pt idx="1686">
                  <c:v>1687</c:v>
                </c:pt>
                <c:pt idx="1687">
                  <c:v>1688</c:v>
                </c:pt>
                <c:pt idx="1688">
                  <c:v>1689</c:v>
                </c:pt>
                <c:pt idx="1689">
                  <c:v>1690</c:v>
                </c:pt>
                <c:pt idx="1690">
                  <c:v>1691</c:v>
                </c:pt>
                <c:pt idx="1691">
                  <c:v>1692</c:v>
                </c:pt>
                <c:pt idx="1692">
                  <c:v>1693</c:v>
                </c:pt>
                <c:pt idx="1693">
                  <c:v>1694</c:v>
                </c:pt>
                <c:pt idx="1694">
                  <c:v>1695</c:v>
                </c:pt>
                <c:pt idx="1695">
                  <c:v>1696</c:v>
                </c:pt>
                <c:pt idx="1696">
                  <c:v>1697</c:v>
                </c:pt>
                <c:pt idx="1697">
                  <c:v>1698</c:v>
                </c:pt>
                <c:pt idx="1698">
                  <c:v>1699</c:v>
                </c:pt>
                <c:pt idx="1699">
                  <c:v>1700</c:v>
                </c:pt>
                <c:pt idx="1700">
                  <c:v>1701</c:v>
                </c:pt>
                <c:pt idx="1701">
                  <c:v>1702</c:v>
                </c:pt>
                <c:pt idx="1702">
                  <c:v>1703</c:v>
                </c:pt>
                <c:pt idx="1703">
                  <c:v>1704</c:v>
                </c:pt>
                <c:pt idx="1704">
                  <c:v>1705</c:v>
                </c:pt>
                <c:pt idx="1705">
                  <c:v>1706</c:v>
                </c:pt>
                <c:pt idx="1706">
                  <c:v>1707</c:v>
                </c:pt>
                <c:pt idx="1707">
                  <c:v>1708</c:v>
                </c:pt>
                <c:pt idx="1708">
                  <c:v>1709</c:v>
                </c:pt>
                <c:pt idx="1709">
                  <c:v>1710</c:v>
                </c:pt>
                <c:pt idx="1710">
                  <c:v>1711</c:v>
                </c:pt>
                <c:pt idx="1711">
                  <c:v>1712</c:v>
                </c:pt>
                <c:pt idx="1712">
                  <c:v>1713</c:v>
                </c:pt>
                <c:pt idx="1713">
                  <c:v>1714</c:v>
                </c:pt>
                <c:pt idx="1714">
                  <c:v>1715</c:v>
                </c:pt>
                <c:pt idx="1715">
                  <c:v>1716</c:v>
                </c:pt>
                <c:pt idx="1716">
                  <c:v>1717</c:v>
                </c:pt>
                <c:pt idx="1717">
                  <c:v>1718</c:v>
                </c:pt>
                <c:pt idx="1718">
                  <c:v>1719</c:v>
                </c:pt>
                <c:pt idx="1719">
                  <c:v>1720</c:v>
                </c:pt>
                <c:pt idx="1720">
                  <c:v>1721</c:v>
                </c:pt>
                <c:pt idx="1721">
                  <c:v>1722</c:v>
                </c:pt>
                <c:pt idx="1722">
                  <c:v>1723</c:v>
                </c:pt>
                <c:pt idx="1723">
                  <c:v>1724</c:v>
                </c:pt>
                <c:pt idx="1724">
                  <c:v>1725</c:v>
                </c:pt>
                <c:pt idx="1725">
                  <c:v>1726</c:v>
                </c:pt>
                <c:pt idx="1726">
                  <c:v>1727</c:v>
                </c:pt>
                <c:pt idx="1727">
                  <c:v>1728</c:v>
                </c:pt>
                <c:pt idx="1728">
                  <c:v>1729</c:v>
                </c:pt>
                <c:pt idx="1729">
                  <c:v>1730</c:v>
                </c:pt>
                <c:pt idx="1730">
                  <c:v>1731</c:v>
                </c:pt>
                <c:pt idx="1731">
                  <c:v>1732</c:v>
                </c:pt>
                <c:pt idx="1732">
                  <c:v>1733</c:v>
                </c:pt>
                <c:pt idx="1733">
                  <c:v>1734</c:v>
                </c:pt>
                <c:pt idx="1734">
                  <c:v>1735</c:v>
                </c:pt>
                <c:pt idx="1735">
                  <c:v>1736</c:v>
                </c:pt>
                <c:pt idx="1736">
                  <c:v>1737</c:v>
                </c:pt>
                <c:pt idx="1737">
                  <c:v>1738</c:v>
                </c:pt>
                <c:pt idx="1738">
                  <c:v>1739</c:v>
                </c:pt>
                <c:pt idx="1739">
                  <c:v>1740</c:v>
                </c:pt>
                <c:pt idx="1740">
                  <c:v>1741</c:v>
                </c:pt>
                <c:pt idx="1741">
                  <c:v>1742</c:v>
                </c:pt>
                <c:pt idx="1742">
                  <c:v>1743</c:v>
                </c:pt>
                <c:pt idx="1743">
                  <c:v>1744</c:v>
                </c:pt>
                <c:pt idx="1744">
                  <c:v>1745</c:v>
                </c:pt>
                <c:pt idx="1745">
                  <c:v>1746</c:v>
                </c:pt>
                <c:pt idx="1746">
                  <c:v>1747</c:v>
                </c:pt>
                <c:pt idx="1747">
                  <c:v>1748</c:v>
                </c:pt>
                <c:pt idx="1748">
                  <c:v>1749</c:v>
                </c:pt>
                <c:pt idx="1749">
                  <c:v>1750</c:v>
                </c:pt>
                <c:pt idx="1750">
                  <c:v>1751</c:v>
                </c:pt>
                <c:pt idx="1751">
                  <c:v>1752</c:v>
                </c:pt>
                <c:pt idx="1752">
                  <c:v>1753</c:v>
                </c:pt>
                <c:pt idx="1753">
                  <c:v>1754</c:v>
                </c:pt>
                <c:pt idx="1754">
                  <c:v>1755</c:v>
                </c:pt>
                <c:pt idx="1755">
                  <c:v>1756</c:v>
                </c:pt>
                <c:pt idx="1756">
                  <c:v>1757</c:v>
                </c:pt>
                <c:pt idx="1757">
                  <c:v>1758</c:v>
                </c:pt>
                <c:pt idx="1758">
                  <c:v>1759</c:v>
                </c:pt>
                <c:pt idx="1759">
                  <c:v>1760</c:v>
                </c:pt>
                <c:pt idx="1760">
                  <c:v>1761</c:v>
                </c:pt>
                <c:pt idx="1761">
                  <c:v>1762</c:v>
                </c:pt>
                <c:pt idx="1762">
                  <c:v>1763</c:v>
                </c:pt>
                <c:pt idx="1763">
                  <c:v>1764</c:v>
                </c:pt>
                <c:pt idx="1764">
                  <c:v>1765</c:v>
                </c:pt>
                <c:pt idx="1765">
                  <c:v>1766</c:v>
                </c:pt>
                <c:pt idx="1766">
                  <c:v>1767</c:v>
                </c:pt>
                <c:pt idx="1767">
                  <c:v>1768</c:v>
                </c:pt>
                <c:pt idx="1768">
                  <c:v>1769</c:v>
                </c:pt>
                <c:pt idx="1769">
                  <c:v>1770</c:v>
                </c:pt>
                <c:pt idx="1770">
                  <c:v>1771</c:v>
                </c:pt>
                <c:pt idx="1771">
                  <c:v>1772</c:v>
                </c:pt>
                <c:pt idx="1772">
                  <c:v>1773</c:v>
                </c:pt>
                <c:pt idx="1773">
                  <c:v>1774</c:v>
                </c:pt>
                <c:pt idx="1774">
                  <c:v>1775</c:v>
                </c:pt>
                <c:pt idx="1775">
                  <c:v>1776</c:v>
                </c:pt>
                <c:pt idx="1776">
                  <c:v>1777</c:v>
                </c:pt>
                <c:pt idx="1777">
                  <c:v>1778</c:v>
                </c:pt>
                <c:pt idx="1778">
                  <c:v>1779</c:v>
                </c:pt>
                <c:pt idx="1779">
                  <c:v>1780</c:v>
                </c:pt>
                <c:pt idx="1780">
                  <c:v>1781</c:v>
                </c:pt>
                <c:pt idx="1781">
                  <c:v>1782</c:v>
                </c:pt>
                <c:pt idx="1782">
                  <c:v>1783</c:v>
                </c:pt>
                <c:pt idx="1783">
                  <c:v>1784</c:v>
                </c:pt>
                <c:pt idx="1784">
                  <c:v>1785</c:v>
                </c:pt>
                <c:pt idx="1785">
                  <c:v>1786</c:v>
                </c:pt>
                <c:pt idx="1786">
                  <c:v>1787</c:v>
                </c:pt>
                <c:pt idx="1787">
                  <c:v>1788</c:v>
                </c:pt>
                <c:pt idx="1788">
                  <c:v>1789</c:v>
                </c:pt>
                <c:pt idx="1789">
                  <c:v>1790</c:v>
                </c:pt>
                <c:pt idx="1790">
                  <c:v>1791</c:v>
                </c:pt>
                <c:pt idx="1791">
                  <c:v>1792</c:v>
                </c:pt>
                <c:pt idx="1792">
                  <c:v>1793</c:v>
                </c:pt>
                <c:pt idx="1793">
                  <c:v>1794</c:v>
                </c:pt>
                <c:pt idx="1794">
                  <c:v>1795</c:v>
                </c:pt>
                <c:pt idx="1795">
                  <c:v>1796</c:v>
                </c:pt>
                <c:pt idx="1796">
                  <c:v>1797</c:v>
                </c:pt>
                <c:pt idx="1797">
                  <c:v>1798</c:v>
                </c:pt>
                <c:pt idx="1798">
                  <c:v>1799</c:v>
                </c:pt>
                <c:pt idx="1799">
                  <c:v>1800</c:v>
                </c:pt>
                <c:pt idx="1800">
                  <c:v>1801</c:v>
                </c:pt>
                <c:pt idx="1801">
                  <c:v>1802</c:v>
                </c:pt>
                <c:pt idx="1802">
                  <c:v>1803</c:v>
                </c:pt>
                <c:pt idx="1803">
                  <c:v>1804</c:v>
                </c:pt>
                <c:pt idx="1804">
                  <c:v>1805</c:v>
                </c:pt>
                <c:pt idx="1805">
                  <c:v>1806</c:v>
                </c:pt>
                <c:pt idx="1806">
                  <c:v>1807</c:v>
                </c:pt>
                <c:pt idx="1807">
                  <c:v>1808</c:v>
                </c:pt>
                <c:pt idx="1808">
                  <c:v>1809</c:v>
                </c:pt>
                <c:pt idx="1809">
                  <c:v>1810</c:v>
                </c:pt>
                <c:pt idx="1810">
                  <c:v>1811</c:v>
                </c:pt>
                <c:pt idx="1811">
                  <c:v>1812</c:v>
                </c:pt>
                <c:pt idx="1812">
                  <c:v>1813</c:v>
                </c:pt>
                <c:pt idx="1813">
                  <c:v>1814</c:v>
                </c:pt>
                <c:pt idx="1814">
                  <c:v>1815</c:v>
                </c:pt>
                <c:pt idx="1815">
                  <c:v>1816</c:v>
                </c:pt>
                <c:pt idx="1816">
                  <c:v>1817</c:v>
                </c:pt>
                <c:pt idx="1817">
                  <c:v>1818</c:v>
                </c:pt>
                <c:pt idx="1818">
                  <c:v>1819</c:v>
                </c:pt>
                <c:pt idx="1819">
                  <c:v>1820</c:v>
                </c:pt>
                <c:pt idx="1820">
                  <c:v>1821</c:v>
                </c:pt>
                <c:pt idx="1821">
                  <c:v>1822</c:v>
                </c:pt>
                <c:pt idx="1822">
                  <c:v>1823</c:v>
                </c:pt>
                <c:pt idx="1823">
                  <c:v>1824</c:v>
                </c:pt>
                <c:pt idx="1824">
                  <c:v>1825</c:v>
                </c:pt>
                <c:pt idx="1825">
                  <c:v>1826</c:v>
                </c:pt>
                <c:pt idx="1826">
                  <c:v>1827</c:v>
                </c:pt>
                <c:pt idx="1827">
                  <c:v>1828</c:v>
                </c:pt>
                <c:pt idx="1828">
                  <c:v>1829</c:v>
                </c:pt>
                <c:pt idx="1829">
                  <c:v>1830</c:v>
                </c:pt>
                <c:pt idx="1830">
                  <c:v>1831</c:v>
                </c:pt>
                <c:pt idx="1831">
                  <c:v>1832</c:v>
                </c:pt>
                <c:pt idx="1832">
                  <c:v>1833</c:v>
                </c:pt>
                <c:pt idx="1833">
                  <c:v>1834</c:v>
                </c:pt>
                <c:pt idx="1834">
                  <c:v>1835</c:v>
                </c:pt>
                <c:pt idx="1835">
                  <c:v>1836</c:v>
                </c:pt>
                <c:pt idx="1836">
                  <c:v>1837</c:v>
                </c:pt>
                <c:pt idx="1837">
                  <c:v>1838</c:v>
                </c:pt>
                <c:pt idx="1838">
                  <c:v>1839</c:v>
                </c:pt>
                <c:pt idx="1839">
                  <c:v>1840</c:v>
                </c:pt>
                <c:pt idx="1840">
                  <c:v>1841</c:v>
                </c:pt>
                <c:pt idx="1841">
                  <c:v>1842</c:v>
                </c:pt>
                <c:pt idx="1842">
                  <c:v>1843</c:v>
                </c:pt>
                <c:pt idx="1843">
                  <c:v>1844</c:v>
                </c:pt>
                <c:pt idx="1844">
                  <c:v>1845</c:v>
                </c:pt>
                <c:pt idx="1845">
                  <c:v>1846</c:v>
                </c:pt>
                <c:pt idx="1846">
                  <c:v>1847</c:v>
                </c:pt>
                <c:pt idx="1847">
                  <c:v>1848</c:v>
                </c:pt>
                <c:pt idx="1848">
                  <c:v>1849</c:v>
                </c:pt>
                <c:pt idx="1849">
                  <c:v>1850</c:v>
                </c:pt>
                <c:pt idx="1850">
                  <c:v>1851</c:v>
                </c:pt>
                <c:pt idx="1851">
                  <c:v>1852</c:v>
                </c:pt>
                <c:pt idx="1852">
                  <c:v>1853</c:v>
                </c:pt>
                <c:pt idx="1853">
                  <c:v>1854</c:v>
                </c:pt>
                <c:pt idx="1854">
                  <c:v>1855</c:v>
                </c:pt>
                <c:pt idx="1855">
                  <c:v>1856</c:v>
                </c:pt>
                <c:pt idx="1856">
                  <c:v>1857</c:v>
                </c:pt>
                <c:pt idx="1857">
                  <c:v>1858</c:v>
                </c:pt>
                <c:pt idx="1858">
                  <c:v>1859</c:v>
                </c:pt>
                <c:pt idx="1859">
                  <c:v>1860</c:v>
                </c:pt>
                <c:pt idx="1860">
                  <c:v>1861</c:v>
                </c:pt>
                <c:pt idx="1861">
                  <c:v>1862</c:v>
                </c:pt>
                <c:pt idx="1862">
                  <c:v>1863</c:v>
                </c:pt>
                <c:pt idx="1863">
                  <c:v>1864</c:v>
                </c:pt>
                <c:pt idx="1864">
                  <c:v>1865</c:v>
                </c:pt>
                <c:pt idx="1865">
                  <c:v>1866</c:v>
                </c:pt>
                <c:pt idx="1866">
                  <c:v>1867</c:v>
                </c:pt>
                <c:pt idx="1867">
                  <c:v>1868</c:v>
                </c:pt>
                <c:pt idx="1868">
                  <c:v>1869</c:v>
                </c:pt>
                <c:pt idx="1869">
                  <c:v>1870</c:v>
                </c:pt>
                <c:pt idx="1870">
                  <c:v>1871</c:v>
                </c:pt>
                <c:pt idx="1871">
                  <c:v>1872</c:v>
                </c:pt>
                <c:pt idx="1872">
                  <c:v>1873</c:v>
                </c:pt>
                <c:pt idx="1873">
                  <c:v>1874</c:v>
                </c:pt>
                <c:pt idx="1874">
                  <c:v>1875</c:v>
                </c:pt>
                <c:pt idx="1875">
                  <c:v>1876</c:v>
                </c:pt>
                <c:pt idx="1876">
                  <c:v>1877</c:v>
                </c:pt>
                <c:pt idx="1877">
                  <c:v>1878</c:v>
                </c:pt>
                <c:pt idx="1878">
                  <c:v>1879</c:v>
                </c:pt>
                <c:pt idx="1879">
                  <c:v>1880</c:v>
                </c:pt>
                <c:pt idx="1880">
                  <c:v>1881</c:v>
                </c:pt>
                <c:pt idx="1881">
                  <c:v>1882</c:v>
                </c:pt>
                <c:pt idx="1882">
                  <c:v>1883</c:v>
                </c:pt>
                <c:pt idx="1883">
                  <c:v>1884</c:v>
                </c:pt>
                <c:pt idx="1884">
                  <c:v>1885</c:v>
                </c:pt>
                <c:pt idx="1885">
                  <c:v>1886</c:v>
                </c:pt>
                <c:pt idx="1886">
                  <c:v>1887</c:v>
                </c:pt>
                <c:pt idx="1887">
                  <c:v>1888</c:v>
                </c:pt>
                <c:pt idx="1888">
                  <c:v>1889</c:v>
                </c:pt>
                <c:pt idx="1889">
                  <c:v>1890</c:v>
                </c:pt>
                <c:pt idx="1890">
                  <c:v>1891</c:v>
                </c:pt>
                <c:pt idx="1891">
                  <c:v>1892</c:v>
                </c:pt>
                <c:pt idx="1892">
                  <c:v>1893</c:v>
                </c:pt>
                <c:pt idx="1893">
                  <c:v>1894</c:v>
                </c:pt>
                <c:pt idx="1894">
                  <c:v>1895</c:v>
                </c:pt>
                <c:pt idx="1895">
                  <c:v>1896</c:v>
                </c:pt>
                <c:pt idx="1896">
                  <c:v>1897</c:v>
                </c:pt>
                <c:pt idx="1897">
                  <c:v>1898</c:v>
                </c:pt>
                <c:pt idx="1898">
                  <c:v>1899</c:v>
                </c:pt>
                <c:pt idx="1899">
                  <c:v>1900</c:v>
                </c:pt>
                <c:pt idx="1900">
                  <c:v>1901</c:v>
                </c:pt>
                <c:pt idx="1901">
                  <c:v>1902</c:v>
                </c:pt>
                <c:pt idx="1902">
                  <c:v>1903</c:v>
                </c:pt>
                <c:pt idx="1903">
                  <c:v>1904</c:v>
                </c:pt>
                <c:pt idx="1904">
                  <c:v>1905</c:v>
                </c:pt>
                <c:pt idx="1905">
                  <c:v>1906</c:v>
                </c:pt>
                <c:pt idx="1906">
                  <c:v>1907</c:v>
                </c:pt>
                <c:pt idx="1907">
                  <c:v>1908</c:v>
                </c:pt>
                <c:pt idx="1908">
                  <c:v>1909</c:v>
                </c:pt>
                <c:pt idx="1909">
                  <c:v>1910</c:v>
                </c:pt>
                <c:pt idx="1910">
                  <c:v>1911</c:v>
                </c:pt>
                <c:pt idx="1911">
                  <c:v>1912</c:v>
                </c:pt>
                <c:pt idx="1912">
                  <c:v>1913</c:v>
                </c:pt>
                <c:pt idx="1913">
                  <c:v>1914</c:v>
                </c:pt>
                <c:pt idx="1914">
                  <c:v>1915</c:v>
                </c:pt>
                <c:pt idx="1915">
                  <c:v>1916</c:v>
                </c:pt>
                <c:pt idx="1916">
                  <c:v>1917</c:v>
                </c:pt>
                <c:pt idx="1917">
                  <c:v>1918</c:v>
                </c:pt>
                <c:pt idx="1918">
                  <c:v>1919</c:v>
                </c:pt>
                <c:pt idx="1919">
                  <c:v>1920</c:v>
                </c:pt>
                <c:pt idx="1920">
                  <c:v>1921</c:v>
                </c:pt>
                <c:pt idx="1921">
                  <c:v>1922</c:v>
                </c:pt>
                <c:pt idx="1922">
                  <c:v>1923</c:v>
                </c:pt>
                <c:pt idx="1923">
                  <c:v>1924</c:v>
                </c:pt>
                <c:pt idx="1924">
                  <c:v>1925</c:v>
                </c:pt>
                <c:pt idx="1925">
                  <c:v>1926</c:v>
                </c:pt>
                <c:pt idx="1926">
                  <c:v>1927</c:v>
                </c:pt>
                <c:pt idx="1927">
                  <c:v>1928</c:v>
                </c:pt>
                <c:pt idx="1928">
                  <c:v>1929</c:v>
                </c:pt>
                <c:pt idx="1929">
                  <c:v>1930</c:v>
                </c:pt>
                <c:pt idx="1930">
                  <c:v>1931</c:v>
                </c:pt>
                <c:pt idx="1931">
                  <c:v>1932</c:v>
                </c:pt>
                <c:pt idx="1932">
                  <c:v>1933</c:v>
                </c:pt>
                <c:pt idx="1933">
                  <c:v>1934</c:v>
                </c:pt>
                <c:pt idx="1934">
                  <c:v>1935</c:v>
                </c:pt>
                <c:pt idx="1935">
                  <c:v>1936</c:v>
                </c:pt>
                <c:pt idx="1936">
                  <c:v>1937</c:v>
                </c:pt>
                <c:pt idx="1937">
                  <c:v>1938</c:v>
                </c:pt>
                <c:pt idx="1938">
                  <c:v>1939</c:v>
                </c:pt>
                <c:pt idx="1939">
                  <c:v>1940</c:v>
                </c:pt>
                <c:pt idx="1940">
                  <c:v>1941</c:v>
                </c:pt>
                <c:pt idx="1941">
                  <c:v>1942</c:v>
                </c:pt>
                <c:pt idx="1942">
                  <c:v>1943</c:v>
                </c:pt>
                <c:pt idx="1943">
                  <c:v>1944</c:v>
                </c:pt>
                <c:pt idx="1944">
                  <c:v>1945</c:v>
                </c:pt>
                <c:pt idx="1945">
                  <c:v>1946</c:v>
                </c:pt>
                <c:pt idx="1946">
                  <c:v>1947</c:v>
                </c:pt>
                <c:pt idx="1947">
                  <c:v>1948</c:v>
                </c:pt>
                <c:pt idx="1948">
                  <c:v>1949</c:v>
                </c:pt>
                <c:pt idx="1949">
                  <c:v>1950</c:v>
                </c:pt>
                <c:pt idx="1950">
                  <c:v>1951</c:v>
                </c:pt>
                <c:pt idx="1951">
                  <c:v>1952</c:v>
                </c:pt>
                <c:pt idx="1952">
                  <c:v>1953</c:v>
                </c:pt>
                <c:pt idx="1953">
                  <c:v>1954</c:v>
                </c:pt>
                <c:pt idx="1954">
                  <c:v>1955</c:v>
                </c:pt>
                <c:pt idx="1955">
                  <c:v>1956</c:v>
                </c:pt>
                <c:pt idx="1956">
                  <c:v>1957</c:v>
                </c:pt>
                <c:pt idx="1957">
                  <c:v>1958</c:v>
                </c:pt>
                <c:pt idx="1958">
                  <c:v>1959</c:v>
                </c:pt>
                <c:pt idx="1959">
                  <c:v>1960</c:v>
                </c:pt>
                <c:pt idx="1960">
                  <c:v>1961</c:v>
                </c:pt>
                <c:pt idx="1961">
                  <c:v>1962</c:v>
                </c:pt>
                <c:pt idx="1962">
                  <c:v>1963</c:v>
                </c:pt>
                <c:pt idx="1963">
                  <c:v>1964</c:v>
                </c:pt>
                <c:pt idx="1964">
                  <c:v>1965</c:v>
                </c:pt>
                <c:pt idx="1965">
                  <c:v>1966</c:v>
                </c:pt>
                <c:pt idx="1966">
                  <c:v>1967</c:v>
                </c:pt>
                <c:pt idx="1967">
                  <c:v>1968</c:v>
                </c:pt>
                <c:pt idx="1968">
                  <c:v>1969</c:v>
                </c:pt>
                <c:pt idx="1969">
                  <c:v>1970</c:v>
                </c:pt>
                <c:pt idx="1970">
                  <c:v>1971</c:v>
                </c:pt>
                <c:pt idx="1971">
                  <c:v>1972</c:v>
                </c:pt>
                <c:pt idx="1972">
                  <c:v>1973</c:v>
                </c:pt>
                <c:pt idx="1973">
                  <c:v>1974</c:v>
                </c:pt>
                <c:pt idx="1974">
                  <c:v>1975</c:v>
                </c:pt>
                <c:pt idx="1975">
                  <c:v>1976</c:v>
                </c:pt>
                <c:pt idx="1976">
                  <c:v>1977</c:v>
                </c:pt>
                <c:pt idx="1977">
                  <c:v>1978</c:v>
                </c:pt>
                <c:pt idx="1978">
                  <c:v>1979</c:v>
                </c:pt>
                <c:pt idx="1979">
                  <c:v>1980</c:v>
                </c:pt>
                <c:pt idx="1980">
                  <c:v>1981</c:v>
                </c:pt>
                <c:pt idx="1981">
                  <c:v>1982</c:v>
                </c:pt>
                <c:pt idx="1982">
                  <c:v>1983</c:v>
                </c:pt>
                <c:pt idx="1983">
                  <c:v>1984</c:v>
                </c:pt>
                <c:pt idx="1984">
                  <c:v>1985</c:v>
                </c:pt>
                <c:pt idx="1985">
                  <c:v>1986</c:v>
                </c:pt>
                <c:pt idx="1986">
                  <c:v>1987</c:v>
                </c:pt>
                <c:pt idx="1987">
                  <c:v>1988</c:v>
                </c:pt>
                <c:pt idx="1988">
                  <c:v>1989</c:v>
                </c:pt>
                <c:pt idx="1989">
                  <c:v>1990</c:v>
                </c:pt>
                <c:pt idx="1990">
                  <c:v>1991</c:v>
                </c:pt>
                <c:pt idx="1991">
                  <c:v>1992</c:v>
                </c:pt>
                <c:pt idx="1992">
                  <c:v>1993</c:v>
                </c:pt>
                <c:pt idx="1993">
                  <c:v>1994</c:v>
                </c:pt>
                <c:pt idx="1994">
                  <c:v>1995</c:v>
                </c:pt>
                <c:pt idx="1995">
                  <c:v>1996</c:v>
                </c:pt>
                <c:pt idx="1996">
                  <c:v>1997</c:v>
                </c:pt>
                <c:pt idx="1997">
                  <c:v>1998</c:v>
                </c:pt>
                <c:pt idx="1998">
                  <c:v>1999</c:v>
                </c:pt>
                <c:pt idx="1999">
                  <c:v>2000</c:v>
                </c:pt>
                <c:pt idx="2000">
                  <c:v>2001</c:v>
                </c:pt>
                <c:pt idx="2001">
                  <c:v>2002</c:v>
                </c:pt>
                <c:pt idx="2002">
                  <c:v>2003</c:v>
                </c:pt>
                <c:pt idx="2003">
                  <c:v>2004</c:v>
                </c:pt>
                <c:pt idx="2004">
                  <c:v>2005</c:v>
                </c:pt>
                <c:pt idx="2005">
                  <c:v>2006</c:v>
                </c:pt>
                <c:pt idx="2006">
                  <c:v>2007</c:v>
                </c:pt>
                <c:pt idx="2007">
                  <c:v>2008</c:v>
                </c:pt>
                <c:pt idx="2008">
                  <c:v>2009</c:v>
                </c:pt>
                <c:pt idx="2009">
                  <c:v>2010</c:v>
                </c:pt>
                <c:pt idx="2010">
                  <c:v>2011</c:v>
                </c:pt>
                <c:pt idx="2011">
                  <c:v>2012</c:v>
                </c:pt>
                <c:pt idx="2012">
                  <c:v>2013</c:v>
                </c:pt>
                <c:pt idx="2013">
                  <c:v>2014</c:v>
                </c:pt>
                <c:pt idx="2014">
                  <c:v>2015</c:v>
                </c:pt>
                <c:pt idx="2015">
                  <c:v>2016</c:v>
                </c:pt>
                <c:pt idx="2016">
                  <c:v>2017</c:v>
                </c:pt>
                <c:pt idx="2017">
                  <c:v>2018</c:v>
                </c:pt>
                <c:pt idx="2018">
                  <c:v>2019</c:v>
                </c:pt>
                <c:pt idx="2019">
                  <c:v>2020</c:v>
                </c:pt>
                <c:pt idx="2020">
                  <c:v>2021</c:v>
                </c:pt>
                <c:pt idx="2021">
                  <c:v>2022</c:v>
                </c:pt>
                <c:pt idx="2022">
                  <c:v>2023</c:v>
                </c:pt>
                <c:pt idx="2023">
                  <c:v>2024</c:v>
                </c:pt>
                <c:pt idx="2024">
                  <c:v>2025</c:v>
                </c:pt>
                <c:pt idx="2025">
                  <c:v>2026</c:v>
                </c:pt>
                <c:pt idx="2026">
                  <c:v>2027</c:v>
                </c:pt>
                <c:pt idx="2027">
                  <c:v>2028</c:v>
                </c:pt>
                <c:pt idx="2028">
                  <c:v>2029</c:v>
                </c:pt>
                <c:pt idx="2029">
                  <c:v>2030</c:v>
                </c:pt>
                <c:pt idx="2030">
                  <c:v>2031</c:v>
                </c:pt>
                <c:pt idx="2031">
                  <c:v>2032</c:v>
                </c:pt>
                <c:pt idx="2032">
                  <c:v>2033</c:v>
                </c:pt>
                <c:pt idx="2033">
                  <c:v>2034</c:v>
                </c:pt>
                <c:pt idx="2034">
                  <c:v>2035</c:v>
                </c:pt>
                <c:pt idx="2035">
                  <c:v>2036</c:v>
                </c:pt>
                <c:pt idx="2036">
                  <c:v>2037</c:v>
                </c:pt>
                <c:pt idx="2037">
                  <c:v>2038</c:v>
                </c:pt>
                <c:pt idx="2038">
                  <c:v>2039</c:v>
                </c:pt>
                <c:pt idx="2039">
                  <c:v>2040</c:v>
                </c:pt>
                <c:pt idx="2040">
                  <c:v>2041</c:v>
                </c:pt>
                <c:pt idx="2041">
                  <c:v>2042</c:v>
                </c:pt>
                <c:pt idx="2042">
                  <c:v>2043</c:v>
                </c:pt>
                <c:pt idx="2043">
                  <c:v>2044</c:v>
                </c:pt>
                <c:pt idx="2044">
                  <c:v>2045</c:v>
                </c:pt>
                <c:pt idx="2045">
                  <c:v>2046</c:v>
                </c:pt>
                <c:pt idx="2046">
                  <c:v>2047</c:v>
                </c:pt>
                <c:pt idx="2047">
                  <c:v>2048</c:v>
                </c:pt>
                <c:pt idx="2048">
                  <c:v>2049</c:v>
                </c:pt>
                <c:pt idx="2049">
                  <c:v>2050</c:v>
                </c:pt>
                <c:pt idx="2050">
                  <c:v>2051</c:v>
                </c:pt>
                <c:pt idx="2051">
                  <c:v>2052</c:v>
                </c:pt>
                <c:pt idx="2052">
                  <c:v>2053</c:v>
                </c:pt>
                <c:pt idx="2053">
                  <c:v>2054</c:v>
                </c:pt>
                <c:pt idx="2054">
                  <c:v>2055</c:v>
                </c:pt>
                <c:pt idx="2055">
                  <c:v>2056</c:v>
                </c:pt>
                <c:pt idx="2056">
                  <c:v>2057</c:v>
                </c:pt>
                <c:pt idx="2057">
                  <c:v>2058</c:v>
                </c:pt>
                <c:pt idx="2058">
                  <c:v>2059</c:v>
                </c:pt>
                <c:pt idx="2059">
                  <c:v>2060</c:v>
                </c:pt>
                <c:pt idx="2060">
                  <c:v>2061</c:v>
                </c:pt>
                <c:pt idx="2061">
                  <c:v>2062</c:v>
                </c:pt>
                <c:pt idx="2062">
                  <c:v>2063</c:v>
                </c:pt>
                <c:pt idx="2063">
                  <c:v>2064</c:v>
                </c:pt>
                <c:pt idx="2064">
                  <c:v>2065</c:v>
                </c:pt>
                <c:pt idx="2065">
                  <c:v>2066</c:v>
                </c:pt>
                <c:pt idx="2066">
                  <c:v>2067</c:v>
                </c:pt>
                <c:pt idx="2067">
                  <c:v>2068</c:v>
                </c:pt>
                <c:pt idx="2068">
                  <c:v>2069</c:v>
                </c:pt>
                <c:pt idx="2069">
                  <c:v>2070</c:v>
                </c:pt>
                <c:pt idx="2070">
                  <c:v>2071</c:v>
                </c:pt>
                <c:pt idx="2071">
                  <c:v>2072</c:v>
                </c:pt>
                <c:pt idx="2072">
                  <c:v>2073</c:v>
                </c:pt>
                <c:pt idx="2073">
                  <c:v>2074</c:v>
                </c:pt>
                <c:pt idx="2074">
                  <c:v>2075</c:v>
                </c:pt>
                <c:pt idx="2075">
                  <c:v>2076</c:v>
                </c:pt>
                <c:pt idx="2076">
                  <c:v>2077</c:v>
                </c:pt>
                <c:pt idx="2077">
                  <c:v>2078</c:v>
                </c:pt>
                <c:pt idx="2078">
                  <c:v>2079</c:v>
                </c:pt>
                <c:pt idx="2079">
                  <c:v>2080</c:v>
                </c:pt>
                <c:pt idx="2080">
                  <c:v>2081</c:v>
                </c:pt>
                <c:pt idx="2081">
                  <c:v>2082</c:v>
                </c:pt>
                <c:pt idx="2082">
                  <c:v>2083</c:v>
                </c:pt>
                <c:pt idx="2083">
                  <c:v>2084</c:v>
                </c:pt>
                <c:pt idx="2084">
                  <c:v>2085</c:v>
                </c:pt>
                <c:pt idx="2085">
                  <c:v>2086</c:v>
                </c:pt>
                <c:pt idx="2086">
                  <c:v>2087</c:v>
                </c:pt>
                <c:pt idx="2087">
                  <c:v>2088</c:v>
                </c:pt>
                <c:pt idx="2088">
                  <c:v>2089</c:v>
                </c:pt>
                <c:pt idx="2089">
                  <c:v>2090</c:v>
                </c:pt>
                <c:pt idx="2090">
                  <c:v>2091</c:v>
                </c:pt>
                <c:pt idx="2091">
                  <c:v>2092</c:v>
                </c:pt>
                <c:pt idx="2092">
                  <c:v>2093</c:v>
                </c:pt>
                <c:pt idx="2093">
                  <c:v>2094</c:v>
                </c:pt>
                <c:pt idx="2094">
                  <c:v>2095</c:v>
                </c:pt>
                <c:pt idx="2095">
                  <c:v>2096</c:v>
                </c:pt>
                <c:pt idx="2096">
                  <c:v>2097</c:v>
                </c:pt>
                <c:pt idx="2097">
                  <c:v>2098</c:v>
                </c:pt>
                <c:pt idx="2098">
                  <c:v>2099</c:v>
                </c:pt>
                <c:pt idx="2099">
                  <c:v>2100</c:v>
                </c:pt>
                <c:pt idx="2100">
                  <c:v>2101</c:v>
                </c:pt>
                <c:pt idx="2101">
                  <c:v>2102</c:v>
                </c:pt>
                <c:pt idx="2102">
                  <c:v>2103</c:v>
                </c:pt>
                <c:pt idx="2103">
                  <c:v>2104</c:v>
                </c:pt>
                <c:pt idx="2104">
                  <c:v>2105</c:v>
                </c:pt>
                <c:pt idx="2105">
                  <c:v>2106</c:v>
                </c:pt>
                <c:pt idx="2106">
                  <c:v>2107</c:v>
                </c:pt>
                <c:pt idx="2107">
                  <c:v>2108</c:v>
                </c:pt>
                <c:pt idx="2108">
                  <c:v>2109</c:v>
                </c:pt>
                <c:pt idx="2109">
                  <c:v>2110</c:v>
                </c:pt>
                <c:pt idx="2110">
                  <c:v>2111</c:v>
                </c:pt>
                <c:pt idx="2111">
                  <c:v>2112</c:v>
                </c:pt>
                <c:pt idx="2112">
                  <c:v>2113</c:v>
                </c:pt>
                <c:pt idx="2113">
                  <c:v>2114</c:v>
                </c:pt>
                <c:pt idx="2114">
                  <c:v>2115</c:v>
                </c:pt>
                <c:pt idx="2115">
                  <c:v>2116</c:v>
                </c:pt>
                <c:pt idx="2116">
                  <c:v>2117</c:v>
                </c:pt>
                <c:pt idx="2117">
                  <c:v>2118</c:v>
                </c:pt>
                <c:pt idx="2118">
                  <c:v>2119</c:v>
                </c:pt>
                <c:pt idx="2119">
                  <c:v>2120</c:v>
                </c:pt>
                <c:pt idx="2120">
                  <c:v>2121</c:v>
                </c:pt>
                <c:pt idx="2121">
                  <c:v>2122</c:v>
                </c:pt>
                <c:pt idx="2122">
                  <c:v>2123</c:v>
                </c:pt>
                <c:pt idx="2123">
                  <c:v>2124</c:v>
                </c:pt>
                <c:pt idx="2124">
                  <c:v>2125</c:v>
                </c:pt>
                <c:pt idx="2125">
                  <c:v>2126</c:v>
                </c:pt>
                <c:pt idx="2126">
                  <c:v>2127</c:v>
                </c:pt>
                <c:pt idx="2127">
                  <c:v>2128</c:v>
                </c:pt>
                <c:pt idx="2128">
                  <c:v>2129</c:v>
                </c:pt>
                <c:pt idx="2129">
                  <c:v>2130</c:v>
                </c:pt>
                <c:pt idx="2130">
                  <c:v>2131</c:v>
                </c:pt>
                <c:pt idx="2131">
                  <c:v>2132</c:v>
                </c:pt>
                <c:pt idx="2132">
                  <c:v>2133</c:v>
                </c:pt>
                <c:pt idx="2133">
                  <c:v>2134</c:v>
                </c:pt>
                <c:pt idx="2134">
                  <c:v>2135</c:v>
                </c:pt>
                <c:pt idx="2135">
                  <c:v>2136</c:v>
                </c:pt>
                <c:pt idx="2136">
                  <c:v>2137</c:v>
                </c:pt>
                <c:pt idx="2137">
                  <c:v>2138</c:v>
                </c:pt>
                <c:pt idx="2138">
                  <c:v>2139</c:v>
                </c:pt>
                <c:pt idx="2139">
                  <c:v>2140</c:v>
                </c:pt>
                <c:pt idx="2140">
                  <c:v>2141</c:v>
                </c:pt>
                <c:pt idx="2141">
                  <c:v>2142</c:v>
                </c:pt>
                <c:pt idx="2142">
                  <c:v>2143</c:v>
                </c:pt>
                <c:pt idx="2143">
                  <c:v>2144</c:v>
                </c:pt>
                <c:pt idx="2144">
                  <c:v>2145</c:v>
                </c:pt>
                <c:pt idx="2145">
                  <c:v>2146</c:v>
                </c:pt>
                <c:pt idx="2146">
                  <c:v>2147</c:v>
                </c:pt>
                <c:pt idx="2147">
                  <c:v>2148</c:v>
                </c:pt>
                <c:pt idx="2148">
                  <c:v>2149</c:v>
                </c:pt>
                <c:pt idx="2149">
                  <c:v>2150</c:v>
                </c:pt>
                <c:pt idx="2150">
                  <c:v>2151</c:v>
                </c:pt>
                <c:pt idx="2151">
                  <c:v>2152</c:v>
                </c:pt>
                <c:pt idx="2152">
                  <c:v>2153</c:v>
                </c:pt>
                <c:pt idx="2153">
                  <c:v>2154</c:v>
                </c:pt>
                <c:pt idx="2154">
                  <c:v>2155</c:v>
                </c:pt>
                <c:pt idx="2155">
                  <c:v>2156</c:v>
                </c:pt>
                <c:pt idx="2156">
                  <c:v>2157</c:v>
                </c:pt>
                <c:pt idx="2157">
                  <c:v>2158</c:v>
                </c:pt>
                <c:pt idx="2158">
                  <c:v>2159</c:v>
                </c:pt>
                <c:pt idx="2159">
                  <c:v>2160</c:v>
                </c:pt>
                <c:pt idx="2160">
                  <c:v>2161</c:v>
                </c:pt>
                <c:pt idx="2161">
                  <c:v>2162</c:v>
                </c:pt>
                <c:pt idx="2162">
                  <c:v>2163</c:v>
                </c:pt>
                <c:pt idx="2163">
                  <c:v>2164</c:v>
                </c:pt>
                <c:pt idx="2164">
                  <c:v>2165</c:v>
                </c:pt>
                <c:pt idx="2165">
                  <c:v>2166</c:v>
                </c:pt>
                <c:pt idx="2166">
                  <c:v>2167</c:v>
                </c:pt>
                <c:pt idx="2167">
                  <c:v>2168</c:v>
                </c:pt>
                <c:pt idx="2168">
                  <c:v>2169</c:v>
                </c:pt>
                <c:pt idx="2169">
                  <c:v>2170</c:v>
                </c:pt>
                <c:pt idx="2170">
                  <c:v>2171</c:v>
                </c:pt>
                <c:pt idx="2171">
                  <c:v>2172</c:v>
                </c:pt>
                <c:pt idx="2172">
                  <c:v>2173</c:v>
                </c:pt>
                <c:pt idx="2173">
                  <c:v>2174</c:v>
                </c:pt>
                <c:pt idx="2174">
                  <c:v>2175</c:v>
                </c:pt>
                <c:pt idx="2175">
                  <c:v>2176</c:v>
                </c:pt>
                <c:pt idx="2176">
                  <c:v>2177</c:v>
                </c:pt>
                <c:pt idx="2177">
                  <c:v>2178</c:v>
                </c:pt>
                <c:pt idx="2178">
                  <c:v>2179</c:v>
                </c:pt>
                <c:pt idx="2179">
                  <c:v>2180</c:v>
                </c:pt>
                <c:pt idx="2180">
                  <c:v>2181</c:v>
                </c:pt>
                <c:pt idx="2181">
                  <c:v>2182</c:v>
                </c:pt>
                <c:pt idx="2182">
                  <c:v>2183</c:v>
                </c:pt>
                <c:pt idx="2183">
                  <c:v>2184</c:v>
                </c:pt>
                <c:pt idx="2184">
                  <c:v>2185</c:v>
                </c:pt>
                <c:pt idx="2185">
                  <c:v>2186</c:v>
                </c:pt>
                <c:pt idx="2186">
                  <c:v>2187</c:v>
                </c:pt>
                <c:pt idx="2187">
                  <c:v>2188</c:v>
                </c:pt>
                <c:pt idx="2188">
                  <c:v>2189</c:v>
                </c:pt>
                <c:pt idx="2189">
                  <c:v>2190</c:v>
                </c:pt>
                <c:pt idx="2190">
                  <c:v>2191</c:v>
                </c:pt>
                <c:pt idx="2191">
                  <c:v>2192</c:v>
                </c:pt>
                <c:pt idx="2192">
                  <c:v>2193</c:v>
                </c:pt>
                <c:pt idx="2193">
                  <c:v>2194</c:v>
                </c:pt>
                <c:pt idx="2194">
                  <c:v>2195</c:v>
                </c:pt>
                <c:pt idx="2195">
                  <c:v>2196</c:v>
                </c:pt>
                <c:pt idx="2196">
                  <c:v>2197</c:v>
                </c:pt>
                <c:pt idx="2197">
                  <c:v>2198</c:v>
                </c:pt>
                <c:pt idx="2198">
                  <c:v>2199</c:v>
                </c:pt>
                <c:pt idx="2199">
                  <c:v>2200</c:v>
                </c:pt>
                <c:pt idx="2200">
                  <c:v>2201</c:v>
                </c:pt>
                <c:pt idx="2201">
                  <c:v>2202</c:v>
                </c:pt>
                <c:pt idx="2202">
                  <c:v>2203</c:v>
                </c:pt>
                <c:pt idx="2203">
                  <c:v>2204</c:v>
                </c:pt>
                <c:pt idx="2204">
                  <c:v>2205</c:v>
                </c:pt>
                <c:pt idx="2205">
                  <c:v>2206</c:v>
                </c:pt>
                <c:pt idx="2206">
                  <c:v>2207</c:v>
                </c:pt>
                <c:pt idx="2207">
                  <c:v>2208</c:v>
                </c:pt>
                <c:pt idx="2208">
                  <c:v>2209</c:v>
                </c:pt>
                <c:pt idx="2209">
                  <c:v>2210</c:v>
                </c:pt>
                <c:pt idx="2210">
                  <c:v>2211</c:v>
                </c:pt>
                <c:pt idx="2211">
                  <c:v>2212</c:v>
                </c:pt>
                <c:pt idx="2212">
                  <c:v>2213</c:v>
                </c:pt>
                <c:pt idx="2213">
                  <c:v>2214</c:v>
                </c:pt>
                <c:pt idx="2214">
                  <c:v>2215</c:v>
                </c:pt>
                <c:pt idx="2215">
                  <c:v>2216</c:v>
                </c:pt>
                <c:pt idx="2216">
                  <c:v>2217</c:v>
                </c:pt>
                <c:pt idx="2217">
                  <c:v>2218</c:v>
                </c:pt>
                <c:pt idx="2218">
                  <c:v>2219</c:v>
                </c:pt>
                <c:pt idx="2219">
                  <c:v>2220</c:v>
                </c:pt>
                <c:pt idx="2220">
                  <c:v>2221</c:v>
                </c:pt>
                <c:pt idx="2221">
                  <c:v>2222</c:v>
                </c:pt>
                <c:pt idx="2222">
                  <c:v>2223</c:v>
                </c:pt>
                <c:pt idx="2223">
                  <c:v>2224</c:v>
                </c:pt>
                <c:pt idx="2224">
                  <c:v>2225</c:v>
                </c:pt>
                <c:pt idx="2225">
                  <c:v>2226</c:v>
                </c:pt>
                <c:pt idx="2226">
                  <c:v>2227</c:v>
                </c:pt>
                <c:pt idx="2227">
                  <c:v>2228</c:v>
                </c:pt>
                <c:pt idx="2228">
                  <c:v>2229</c:v>
                </c:pt>
                <c:pt idx="2229">
                  <c:v>2230</c:v>
                </c:pt>
                <c:pt idx="2230">
                  <c:v>2231</c:v>
                </c:pt>
                <c:pt idx="2231">
                  <c:v>2232</c:v>
                </c:pt>
                <c:pt idx="2232">
                  <c:v>2233</c:v>
                </c:pt>
                <c:pt idx="2233">
                  <c:v>2234</c:v>
                </c:pt>
                <c:pt idx="2234">
                  <c:v>2235</c:v>
                </c:pt>
                <c:pt idx="2235">
                  <c:v>2236</c:v>
                </c:pt>
                <c:pt idx="2236">
                  <c:v>2237</c:v>
                </c:pt>
                <c:pt idx="2237">
                  <c:v>2238</c:v>
                </c:pt>
                <c:pt idx="2238">
                  <c:v>2239</c:v>
                </c:pt>
                <c:pt idx="2239">
                  <c:v>2240</c:v>
                </c:pt>
                <c:pt idx="2240">
                  <c:v>2241</c:v>
                </c:pt>
                <c:pt idx="2241">
                  <c:v>2242</c:v>
                </c:pt>
                <c:pt idx="2242">
                  <c:v>2243</c:v>
                </c:pt>
                <c:pt idx="2243">
                  <c:v>2244</c:v>
                </c:pt>
                <c:pt idx="2244">
                  <c:v>2245</c:v>
                </c:pt>
                <c:pt idx="2245">
                  <c:v>2246</c:v>
                </c:pt>
                <c:pt idx="2246">
                  <c:v>2247</c:v>
                </c:pt>
                <c:pt idx="2247">
                  <c:v>2248</c:v>
                </c:pt>
                <c:pt idx="2248">
                  <c:v>2249</c:v>
                </c:pt>
                <c:pt idx="2249">
                  <c:v>2250</c:v>
                </c:pt>
                <c:pt idx="2250">
                  <c:v>2251</c:v>
                </c:pt>
                <c:pt idx="2251">
                  <c:v>2252</c:v>
                </c:pt>
                <c:pt idx="2252">
                  <c:v>2253</c:v>
                </c:pt>
                <c:pt idx="2253">
                  <c:v>2254</c:v>
                </c:pt>
                <c:pt idx="2254">
                  <c:v>2255</c:v>
                </c:pt>
                <c:pt idx="2255">
                  <c:v>2256</c:v>
                </c:pt>
                <c:pt idx="2256">
                  <c:v>2257</c:v>
                </c:pt>
                <c:pt idx="2257">
                  <c:v>2258</c:v>
                </c:pt>
                <c:pt idx="2258">
                  <c:v>2259</c:v>
                </c:pt>
                <c:pt idx="2259">
                  <c:v>2260</c:v>
                </c:pt>
                <c:pt idx="2260">
                  <c:v>2261</c:v>
                </c:pt>
                <c:pt idx="2261">
                  <c:v>2262</c:v>
                </c:pt>
                <c:pt idx="2262">
                  <c:v>2263</c:v>
                </c:pt>
                <c:pt idx="2263">
                  <c:v>2264</c:v>
                </c:pt>
                <c:pt idx="2264">
                  <c:v>2265</c:v>
                </c:pt>
                <c:pt idx="2265">
                  <c:v>2266</c:v>
                </c:pt>
                <c:pt idx="2266">
                  <c:v>2267</c:v>
                </c:pt>
                <c:pt idx="2267">
                  <c:v>2268</c:v>
                </c:pt>
                <c:pt idx="2268">
                  <c:v>2269</c:v>
                </c:pt>
                <c:pt idx="2269">
                  <c:v>2270</c:v>
                </c:pt>
                <c:pt idx="2270">
                  <c:v>2271</c:v>
                </c:pt>
                <c:pt idx="2271">
                  <c:v>2272</c:v>
                </c:pt>
                <c:pt idx="2272">
                  <c:v>2273</c:v>
                </c:pt>
                <c:pt idx="2273">
                  <c:v>2274</c:v>
                </c:pt>
                <c:pt idx="2274">
                  <c:v>2275</c:v>
                </c:pt>
                <c:pt idx="2275">
                  <c:v>2276</c:v>
                </c:pt>
                <c:pt idx="2276">
                  <c:v>2277</c:v>
                </c:pt>
                <c:pt idx="2277">
                  <c:v>2278</c:v>
                </c:pt>
                <c:pt idx="2278">
                  <c:v>2279</c:v>
                </c:pt>
                <c:pt idx="2279">
                  <c:v>2280</c:v>
                </c:pt>
                <c:pt idx="2280">
                  <c:v>2281</c:v>
                </c:pt>
                <c:pt idx="2281">
                  <c:v>2282</c:v>
                </c:pt>
                <c:pt idx="2282">
                  <c:v>2283</c:v>
                </c:pt>
                <c:pt idx="2283">
                  <c:v>2284</c:v>
                </c:pt>
                <c:pt idx="2284">
                  <c:v>2285</c:v>
                </c:pt>
                <c:pt idx="2285">
                  <c:v>2286</c:v>
                </c:pt>
                <c:pt idx="2286">
                  <c:v>2287</c:v>
                </c:pt>
                <c:pt idx="2287">
                  <c:v>2288</c:v>
                </c:pt>
                <c:pt idx="2288">
                  <c:v>2289</c:v>
                </c:pt>
                <c:pt idx="2289">
                  <c:v>2290</c:v>
                </c:pt>
                <c:pt idx="2290">
                  <c:v>2291</c:v>
                </c:pt>
                <c:pt idx="2291">
                  <c:v>2292</c:v>
                </c:pt>
                <c:pt idx="2292">
                  <c:v>2293</c:v>
                </c:pt>
                <c:pt idx="2293">
                  <c:v>2294</c:v>
                </c:pt>
                <c:pt idx="2294">
                  <c:v>2295</c:v>
                </c:pt>
                <c:pt idx="2295">
                  <c:v>2296</c:v>
                </c:pt>
                <c:pt idx="2296">
                  <c:v>2297</c:v>
                </c:pt>
                <c:pt idx="2297">
                  <c:v>2298</c:v>
                </c:pt>
                <c:pt idx="2298">
                  <c:v>2299</c:v>
                </c:pt>
                <c:pt idx="2299">
                  <c:v>2300</c:v>
                </c:pt>
                <c:pt idx="2300">
                  <c:v>2301</c:v>
                </c:pt>
                <c:pt idx="2301">
                  <c:v>2302</c:v>
                </c:pt>
                <c:pt idx="2302">
                  <c:v>2303</c:v>
                </c:pt>
                <c:pt idx="2303">
                  <c:v>2304</c:v>
                </c:pt>
                <c:pt idx="2304">
                  <c:v>2305</c:v>
                </c:pt>
                <c:pt idx="2305">
                  <c:v>2306</c:v>
                </c:pt>
                <c:pt idx="2306">
                  <c:v>2307</c:v>
                </c:pt>
                <c:pt idx="2307">
                  <c:v>2308</c:v>
                </c:pt>
                <c:pt idx="2308">
                  <c:v>2309</c:v>
                </c:pt>
                <c:pt idx="2309">
                  <c:v>2310</c:v>
                </c:pt>
                <c:pt idx="2310">
                  <c:v>2311</c:v>
                </c:pt>
                <c:pt idx="2311">
                  <c:v>2312</c:v>
                </c:pt>
                <c:pt idx="2312">
                  <c:v>2313</c:v>
                </c:pt>
                <c:pt idx="2313">
                  <c:v>2314</c:v>
                </c:pt>
                <c:pt idx="2314">
                  <c:v>2315</c:v>
                </c:pt>
                <c:pt idx="2315">
                  <c:v>2316</c:v>
                </c:pt>
                <c:pt idx="2316">
                  <c:v>2317</c:v>
                </c:pt>
                <c:pt idx="2317">
                  <c:v>2318</c:v>
                </c:pt>
                <c:pt idx="2318">
                  <c:v>2319</c:v>
                </c:pt>
                <c:pt idx="2319">
                  <c:v>2320</c:v>
                </c:pt>
                <c:pt idx="2320">
                  <c:v>2321</c:v>
                </c:pt>
                <c:pt idx="2321">
                  <c:v>2322</c:v>
                </c:pt>
                <c:pt idx="2322">
                  <c:v>2323</c:v>
                </c:pt>
                <c:pt idx="2323">
                  <c:v>2324</c:v>
                </c:pt>
                <c:pt idx="2324">
                  <c:v>2325</c:v>
                </c:pt>
                <c:pt idx="2325">
                  <c:v>2326</c:v>
                </c:pt>
                <c:pt idx="2326">
                  <c:v>2327</c:v>
                </c:pt>
                <c:pt idx="2327">
                  <c:v>2328</c:v>
                </c:pt>
                <c:pt idx="2328">
                  <c:v>2329</c:v>
                </c:pt>
                <c:pt idx="2329">
                  <c:v>2330</c:v>
                </c:pt>
                <c:pt idx="2330">
                  <c:v>2331</c:v>
                </c:pt>
                <c:pt idx="2331">
                  <c:v>2332</c:v>
                </c:pt>
                <c:pt idx="2332">
                  <c:v>2333</c:v>
                </c:pt>
                <c:pt idx="2333">
                  <c:v>2334</c:v>
                </c:pt>
                <c:pt idx="2334">
                  <c:v>2335</c:v>
                </c:pt>
                <c:pt idx="2335">
                  <c:v>2336</c:v>
                </c:pt>
                <c:pt idx="2336">
                  <c:v>2337</c:v>
                </c:pt>
                <c:pt idx="2337">
                  <c:v>2338</c:v>
                </c:pt>
                <c:pt idx="2338">
                  <c:v>2339</c:v>
                </c:pt>
                <c:pt idx="2339">
                  <c:v>2340</c:v>
                </c:pt>
                <c:pt idx="2340">
                  <c:v>2341</c:v>
                </c:pt>
                <c:pt idx="2341">
                  <c:v>2342</c:v>
                </c:pt>
                <c:pt idx="2342">
                  <c:v>2343</c:v>
                </c:pt>
                <c:pt idx="2343">
                  <c:v>2344</c:v>
                </c:pt>
                <c:pt idx="2344">
                  <c:v>2345</c:v>
                </c:pt>
                <c:pt idx="2345">
                  <c:v>2346</c:v>
                </c:pt>
                <c:pt idx="2346">
                  <c:v>2347</c:v>
                </c:pt>
                <c:pt idx="2347">
                  <c:v>2348</c:v>
                </c:pt>
                <c:pt idx="2348">
                  <c:v>2349</c:v>
                </c:pt>
                <c:pt idx="2349">
                  <c:v>2350</c:v>
                </c:pt>
                <c:pt idx="2350">
                  <c:v>2351</c:v>
                </c:pt>
                <c:pt idx="2351">
                  <c:v>2352</c:v>
                </c:pt>
                <c:pt idx="2352">
                  <c:v>2353</c:v>
                </c:pt>
                <c:pt idx="2353">
                  <c:v>2354</c:v>
                </c:pt>
                <c:pt idx="2354">
                  <c:v>2355</c:v>
                </c:pt>
                <c:pt idx="2355">
                  <c:v>2356</c:v>
                </c:pt>
                <c:pt idx="2356">
                  <c:v>2357</c:v>
                </c:pt>
                <c:pt idx="2357">
                  <c:v>2358</c:v>
                </c:pt>
                <c:pt idx="2358">
                  <c:v>2359</c:v>
                </c:pt>
                <c:pt idx="2359">
                  <c:v>2360</c:v>
                </c:pt>
                <c:pt idx="2360">
                  <c:v>2361</c:v>
                </c:pt>
                <c:pt idx="2361">
                  <c:v>2362</c:v>
                </c:pt>
                <c:pt idx="2362">
                  <c:v>2363</c:v>
                </c:pt>
                <c:pt idx="2363">
                  <c:v>2364</c:v>
                </c:pt>
                <c:pt idx="2364">
                  <c:v>2365</c:v>
                </c:pt>
                <c:pt idx="2365">
                  <c:v>2366</c:v>
                </c:pt>
                <c:pt idx="2366">
                  <c:v>2367</c:v>
                </c:pt>
                <c:pt idx="2367">
                  <c:v>2368</c:v>
                </c:pt>
                <c:pt idx="2368">
                  <c:v>2369</c:v>
                </c:pt>
                <c:pt idx="2369">
                  <c:v>2370</c:v>
                </c:pt>
                <c:pt idx="2370">
                  <c:v>2371</c:v>
                </c:pt>
                <c:pt idx="2371">
                  <c:v>2372</c:v>
                </c:pt>
                <c:pt idx="2372">
                  <c:v>2373</c:v>
                </c:pt>
                <c:pt idx="2373">
                  <c:v>2374</c:v>
                </c:pt>
                <c:pt idx="2374">
                  <c:v>2375</c:v>
                </c:pt>
                <c:pt idx="2375">
                  <c:v>2376</c:v>
                </c:pt>
                <c:pt idx="2376">
                  <c:v>2377</c:v>
                </c:pt>
                <c:pt idx="2377">
                  <c:v>2378</c:v>
                </c:pt>
                <c:pt idx="2378">
                  <c:v>2379</c:v>
                </c:pt>
                <c:pt idx="2379">
                  <c:v>2380</c:v>
                </c:pt>
                <c:pt idx="2380">
                  <c:v>2381</c:v>
                </c:pt>
                <c:pt idx="2381">
                  <c:v>2382</c:v>
                </c:pt>
                <c:pt idx="2382">
                  <c:v>2383</c:v>
                </c:pt>
                <c:pt idx="2383">
                  <c:v>2384</c:v>
                </c:pt>
                <c:pt idx="2384">
                  <c:v>2385</c:v>
                </c:pt>
                <c:pt idx="2385">
                  <c:v>2386</c:v>
                </c:pt>
                <c:pt idx="2386">
                  <c:v>2387</c:v>
                </c:pt>
                <c:pt idx="2387">
                  <c:v>2388</c:v>
                </c:pt>
                <c:pt idx="2388">
                  <c:v>2389</c:v>
                </c:pt>
                <c:pt idx="2389">
                  <c:v>2390</c:v>
                </c:pt>
                <c:pt idx="2390">
                  <c:v>2391</c:v>
                </c:pt>
                <c:pt idx="2391">
                  <c:v>2392</c:v>
                </c:pt>
                <c:pt idx="2392">
                  <c:v>2393</c:v>
                </c:pt>
                <c:pt idx="2393">
                  <c:v>2394</c:v>
                </c:pt>
                <c:pt idx="2394">
                  <c:v>2395</c:v>
                </c:pt>
                <c:pt idx="2395">
                  <c:v>2396</c:v>
                </c:pt>
                <c:pt idx="2396">
                  <c:v>2397</c:v>
                </c:pt>
                <c:pt idx="2397">
                  <c:v>2398</c:v>
                </c:pt>
                <c:pt idx="2398">
                  <c:v>2399</c:v>
                </c:pt>
                <c:pt idx="2399">
                  <c:v>2400</c:v>
                </c:pt>
                <c:pt idx="2400">
                  <c:v>2401</c:v>
                </c:pt>
                <c:pt idx="2401">
                  <c:v>2402</c:v>
                </c:pt>
                <c:pt idx="2402">
                  <c:v>2403</c:v>
                </c:pt>
                <c:pt idx="2403">
                  <c:v>2404</c:v>
                </c:pt>
                <c:pt idx="2404">
                  <c:v>2405</c:v>
                </c:pt>
                <c:pt idx="2405">
                  <c:v>2406</c:v>
                </c:pt>
                <c:pt idx="2406">
                  <c:v>2407</c:v>
                </c:pt>
                <c:pt idx="2407">
                  <c:v>2408</c:v>
                </c:pt>
                <c:pt idx="2408">
                  <c:v>2409</c:v>
                </c:pt>
                <c:pt idx="2409">
                  <c:v>2410</c:v>
                </c:pt>
                <c:pt idx="2410">
                  <c:v>2411</c:v>
                </c:pt>
                <c:pt idx="2411">
                  <c:v>2412</c:v>
                </c:pt>
                <c:pt idx="2412">
                  <c:v>2413</c:v>
                </c:pt>
                <c:pt idx="2413">
                  <c:v>2414</c:v>
                </c:pt>
                <c:pt idx="2414">
                  <c:v>2415</c:v>
                </c:pt>
                <c:pt idx="2415">
                  <c:v>2416</c:v>
                </c:pt>
                <c:pt idx="2416">
                  <c:v>2417</c:v>
                </c:pt>
                <c:pt idx="2417">
                  <c:v>2418</c:v>
                </c:pt>
                <c:pt idx="2418">
                  <c:v>2419</c:v>
                </c:pt>
                <c:pt idx="2419">
                  <c:v>2420</c:v>
                </c:pt>
                <c:pt idx="2420">
                  <c:v>2421</c:v>
                </c:pt>
                <c:pt idx="2421">
                  <c:v>2422</c:v>
                </c:pt>
                <c:pt idx="2422">
                  <c:v>2423</c:v>
                </c:pt>
                <c:pt idx="2423">
                  <c:v>2424</c:v>
                </c:pt>
                <c:pt idx="2424">
                  <c:v>2425</c:v>
                </c:pt>
                <c:pt idx="2425">
                  <c:v>2426</c:v>
                </c:pt>
                <c:pt idx="2426">
                  <c:v>2427</c:v>
                </c:pt>
                <c:pt idx="2427">
                  <c:v>2428</c:v>
                </c:pt>
                <c:pt idx="2428">
                  <c:v>2429</c:v>
                </c:pt>
                <c:pt idx="2429">
                  <c:v>2430</c:v>
                </c:pt>
                <c:pt idx="2430">
                  <c:v>2431</c:v>
                </c:pt>
                <c:pt idx="2431">
                  <c:v>2432</c:v>
                </c:pt>
                <c:pt idx="2432">
                  <c:v>2433</c:v>
                </c:pt>
                <c:pt idx="2433">
                  <c:v>2434</c:v>
                </c:pt>
                <c:pt idx="2434">
                  <c:v>2435</c:v>
                </c:pt>
                <c:pt idx="2435">
                  <c:v>2436</c:v>
                </c:pt>
                <c:pt idx="2436">
                  <c:v>2437</c:v>
                </c:pt>
                <c:pt idx="2437">
                  <c:v>2438</c:v>
                </c:pt>
                <c:pt idx="2438">
                  <c:v>2439</c:v>
                </c:pt>
                <c:pt idx="2439">
                  <c:v>2440</c:v>
                </c:pt>
                <c:pt idx="2440">
                  <c:v>2441</c:v>
                </c:pt>
                <c:pt idx="2441">
                  <c:v>2442</c:v>
                </c:pt>
                <c:pt idx="2442">
                  <c:v>2443</c:v>
                </c:pt>
                <c:pt idx="2443">
                  <c:v>2444</c:v>
                </c:pt>
                <c:pt idx="2444">
                  <c:v>2445</c:v>
                </c:pt>
                <c:pt idx="2445">
                  <c:v>2446</c:v>
                </c:pt>
                <c:pt idx="2446">
                  <c:v>2447</c:v>
                </c:pt>
                <c:pt idx="2447">
                  <c:v>2448</c:v>
                </c:pt>
                <c:pt idx="2448">
                  <c:v>2449</c:v>
                </c:pt>
                <c:pt idx="2449">
                  <c:v>2450</c:v>
                </c:pt>
                <c:pt idx="2450">
                  <c:v>2451</c:v>
                </c:pt>
                <c:pt idx="2451">
                  <c:v>2452</c:v>
                </c:pt>
                <c:pt idx="2452">
                  <c:v>2453</c:v>
                </c:pt>
                <c:pt idx="2453">
                  <c:v>2454</c:v>
                </c:pt>
                <c:pt idx="2454">
                  <c:v>2455</c:v>
                </c:pt>
                <c:pt idx="2455">
                  <c:v>2456</c:v>
                </c:pt>
                <c:pt idx="2456">
                  <c:v>2457</c:v>
                </c:pt>
                <c:pt idx="2457">
                  <c:v>2458</c:v>
                </c:pt>
                <c:pt idx="2458">
                  <c:v>2459</c:v>
                </c:pt>
                <c:pt idx="2459">
                  <c:v>2460</c:v>
                </c:pt>
                <c:pt idx="2460">
                  <c:v>2461</c:v>
                </c:pt>
                <c:pt idx="2461">
                  <c:v>2462</c:v>
                </c:pt>
                <c:pt idx="2462">
                  <c:v>2463</c:v>
                </c:pt>
                <c:pt idx="2463">
                  <c:v>2464</c:v>
                </c:pt>
                <c:pt idx="2464">
                  <c:v>2465</c:v>
                </c:pt>
                <c:pt idx="2465">
                  <c:v>2466</c:v>
                </c:pt>
                <c:pt idx="2466">
                  <c:v>2467</c:v>
                </c:pt>
                <c:pt idx="2467">
                  <c:v>2468</c:v>
                </c:pt>
                <c:pt idx="2468">
                  <c:v>2469</c:v>
                </c:pt>
                <c:pt idx="2469">
                  <c:v>2470</c:v>
                </c:pt>
                <c:pt idx="2470">
                  <c:v>2471</c:v>
                </c:pt>
                <c:pt idx="2471">
                  <c:v>2472</c:v>
                </c:pt>
                <c:pt idx="2472">
                  <c:v>2473</c:v>
                </c:pt>
                <c:pt idx="2473">
                  <c:v>2474</c:v>
                </c:pt>
                <c:pt idx="2474">
                  <c:v>2475</c:v>
                </c:pt>
                <c:pt idx="2475">
                  <c:v>2476</c:v>
                </c:pt>
                <c:pt idx="2476">
                  <c:v>2477</c:v>
                </c:pt>
                <c:pt idx="2477">
                  <c:v>2478</c:v>
                </c:pt>
                <c:pt idx="2478">
                  <c:v>2479</c:v>
                </c:pt>
                <c:pt idx="2479">
                  <c:v>2480</c:v>
                </c:pt>
                <c:pt idx="2480">
                  <c:v>2481</c:v>
                </c:pt>
                <c:pt idx="2481">
                  <c:v>2482</c:v>
                </c:pt>
                <c:pt idx="2482">
                  <c:v>2483</c:v>
                </c:pt>
                <c:pt idx="2483">
                  <c:v>2484</c:v>
                </c:pt>
                <c:pt idx="2484">
                  <c:v>2485</c:v>
                </c:pt>
                <c:pt idx="2485">
                  <c:v>2486</c:v>
                </c:pt>
                <c:pt idx="2486">
                  <c:v>2487</c:v>
                </c:pt>
                <c:pt idx="2487">
                  <c:v>2488</c:v>
                </c:pt>
                <c:pt idx="2488">
                  <c:v>2489</c:v>
                </c:pt>
                <c:pt idx="2489">
                  <c:v>2490</c:v>
                </c:pt>
                <c:pt idx="2490">
                  <c:v>2491</c:v>
                </c:pt>
                <c:pt idx="2491">
                  <c:v>2492</c:v>
                </c:pt>
                <c:pt idx="2492">
                  <c:v>2493</c:v>
                </c:pt>
                <c:pt idx="2493">
                  <c:v>2494</c:v>
                </c:pt>
                <c:pt idx="2494">
                  <c:v>2495</c:v>
                </c:pt>
                <c:pt idx="2495">
                  <c:v>2496</c:v>
                </c:pt>
                <c:pt idx="2496">
                  <c:v>2497</c:v>
                </c:pt>
                <c:pt idx="2497">
                  <c:v>2498</c:v>
                </c:pt>
                <c:pt idx="2498">
                  <c:v>2499</c:v>
                </c:pt>
                <c:pt idx="2499">
                  <c:v>2500</c:v>
                </c:pt>
                <c:pt idx="2500">
                  <c:v>2501</c:v>
                </c:pt>
                <c:pt idx="2501">
                  <c:v>2502</c:v>
                </c:pt>
                <c:pt idx="2502">
                  <c:v>2503</c:v>
                </c:pt>
                <c:pt idx="2503">
                  <c:v>2504</c:v>
                </c:pt>
                <c:pt idx="2504">
                  <c:v>2505</c:v>
                </c:pt>
                <c:pt idx="2505">
                  <c:v>2506</c:v>
                </c:pt>
                <c:pt idx="2506">
                  <c:v>2507</c:v>
                </c:pt>
                <c:pt idx="2507">
                  <c:v>2508</c:v>
                </c:pt>
                <c:pt idx="2508">
                  <c:v>2509</c:v>
                </c:pt>
                <c:pt idx="2509">
                  <c:v>2510</c:v>
                </c:pt>
                <c:pt idx="2510">
                  <c:v>2511</c:v>
                </c:pt>
                <c:pt idx="2511">
                  <c:v>2512</c:v>
                </c:pt>
                <c:pt idx="2512">
                  <c:v>2513</c:v>
                </c:pt>
                <c:pt idx="2513">
                  <c:v>2514</c:v>
                </c:pt>
                <c:pt idx="2514">
                  <c:v>2515</c:v>
                </c:pt>
                <c:pt idx="2515">
                  <c:v>2516</c:v>
                </c:pt>
                <c:pt idx="2516">
                  <c:v>2517</c:v>
                </c:pt>
                <c:pt idx="2517">
                  <c:v>2518</c:v>
                </c:pt>
                <c:pt idx="2518">
                  <c:v>2519</c:v>
                </c:pt>
                <c:pt idx="2519">
                  <c:v>2520</c:v>
                </c:pt>
                <c:pt idx="2520">
                  <c:v>2521</c:v>
                </c:pt>
                <c:pt idx="2521">
                  <c:v>2522</c:v>
                </c:pt>
                <c:pt idx="2522">
                  <c:v>2523</c:v>
                </c:pt>
                <c:pt idx="2523">
                  <c:v>2524</c:v>
                </c:pt>
                <c:pt idx="2524">
                  <c:v>2525</c:v>
                </c:pt>
                <c:pt idx="2525">
                  <c:v>2526</c:v>
                </c:pt>
                <c:pt idx="2526">
                  <c:v>2527</c:v>
                </c:pt>
                <c:pt idx="2527">
                  <c:v>2528</c:v>
                </c:pt>
                <c:pt idx="2528">
                  <c:v>2529</c:v>
                </c:pt>
                <c:pt idx="2529">
                  <c:v>2530</c:v>
                </c:pt>
                <c:pt idx="2530">
                  <c:v>2531</c:v>
                </c:pt>
                <c:pt idx="2531">
                  <c:v>2532</c:v>
                </c:pt>
                <c:pt idx="2532">
                  <c:v>2533</c:v>
                </c:pt>
                <c:pt idx="2533">
                  <c:v>2534</c:v>
                </c:pt>
                <c:pt idx="2534">
                  <c:v>2535</c:v>
                </c:pt>
                <c:pt idx="2535">
                  <c:v>2536</c:v>
                </c:pt>
                <c:pt idx="2536">
                  <c:v>2537</c:v>
                </c:pt>
                <c:pt idx="2537">
                  <c:v>2538</c:v>
                </c:pt>
                <c:pt idx="2538">
                  <c:v>2539</c:v>
                </c:pt>
                <c:pt idx="2539">
                  <c:v>2540</c:v>
                </c:pt>
                <c:pt idx="2540">
                  <c:v>2541</c:v>
                </c:pt>
                <c:pt idx="2541">
                  <c:v>2542</c:v>
                </c:pt>
                <c:pt idx="2542">
                  <c:v>2543</c:v>
                </c:pt>
                <c:pt idx="2543">
                  <c:v>2544</c:v>
                </c:pt>
                <c:pt idx="2544">
                  <c:v>2545</c:v>
                </c:pt>
                <c:pt idx="2545">
                  <c:v>2546</c:v>
                </c:pt>
                <c:pt idx="2546">
                  <c:v>2547</c:v>
                </c:pt>
                <c:pt idx="2547">
                  <c:v>2548</c:v>
                </c:pt>
                <c:pt idx="2548">
                  <c:v>2549</c:v>
                </c:pt>
                <c:pt idx="2549">
                  <c:v>2550</c:v>
                </c:pt>
                <c:pt idx="2550">
                  <c:v>2551</c:v>
                </c:pt>
                <c:pt idx="2551">
                  <c:v>2552</c:v>
                </c:pt>
                <c:pt idx="2552">
                  <c:v>2553</c:v>
                </c:pt>
                <c:pt idx="2553">
                  <c:v>2554</c:v>
                </c:pt>
                <c:pt idx="2554">
                  <c:v>2555</c:v>
                </c:pt>
                <c:pt idx="2555">
                  <c:v>2556</c:v>
                </c:pt>
                <c:pt idx="2556">
                  <c:v>2557</c:v>
                </c:pt>
                <c:pt idx="2557">
                  <c:v>2558</c:v>
                </c:pt>
                <c:pt idx="2558">
                  <c:v>2559</c:v>
                </c:pt>
                <c:pt idx="2559">
                  <c:v>2560</c:v>
                </c:pt>
                <c:pt idx="2560">
                  <c:v>2561</c:v>
                </c:pt>
                <c:pt idx="2561">
                  <c:v>2562</c:v>
                </c:pt>
                <c:pt idx="2562">
                  <c:v>2563</c:v>
                </c:pt>
                <c:pt idx="2563">
                  <c:v>2564</c:v>
                </c:pt>
                <c:pt idx="2564">
                  <c:v>2565</c:v>
                </c:pt>
                <c:pt idx="2565">
                  <c:v>2566</c:v>
                </c:pt>
                <c:pt idx="2566">
                  <c:v>2567</c:v>
                </c:pt>
                <c:pt idx="2567">
                  <c:v>2568</c:v>
                </c:pt>
                <c:pt idx="2568">
                  <c:v>2569</c:v>
                </c:pt>
                <c:pt idx="2569">
                  <c:v>2570</c:v>
                </c:pt>
                <c:pt idx="2570">
                  <c:v>2571</c:v>
                </c:pt>
                <c:pt idx="2571">
                  <c:v>2572</c:v>
                </c:pt>
                <c:pt idx="2572">
                  <c:v>2573</c:v>
                </c:pt>
                <c:pt idx="2573">
                  <c:v>2574</c:v>
                </c:pt>
                <c:pt idx="2574">
                  <c:v>2575</c:v>
                </c:pt>
                <c:pt idx="2575">
                  <c:v>2576</c:v>
                </c:pt>
                <c:pt idx="2576">
                  <c:v>2577</c:v>
                </c:pt>
                <c:pt idx="2577">
                  <c:v>2578</c:v>
                </c:pt>
                <c:pt idx="2578">
                  <c:v>2579</c:v>
                </c:pt>
                <c:pt idx="2579">
                  <c:v>2580</c:v>
                </c:pt>
                <c:pt idx="2580">
                  <c:v>2581</c:v>
                </c:pt>
                <c:pt idx="2581">
                  <c:v>2582</c:v>
                </c:pt>
                <c:pt idx="2582">
                  <c:v>2583</c:v>
                </c:pt>
                <c:pt idx="2583">
                  <c:v>2584</c:v>
                </c:pt>
                <c:pt idx="2584">
                  <c:v>2585</c:v>
                </c:pt>
                <c:pt idx="2585">
                  <c:v>2586</c:v>
                </c:pt>
                <c:pt idx="2586">
                  <c:v>2587</c:v>
                </c:pt>
                <c:pt idx="2587">
                  <c:v>2588</c:v>
                </c:pt>
                <c:pt idx="2588">
                  <c:v>2589</c:v>
                </c:pt>
                <c:pt idx="2589">
                  <c:v>2590</c:v>
                </c:pt>
                <c:pt idx="2590">
                  <c:v>2591</c:v>
                </c:pt>
                <c:pt idx="2591">
                  <c:v>2592</c:v>
                </c:pt>
                <c:pt idx="2592">
                  <c:v>2593</c:v>
                </c:pt>
                <c:pt idx="2593">
                  <c:v>2594</c:v>
                </c:pt>
                <c:pt idx="2594">
                  <c:v>2595</c:v>
                </c:pt>
                <c:pt idx="2595">
                  <c:v>2596</c:v>
                </c:pt>
                <c:pt idx="2596">
                  <c:v>2597</c:v>
                </c:pt>
                <c:pt idx="2597">
                  <c:v>2598</c:v>
                </c:pt>
                <c:pt idx="2598">
                  <c:v>2599</c:v>
                </c:pt>
                <c:pt idx="2599">
                  <c:v>2600</c:v>
                </c:pt>
                <c:pt idx="2600">
                  <c:v>2601</c:v>
                </c:pt>
                <c:pt idx="2601">
                  <c:v>2602</c:v>
                </c:pt>
                <c:pt idx="2602">
                  <c:v>2603</c:v>
                </c:pt>
                <c:pt idx="2603">
                  <c:v>2604</c:v>
                </c:pt>
                <c:pt idx="2604">
                  <c:v>2605</c:v>
                </c:pt>
                <c:pt idx="2605">
                  <c:v>2606</c:v>
                </c:pt>
                <c:pt idx="2606">
                  <c:v>2607</c:v>
                </c:pt>
                <c:pt idx="2607">
                  <c:v>2608</c:v>
                </c:pt>
                <c:pt idx="2608">
                  <c:v>2609</c:v>
                </c:pt>
                <c:pt idx="2609">
                  <c:v>2610</c:v>
                </c:pt>
                <c:pt idx="2610">
                  <c:v>2611</c:v>
                </c:pt>
                <c:pt idx="2611">
                  <c:v>2612</c:v>
                </c:pt>
                <c:pt idx="2612">
                  <c:v>2613</c:v>
                </c:pt>
                <c:pt idx="2613">
                  <c:v>2614</c:v>
                </c:pt>
                <c:pt idx="2614">
                  <c:v>2615</c:v>
                </c:pt>
                <c:pt idx="2615">
                  <c:v>2616</c:v>
                </c:pt>
                <c:pt idx="2616">
                  <c:v>2617</c:v>
                </c:pt>
                <c:pt idx="2617">
                  <c:v>2618</c:v>
                </c:pt>
                <c:pt idx="2618">
                  <c:v>2619</c:v>
                </c:pt>
                <c:pt idx="2619">
                  <c:v>2620</c:v>
                </c:pt>
                <c:pt idx="2620">
                  <c:v>2621</c:v>
                </c:pt>
                <c:pt idx="2621">
                  <c:v>2622</c:v>
                </c:pt>
                <c:pt idx="2622">
                  <c:v>2623</c:v>
                </c:pt>
                <c:pt idx="2623">
                  <c:v>2624</c:v>
                </c:pt>
                <c:pt idx="2624">
                  <c:v>2625</c:v>
                </c:pt>
                <c:pt idx="2625">
                  <c:v>2626</c:v>
                </c:pt>
                <c:pt idx="2626">
                  <c:v>2627</c:v>
                </c:pt>
                <c:pt idx="2627">
                  <c:v>2628</c:v>
                </c:pt>
                <c:pt idx="2628">
                  <c:v>2629</c:v>
                </c:pt>
                <c:pt idx="2629">
                  <c:v>2630</c:v>
                </c:pt>
                <c:pt idx="2630">
                  <c:v>2631</c:v>
                </c:pt>
                <c:pt idx="2631">
                  <c:v>2632</c:v>
                </c:pt>
                <c:pt idx="2632">
                  <c:v>2633</c:v>
                </c:pt>
                <c:pt idx="2633">
                  <c:v>2634</c:v>
                </c:pt>
                <c:pt idx="2634">
                  <c:v>2635</c:v>
                </c:pt>
                <c:pt idx="2635">
                  <c:v>2636</c:v>
                </c:pt>
                <c:pt idx="2636">
                  <c:v>2637</c:v>
                </c:pt>
                <c:pt idx="2637">
                  <c:v>2638</c:v>
                </c:pt>
                <c:pt idx="2638">
                  <c:v>2639</c:v>
                </c:pt>
                <c:pt idx="2639">
                  <c:v>2640</c:v>
                </c:pt>
                <c:pt idx="2640">
                  <c:v>2641</c:v>
                </c:pt>
                <c:pt idx="2641">
                  <c:v>2642</c:v>
                </c:pt>
                <c:pt idx="2642">
                  <c:v>2643</c:v>
                </c:pt>
                <c:pt idx="2643">
                  <c:v>2644</c:v>
                </c:pt>
                <c:pt idx="2644">
                  <c:v>2645</c:v>
                </c:pt>
                <c:pt idx="2645">
                  <c:v>2646</c:v>
                </c:pt>
                <c:pt idx="2646">
                  <c:v>2647</c:v>
                </c:pt>
                <c:pt idx="2647">
                  <c:v>2648</c:v>
                </c:pt>
                <c:pt idx="2648">
                  <c:v>2649</c:v>
                </c:pt>
                <c:pt idx="2649">
                  <c:v>2650</c:v>
                </c:pt>
                <c:pt idx="2650">
                  <c:v>2651</c:v>
                </c:pt>
                <c:pt idx="2651">
                  <c:v>2652</c:v>
                </c:pt>
                <c:pt idx="2652">
                  <c:v>2653</c:v>
                </c:pt>
                <c:pt idx="2653">
                  <c:v>2654</c:v>
                </c:pt>
                <c:pt idx="2654">
                  <c:v>2655</c:v>
                </c:pt>
                <c:pt idx="2655">
                  <c:v>2656</c:v>
                </c:pt>
                <c:pt idx="2656">
                  <c:v>2657</c:v>
                </c:pt>
                <c:pt idx="2657">
                  <c:v>2658</c:v>
                </c:pt>
                <c:pt idx="2658">
                  <c:v>2659</c:v>
                </c:pt>
                <c:pt idx="2659">
                  <c:v>2660</c:v>
                </c:pt>
                <c:pt idx="2660">
                  <c:v>2661</c:v>
                </c:pt>
                <c:pt idx="2661">
                  <c:v>2662</c:v>
                </c:pt>
                <c:pt idx="2662">
                  <c:v>2663</c:v>
                </c:pt>
                <c:pt idx="2663">
                  <c:v>2664</c:v>
                </c:pt>
                <c:pt idx="2664">
                  <c:v>2665</c:v>
                </c:pt>
                <c:pt idx="2665">
                  <c:v>2666</c:v>
                </c:pt>
                <c:pt idx="2666">
                  <c:v>2667</c:v>
                </c:pt>
                <c:pt idx="2667">
                  <c:v>2668</c:v>
                </c:pt>
                <c:pt idx="2668">
                  <c:v>2669</c:v>
                </c:pt>
                <c:pt idx="2669">
                  <c:v>2670</c:v>
                </c:pt>
                <c:pt idx="2670">
                  <c:v>2671</c:v>
                </c:pt>
                <c:pt idx="2671">
                  <c:v>2672</c:v>
                </c:pt>
                <c:pt idx="2672">
                  <c:v>2673</c:v>
                </c:pt>
                <c:pt idx="2673">
                  <c:v>2674</c:v>
                </c:pt>
                <c:pt idx="2674">
                  <c:v>2675</c:v>
                </c:pt>
                <c:pt idx="2675">
                  <c:v>2676</c:v>
                </c:pt>
                <c:pt idx="2676">
                  <c:v>2677</c:v>
                </c:pt>
                <c:pt idx="2677">
                  <c:v>2678</c:v>
                </c:pt>
                <c:pt idx="2678">
                  <c:v>2679</c:v>
                </c:pt>
                <c:pt idx="2679">
                  <c:v>2680</c:v>
                </c:pt>
                <c:pt idx="2680">
                  <c:v>2681</c:v>
                </c:pt>
                <c:pt idx="2681">
                  <c:v>2682</c:v>
                </c:pt>
                <c:pt idx="2682">
                  <c:v>2683</c:v>
                </c:pt>
                <c:pt idx="2683">
                  <c:v>2684</c:v>
                </c:pt>
                <c:pt idx="2684">
                  <c:v>2685</c:v>
                </c:pt>
                <c:pt idx="2685">
                  <c:v>2686</c:v>
                </c:pt>
                <c:pt idx="2686">
                  <c:v>2687</c:v>
                </c:pt>
                <c:pt idx="2687">
                  <c:v>2688</c:v>
                </c:pt>
                <c:pt idx="2688">
                  <c:v>2689</c:v>
                </c:pt>
                <c:pt idx="2689">
                  <c:v>2690</c:v>
                </c:pt>
                <c:pt idx="2690">
                  <c:v>2691</c:v>
                </c:pt>
                <c:pt idx="2691">
                  <c:v>2692</c:v>
                </c:pt>
                <c:pt idx="2692">
                  <c:v>2693</c:v>
                </c:pt>
                <c:pt idx="2693">
                  <c:v>2694</c:v>
                </c:pt>
                <c:pt idx="2694">
                  <c:v>2695</c:v>
                </c:pt>
                <c:pt idx="2695">
                  <c:v>2696</c:v>
                </c:pt>
                <c:pt idx="2696">
                  <c:v>2697</c:v>
                </c:pt>
                <c:pt idx="2697">
                  <c:v>2698</c:v>
                </c:pt>
                <c:pt idx="2698">
                  <c:v>2699</c:v>
                </c:pt>
                <c:pt idx="2699">
                  <c:v>2700</c:v>
                </c:pt>
                <c:pt idx="2700">
                  <c:v>2701</c:v>
                </c:pt>
                <c:pt idx="2701">
                  <c:v>2702</c:v>
                </c:pt>
                <c:pt idx="2702">
                  <c:v>2703</c:v>
                </c:pt>
                <c:pt idx="2703">
                  <c:v>2704</c:v>
                </c:pt>
                <c:pt idx="2704">
                  <c:v>2705</c:v>
                </c:pt>
                <c:pt idx="2705">
                  <c:v>2706</c:v>
                </c:pt>
                <c:pt idx="2706">
                  <c:v>2707</c:v>
                </c:pt>
                <c:pt idx="2707">
                  <c:v>2708</c:v>
                </c:pt>
                <c:pt idx="2708">
                  <c:v>2709</c:v>
                </c:pt>
                <c:pt idx="2709">
                  <c:v>2710</c:v>
                </c:pt>
                <c:pt idx="2710">
                  <c:v>2711</c:v>
                </c:pt>
                <c:pt idx="2711">
                  <c:v>2712</c:v>
                </c:pt>
                <c:pt idx="2712">
                  <c:v>2713</c:v>
                </c:pt>
                <c:pt idx="2713">
                  <c:v>2714</c:v>
                </c:pt>
                <c:pt idx="2714">
                  <c:v>2715</c:v>
                </c:pt>
                <c:pt idx="2715">
                  <c:v>2716</c:v>
                </c:pt>
                <c:pt idx="2716">
                  <c:v>2717</c:v>
                </c:pt>
                <c:pt idx="2717">
                  <c:v>2718</c:v>
                </c:pt>
                <c:pt idx="2718">
                  <c:v>2719</c:v>
                </c:pt>
                <c:pt idx="2719">
                  <c:v>2720</c:v>
                </c:pt>
                <c:pt idx="2720">
                  <c:v>2721</c:v>
                </c:pt>
                <c:pt idx="2721">
                  <c:v>2722</c:v>
                </c:pt>
                <c:pt idx="2722">
                  <c:v>2723</c:v>
                </c:pt>
                <c:pt idx="2723">
                  <c:v>2724</c:v>
                </c:pt>
                <c:pt idx="2724">
                  <c:v>2725</c:v>
                </c:pt>
                <c:pt idx="2725">
                  <c:v>2726</c:v>
                </c:pt>
                <c:pt idx="2726">
                  <c:v>2727</c:v>
                </c:pt>
                <c:pt idx="2727">
                  <c:v>2728</c:v>
                </c:pt>
                <c:pt idx="2728">
                  <c:v>2729</c:v>
                </c:pt>
                <c:pt idx="2729">
                  <c:v>2730</c:v>
                </c:pt>
                <c:pt idx="2730">
                  <c:v>2731</c:v>
                </c:pt>
                <c:pt idx="2731">
                  <c:v>2732</c:v>
                </c:pt>
                <c:pt idx="2732">
                  <c:v>2733</c:v>
                </c:pt>
                <c:pt idx="2733">
                  <c:v>2734</c:v>
                </c:pt>
                <c:pt idx="2734">
                  <c:v>2735</c:v>
                </c:pt>
                <c:pt idx="2735">
                  <c:v>2736</c:v>
                </c:pt>
                <c:pt idx="2736">
                  <c:v>2737</c:v>
                </c:pt>
                <c:pt idx="2737">
                  <c:v>2738</c:v>
                </c:pt>
                <c:pt idx="2738">
                  <c:v>2739</c:v>
                </c:pt>
                <c:pt idx="2739">
                  <c:v>2740</c:v>
                </c:pt>
                <c:pt idx="2740">
                  <c:v>2741</c:v>
                </c:pt>
                <c:pt idx="2741">
                  <c:v>2742</c:v>
                </c:pt>
                <c:pt idx="2742">
                  <c:v>2743</c:v>
                </c:pt>
                <c:pt idx="2743">
                  <c:v>2744</c:v>
                </c:pt>
                <c:pt idx="2744">
                  <c:v>2745</c:v>
                </c:pt>
                <c:pt idx="2745">
                  <c:v>2746</c:v>
                </c:pt>
                <c:pt idx="2746">
                  <c:v>2747</c:v>
                </c:pt>
                <c:pt idx="2747">
                  <c:v>2748</c:v>
                </c:pt>
                <c:pt idx="2748">
                  <c:v>2749</c:v>
                </c:pt>
                <c:pt idx="2749">
                  <c:v>2750</c:v>
                </c:pt>
                <c:pt idx="2750">
                  <c:v>2751</c:v>
                </c:pt>
                <c:pt idx="2751">
                  <c:v>2752</c:v>
                </c:pt>
                <c:pt idx="2752">
                  <c:v>2753</c:v>
                </c:pt>
                <c:pt idx="2753">
                  <c:v>2754</c:v>
                </c:pt>
                <c:pt idx="2754">
                  <c:v>2755</c:v>
                </c:pt>
                <c:pt idx="2755">
                  <c:v>2756</c:v>
                </c:pt>
                <c:pt idx="2756">
                  <c:v>2757</c:v>
                </c:pt>
                <c:pt idx="2757">
                  <c:v>2758</c:v>
                </c:pt>
                <c:pt idx="2758">
                  <c:v>2759</c:v>
                </c:pt>
                <c:pt idx="2759">
                  <c:v>2760</c:v>
                </c:pt>
                <c:pt idx="2760">
                  <c:v>2761</c:v>
                </c:pt>
                <c:pt idx="2761">
                  <c:v>2762</c:v>
                </c:pt>
                <c:pt idx="2762">
                  <c:v>2763</c:v>
                </c:pt>
                <c:pt idx="2763">
                  <c:v>2764</c:v>
                </c:pt>
                <c:pt idx="2764">
                  <c:v>2765</c:v>
                </c:pt>
                <c:pt idx="2765">
                  <c:v>2766</c:v>
                </c:pt>
                <c:pt idx="2766">
                  <c:v>2767</c:v>
                </c:pt>
                <c:pt idx="2767">
                  <c:v>2768</c:v>
                </c:pt>
                <c:pt idx="2768">
                  <c:v>2769</c:v>
                </c:pt>
                <c:pt idx="2769">
                  <c:v>2770</c:v>
                </c:pt>
                <c:pt idx="2770">
                  <c:v>2771</c:v>
                </c:pt>
                <c:pt idx="2771">
                  <c:v>2772</c:v>
                </c:pt>
                <c:pt idx="2772">
                  <c:v>2773</c:v>
                </c:pt>
                <c:pt idx="2773">
                  <c:v>2774</c:v>
                </c:pt>
                <c:pt idx="2774">
                  <c:v>2775</c:v>
                </c:pt>
                <c:pt idx="2775">
                  <c:v>2776</c:v>
                </c:pt>
                <c:pt idx="2776">
                  <c:v>2777</c:v>
                </c:pt>
                <c:pt idx="2777">
                  <c:v>2778</c:v>
                </c:pt>
                <c:pt idx="2778">
                  <c:v>2779</c:v>
                </c:pt>
                <c:pt idx="2779">
                  <c:v>2780</c:v>
                </c:pt>
                <c:pt idx="2780">
                  <c:v>2781</c:v>
                </c:pt>
                <c:pt idx="2781">
                  <c:v>2782</c:v>
                </c:pt>
                <c:pt idx="2782">
                  <c:v>2783</c:v>
                </c:pt>
                <c:pt idx="2783">
                  <c:v>2784</c:v>
                </c:pt>
                <c:pt idx="2784">
                  <c:v>2785</c:v>
                </c:pt>
                <c:pt idx="2785">
                  <c:v>2786</c:v>
                </c:pt>
                <c:pt idx="2786">
                  <c:v>2787</c:v>
                </c:pt>
                <c:pt idx="2787">
                  <c:v>2788</c:v>
                </c:pt>
                <c:pt idx="2788">
                  <c:v>2789</c:v>
                </c:pt>
                <c:pt idx="2789">
                  <c:v>2790</c:v>
                </c:pt>
                <c:pt idx="2790">
                  <c:v>2791</c:v>
                </c:pt>
                <c:pt idx="2791">
                  <c:v>2792</c:v>
                </c:pt>
                <c:pt idx="2792">
                  <c:v>2793</c:v>
                </c:pt>
                <c:pt idx="2793">
                  <c:v>2794</c:v>
                </c:pt>
                <c:pt idx="2794">
                  <c:v>2795</c:v>
                </c:pt>
                <c:pt idx="2795">
                  <c:v>2796</c:v>
                </c:pt>
                <c:pt idx="2796">
                  <c:v>2797</c:v>
                </c:pt>
                <c:pt idx="2797">
                  <c:v>2798</c:v>
                </c:pt>
                <c:pt idx="2798">
                  <c:v>2799</c:v>
                </c:pt>
                <c:pt idx="2799">
                  <c:v>2800</c:v>
                </c:pt>
                <c:pt idx="2800">
                  <c:v>2801</c:v>
                </c:pt>
                <c:pt idx="2801">
                  <c:v>2802</c:v>
                </c:pt>
                <c:pt idx="2802">
                  <c:v>2803</c:v>
                </c:pt>
                <c:pt idx="2803">
                  <c:v>2804</c:v>
                </c:pt>
                <c:pt idx="2804">
                  <c:v>2805</c:v>
                </c:pt>
                <c:pt idx="2805">
                  <c:v>2806</c:v>
                </c:pt>
                <c:pt idx="2806">
                  <c:v>2807</c:v>
                </c:pt>
                <c:pt idx="2807">
                  <c:v>2808</c:v>
                </c:pt>
                <c:pt idx="2808">
                  <c:v>2809</c:v>
                </c:pt>
                <c:pt idx="2809">
                  <c:v>2810</c:v>
                </c:pt>
                <c:pt idx="2810">
                  <c:v>2811</c:v>
                </c:pt>
                <c:pt idx="2811">
                  <c:v>2812</c:v>
                </c:pt>
                <c:pt idx="2812">
                  <c:v>2813</c:v>
                </c:pt>
                <c:pt idx="2813">
                  <c:v>2814</c:v>
                </c:pt>
                <c:pt idx="2814">
                  <c:v>2815</c:v>
                </c:pt>
                <c:pt idx="2815">
                  <c:v>2816</c:v>
                </c:pt>
                <c:pt idx="2816">
                  <c:v>2817</c:v>
                </c:pt>
                <c:pt idx="2817">
                  <c:v>2818</c:v>
                </c:pt>
                <c:pt idx="2818">
                  <c:v>2819</c:v>
                </c:pt>
                <c:pt idx="2819">
                  <c:v>2820</c:v>
                </c:pt>
                <c:pt idx="2820">
                  <c:v>2821</c:v>
                </c:pt>
                <c:pt idx="2821">
                  <c:v>2822</c:v>
                </c:pt>
                <c:pt idx="2822">
                  <c:v>2823</c:v>
                </c:pt>
                <c:pt idx="2823">
                  <c:v>2824</c:v>
                </c:pt>
                <c:pt idx="2824">
                  <c:v>2825</c:v>
                </c:pt>
                <c:pt idx="2825">
                  <c:v>2826</c:v>
                </c:pt>
                <c:pt idx="2826">
                  <c:v>2827</c:v>
                </c:pt>
                <c:pt idx="2827">
                  <c:v>2828</c:v>
                </c:pt>
                <c:pt idx="2828">
                  <c:v>2829</c:v>
                </c:pt>
                <c:pt idx="2829">
                  <c:v>2830</c:v>
                </c:pt>
                <c:pt idx="2830">
                  <c:v>2831</c:v>
                </c:pt>
                <c:pt idx="2831">
                  <c:v>2832</c:v>
                </c:pt>
                <c:pt idx="2832">
                  <c:v>2833</c:v>
                </c:pt>
                <c:pt idx="2833">
                  <c:v>2834</c:v>
                </c:pt>
                <c:pt idx="2834">
                  <c:v>2835</c:v>
                </c:pt>
                <c:pt idx="2835">
                  <c:v>2836</c:v>
                </c:pt>
                <c:pt idx="2836">
                  <c:v>2837</c:v>
                </c:pt>
                <c:pt idx="2837">
                  <c:v>2838</c:v>
                </c:pt>
                <c:pt idx="2838">
                  <c:v>2839</c:v>
                </c:pt>
                <c:pt idx="2839">
                  <c:v>2840</c:v>
                </c:pt>
                <c:pt idx="2840">
                  <c:v>2841</c:v>
                </c:pt>
                <c:pt idx="2841">
                  <c:v>2842</c:v>
                </c:pt>
                <c:pt idx="2842">
                  <c:v>2843</c:v>
                </c:pt>
                <c:pt idx="2843">
                  <c:v>2844</c:v>
                </c:pt>
                <c:pt idx="2844">
                  <c:v>2845</c:v>
                </c:pt>
                <c:pt idx="2845">
                  <c:v>2846</c:v>
                </c:pt>
                <c:pt idx="2846">
                  <c:v>2847</c:v>
                </c:pt>
                <c:pt idx="2847">
                  <c:v>2848</c:v>
                </c:pt>
                <c:pt idx="2848">
                  <c:v>2849</c:v>
                </c:pt>
                <c:pt idx="2849">
                  <c:v>2850</c:v>
                </c:pt>
                <c:pt idx="2850">
                  <c:v>2851</c:v>
                </c:pt>
                <c:pt idx="2851">
                  <c:v>2852</c:v>
                </c:pt>
                <c:pt idx="2852">
                  <c:v>2853</c:v>
                </c:pt>
                <c:pt idx="2853">
                  <c:v>2854</c:v>
                </c:pt>
                <c:pt idx="2854">
                  <c:v>2855</c:v>
                </c:pt>
                <c:pt idx="2855">
                  <c:v>2856</c:v>
                </c:pt>
                <c:pt idx="2856">
                  <c:v>2857</c:v>
                </c:pt>
                <c:pt idx="2857">
                  <c:v>2858</c:v>
                </c:pt>
                <c:pt idx="2858">
                  <c:v>2859</c:v>
                </c:pt>
                <c:pt idx="2859">
                  <c:v>2860</c:v>
                </c:pt>
                <c:pt idx="2860">
                  <c:v>2861</c:v>
                </c:pt>
                <c:pt idx="2861">
                  <c:v>2862</c:v>
                </c:pt>
                <c:pt idx="2862">
                  <c:v>2863</c:v>
                </c:pt>
                <c:pt idx="2863">
                  <c:v>2864</c:v>
                </c:pt>
                <c:pt idx="2864">
                  <c:v>2865</c:v>
                </c:pt>
                <c:pt idx="2865">
                  <c:v>2866</c:v>
                </c:pt>
                <c:pt idx="2866">
                  <c:v>2867</c:v>
                </c:pt>
                <c:pt idx="2867">
                  <c:v>2868</c:v>
                </c:pt>
                <c:pt idx="2868">
                  <c:v>2869</c:v>
                </c:pt>
                <c:pt idx="2869">
                  <c:v>2870</c:v>
                </c:pt>
                <c:pt idx="2870">
                  <c:v>2871</c:v>
                </c:pt>
                <c:pt idx="2871">
                  <c:v>2872</c:v>
                </c:pt>
                <c:pt idx="2872">
                  <c:v>2873</c:v>
                </c:pt>
                <c:pt idx="2873">
                  <c:v>2874</c:v>
                </c:pt>
                <c:pt idx="2874">
                  <c:v>2875</c:v>
                </c:pt>
                <c:pt idx="2875">
                  <c:v>2876</c:v>
                </c:pt>
                <c:pt idx="2876">
                  <c:v>2877</c:v>
                </c:pt>
                <c:pt idx="2877">
                  <c:v>2878</c:v>
                </c:pt>
                <c:pt idx="2878">
                  <c:v>2879</c:v>
                </c:pt>
                <c:pt idx="2879">
                  <c:v>2880</c:v>
                </c:pt>
                <c:pt idx="2880">
                  <c:v>2881</c:v>
                </c:pt>
                <c:pt idx="2881">
                  <c:v>2882</c:v>
                </c:pt>
                <c:pt idx="2882">
                  <c:v>2883</c:v>
                </c:pt>
                <c:pt idx="2883">
                  <c:v>2884</c:v>
                </c:pt>
                <c:pt idx="2884">
                  <c:v>2885</c:v>
                </c:pt>
                <c:pt idx="2885">
                  <c:v>2886</c:v>
                </c:pt>
                <c:pt idx="2886">
                  <c:v>2887</c:v>
                </c:pt>
                <c:pt idx="2887">
                  <c:v>2888</c:v>
                </c:pt>
                <c:pt idx="2888">
                  <c:v>2889</c:v>
                </c:pt>
                <c:pt idx="2889">
                  <c:v>2890</c:v>
                </c:pt>
                <c:pt idx="2890">
                  <c:v>2891</c:v>
                </c:pt>
                <c:pt idx="2891">
                  <c:v>2892</c:v>
                </c:pt>
                <c:pt idx="2892">
                  <c:v>2893</c:v>
                </c:pt>
                <c:pt idx="2893">
                  <c:v>2894</c:v>
                </c:pt>
                <c:pt idx="2894">
                  <c:v>2895</c:v>
                </c:pt>
                <c:pt idx="2895">
                  <c:v>2896</c:v>
                </c:pt>
                <c:pt idx="2896">
                  <c:v>2897</c:v>
                </c:pt>
                <c:pt idx="2897">
                  <c:v>2898</c:v>
                </c:pt>
                <c:pt idx="2898">
                  <c:v>2899</c:v>
                </c:pt>
                <c:pt idx="2899">
                  <c:v>2900</c:v>
                </c:pt>
                <c:pt idx="2900">
                  <c:v>2901</c:v>
                </c:pt>
                <c:pt idx="2901">
                  <c:v>2902</c:v>
                </c:pt>
                <c:pt idx="2902">
                  <c:v>2903</c:v>
                </c:pt>
                <c:pt idx="2903">
                  <c:v>2904</c:v>
                </c:pt>
                <c:pt idx="2904">
                  <c:v>2905</c:v>
                </c:pt>
                <c:pt idx="2905">
                  <c:v>2906</c:v>
                </c:pt>
                <c:pt idx="2906">
                  <c:v>2907</c:v>
                </c:pt>
                <c:pt idx="2907">
                  <c:v>2908</c:v>
                </c:pt>
                <c:pt idx="2908">
                  <c:v>2909</c:v>
                </c:pt>
                <c:pt idx="2909">
                  <c:v>2910</c:v>
                </c:pt>
                <c:pt idx="2910">
                  <c:v>2911</c:v>
                </c:pt>
                <c:pt idx="2911">
                  <c:v>2912</c:v>
                </c:pt>
                <c:pt idx="2912">
                  <c:v>2913</c:v>
                </c:pt>
                <c:pt idx="2913">
                  <c:v>2914</c:v>
                </c:pt>
                <c:pt idx="2914">
                  <c:v>2915</c:v>
                </c:pt>
                <c:pt idx="2915">
                  <c:v>2916</c:v>
                </c:pt>
                <c:pt idx="2916">
                  <c:v>2917</c:v>
                </c:pt>
                <c:pt idx="2917">
                  <c:v>2918</c:v>
                </c:pt>
                <c:pt idx="2918">
                  <c:v>2919</c:v>
                </c:pt>
                <c:pt idx="2919">
                  <c:v>2920</c:v>
                </c:pt>
                <c:pt idx="2920">
                  <c:v>2921</c:v>
                </c:pt>
                <c:pt idx="2921">
                  <c:v>2922</c:v>
                </c:pt>
                <c:pt idx="2922">
                  <c:v>2923</c:v>
                </c:pt>
                <c:pt idx="2923">
                  <c:v>2924</c:v>
                </c:pt>
                <c:pt idx="2924">
                  <c:v>2925</c:v>
                </c:pt>
                <c:pt idx="2925">
                  <c:v>2926</c:v>
                </c:pt>
                <c:pt idx="2926">
                  <c:v>2927</c:v>
                </c:pt>
                <c:pt idx="2927">
                  <c:v>2928</c:v>
                </c:pt>
                <c:pt idx="2928">
                  <c:v>2929</c:v>
                </c:pt>
                <c:pt idx="2929">
                  <c:v>2930</c:v>
                </c:pt>
                <c:pt idx="2930">
                  <c:v>2931</c:v>
                </c:pt>
                <c:pt idx="2931">
                  <c:v>2932</c:v>
                </c:pt>
                <c:pt idx="2932">
                  <c:v>2933</c:v>
                </c:pt>
                <c:pt idx="2933">
                  <c:v>2934</c:v>
                </c:pt>
                <c:pt idx="2934">
                  <c:v>2935</c:v>
                </c:pt>
                <c:pt idx="2935">
                  <c:v>2936</c:v>
                </c:pt>
                <c:pt idx="2936">
                  <c:v>2937</c:v>
                </c:pt>
                <c:pt idx="2937">
                  <c:v>2938</c:v>
                </c:pt>
                <c:pt idx="2938">
                  <c:v>2939</c:v>
                </c:pt>
                <c:pt idx="2939">
                  <c:v>2940</c:v>
                </c:pt>
                <c:pt idx="2940">
                  <c:v>2941</c:v>
                </c:pt>
                <c:pt idx="2941">
                  <c:v>2942</c:v>
                </c:pt>
                <c:pt idx="2942">
                  <c:v>2943</c:v>
                </c:pt>
                <c:pt idx="2943">
                  <c:v>2944</c:v>
                </c:pt>
                <c:pt idx="2944">
                  <c:v>2945</c:v>
                </c:pt>
                <c:pt idx="2945">
                  <c:v>2946</c:v>
                </c:pt>
                <c:pt idx="2946">
                  <c:v>2947</c:v>
                </c:pt>
                <c:pt idx="2947">
                  <c:v>2948</c:v>
                </c:pt>
                <c:pt idx="2948">
                  <c:v>2949</c:v>
                </c:pt>
                <c:pt idx="2949">
                  <c:v>2950</c:v>
                </c:pt>
                <c:pt idx="2950">
                  <c:v>2951</c:v>
                </c:pt>
                <c:pt idx="2951">
                  <c:v>2952</c:v>
                </c:pt>
                <c:pt idx="2952">
                  <c:v>2953</c:v>
                </c:pt>
                <c:pt idx="2953">
                  <c:v>2954</c:v>
                </c:pt>
                <c:pt idx="2954">
                  <c:v>2955</c:v>
                </c:pt>
                <c:pt idx="2955">
                  <c:v>2956</c:v>
                </c:pt>
                <c:pt idx="2956">
                  <c:v>2957</c:v>
                </c:pt>
                <c:pt idx="2957">
                  <c:v>2958</c:v>
                </c:pt>
                <c:pt idx="2958">
                  <c:v>2959</c:v>
                </c:pt>
                <c:pt idx="2959">
                  <c:v>2960</c:v>
                </c:pt>
                <c:pt idx="2960">
                  <c:v>2961</c:v>
                </c:pt>
                <c:pt idx="2961">
                  <c:v>2962</c:v>
                </c:pt>
                <c:pt idx="2962">
                  <c:v>2963</c:v>
                </c:pt>
                <c:pt idx="2963">
                  <c:v>2964</c:v>
                </c:pt>
                <c:pt idx="2964">
                  <c:v>2965</c:v>
                </c:pt>
                <c:pt idx="2965">
                  <c:v>2966</c:v>
                </c:pt>
                <c:pt idx="2966">
                  <c:v>2967</c:v>
                </c:pt>
                <c:pt idx="2967">
                  <c:v>2968</c:v>
                </c:pt>
                <c:pt idx="2968">
                  <c:v>2969</c:v>
                </c:pt>
                <c:pt idx="2969">
                  <c:v>2970</c:v>
                </c:pt>
                <c:pt idx="2970">
                  <c:v>2971</c:v>
                </c:pt>
                <c:pt idx="2971">
                  <c:v>2972</c:v>
                </c:pt>
                <c:pt idx="2972">
                  <c:v>2973</c:v>
                </c:pt>
                <c:pt idx="2973">
                  <c:v>2974</c:v>
                </c:pt>
                <c:pt idx="2974">
                  <c:v>2975</c:v>
                </c:pt>
                <c:pt idx="2975">
                  <c:v>2976</c:v>
                </c:pt>
                <c:pt idx="2976">
                  <c:v>2977</c:v>
                </c:pt>
                <c:pt idx="2977">
                  <c:v>2978</c:v>
                </c:pt>
                <c:pt idx="2978">
                  <c:v>2979</c:v>
                </c:pt>
                <c:pt idx="2979">
                  <c:v>2980</c:v>
                </c:pt>
                <c:pt idx="2980">
                  <c:v>2981</c:v>
                </c:pt>
                <c:pt idx="2981">
                  <c:v>2982</c:v>
                </c:pt>
                <c:pt idx="2982">
                  <c:v>2983</c:v>
                </c:pt>
                <c:pt idx="2983">
                  <c:v>2984</c:v>
                </c:pt>
                <c:pt idx="2984">
                  <c:v>2985</c:v>
                </c:pt>
                <c:pt idx="2985">
                  <c:v>2986</c:v>
                </c:pt>
                <c:pt idx="2986">
                  <c:v>2987</c:v>
                </c:pt>
                <c:pt idx="2987">
                  <c:v>2988</c:v>
                </c:pt>
                <c:pt idx="2988">
                  <c:v>2989</c:v>
                </c:pt>
                <c:pt idx="2989">
                  <c:v>2990</c:v>
                </c:pt>
                <c:pt idx="2990">
                  <c:v>2991</c:v>
                </c:pt>
                <c:pt idx="2991">
                  <c:v>2992</c:v>
                </c:pt>
                <c:pt idx="2992">
                  <c:v>2993</c:v>
                </c:pt>
                <c:pt idx="2993">
                  <c:v>2994</c:v>
                </c:pt>
                <c:pt idx="2994">
                  <c:v>2995</c:v>
                </c:pt>
                <c:pt idx="2995">
                  <c:v>2996</c:v>
                </c:pt>
                <c:pt idx="2996">
                  <c:v>2997</c:v>
                </c:pt>
                <c:pt idx="2997">
                  <c:v>2998</c:v>
                </c:pt>
                <c:pt idx="2998">
                  <c:v>2999</c:v>
                </c:pt>
                <c:pt idx="2999">
                  <c:v>3000</c:v>
                </c:pt>
                <c:pt idx="3000">
                  <c:v>3001</c:v>
                </c:pt>
                <c:pt idx="3001">
                  <c:v>3002</c:v>
                </c:pt>
                <c:pt idx="3002">
                  <c:v>3003</c:v>
                </c:pt>
                <c:pt idx="3003">
                  <c:v>3004</c:v>
                </c:pt>
                <c:pt idx="3004">
                  <c:v>3005</c:v>
                </c:pt>
                <c:pt idx="3005">
                  <c:v>3006</c:v>
                </c:pt>
                <c:pt idx="3006">
                  <c:v>3007</c:v>
                </c:pt>
                <c:pt idx="3007">
                  <c:v>3008</c:v>
                </c:pt>
                <c:pt idx="3008">
                  <c:v>3009</c:v>
                </c:pt>
                <c:pt idx="3009">
                  <c:v>3010</c:v>
                </c:pt>
                <c:pt idx="3010">
                  <c:v>3011</c:v>
                </c:pt>
                <c:pt idx="3011">
                  <c:v>3012</c:v>
                </c:pt>
                <c:pt idx="3012">
                  <c:v>3013</c:v>
                </c:pt>
                <c:pt idx="3013">
                  <c:v>3014</c:v>
                </c:pt>
                <c:pt idx="3014">
                  <c:v>3015</c:v>
                </c:pt>
                <c:pt idx="3015">
                  <c:v>3016</c:v>
                </c:pt>
                <c:pt idx="3016">
                  <c:v>3017</c:v>
                </c:pt>
                <c:pt idx="3017">
                  <c:v>3018</c:v>
                </c:pt>
                <c:pt idx="3018">
                  <c:v>3019</c:v>
                </c:pt>
                <c:pt idx="3019">
                  <c:v>3020</c:v>
                </c:pt>
                <c:pt idx="3020">
                  <c:v>3021</c:v>
                </c:pt>
                <c:pt idx="3021">
                  <c:v>3022</c:v>
                </c:pt>
                <c:pt idx="3022">
                  <c:v>3023</c:v>
                </c:pt>
                <c:pt idx="3023">
                  <c:v>3024</c:v>
                </c:pt>
                <c:pt idx="3024">
                  <c:v>3025</c:v>
                </c:pt>
                <c:pt idx="3025">
                  <c:v>3026</c:v>
                </c:pt>
                <c:pt idx="3026">
                  <c:v>3027</c:v>
                </c:pt>
                <c:pt idx="3027">
                  <c:v>3028</c:v>
                </c:pt>
                <c:pt idx="3028">
                  <c:v>3029</c:v>
                </c:pt>
                <c:pt idx="3029">
                  <c:v>3030</c:v>
                </c:pt>
                <c:pt idx="3030">
                  <c:v>3031</c:v>
                </c:pt>
                <c:pt idx="3031">
                  <c:v>3032</c:v>
                </c:pt>
                <c:pt idx="3032">
                  <c:v>3033</c:v>
                </c:pt>
                <c:pt idx="3033">
                  <c:v>3034</c:v>
                </c:pt>
                <c:pt idx="3034">
                  <c:v>3035</c:v>
                </c:pt>
                <c:pt idx="3035">
                  <c:v>3036</c:v>
                </c:pt>
                <c:pt idx="3036">
                  <c:v>3037</c:v>
                </c:pt>
                <c:pt idx="3037">
                  <c:v>3038</c:v>
                </c:pt>
                <c:pt idx="3038">
                  <c:v>3039</c:v>
                </c:pt>
                <c:pt idx="3039">
                  <c:v>3040</c:v>
                </c:pt>
                <c:pt idx="3040">
                  <c:v>3041</c:v>
                </c:pt>
                <c:pt idx="3041">
                  <c:v>3042</c:v>
                </c:pt>
                <c:pt idx="3042">
                  <c:v>3043</c:v>
                </c:pt>
                <c:pt idx="3043">
                  <c:v>3044</c:v>
                </c:pt>
                <c:pt idx="3044">
                  <c:v>3045</c:v>
                </c:pt>
                <c:pt idx="3045">
                  <c:v>3046</c:v>
                </c:pt>
                <c:pt idx="3046">
                  <c:v>3047</c:v>
                </c:pt>
                <c:pt idx="3047">
                  <c:v>3048</c:v>
                </c:pt>
                <c:pt idx="3048">
                  <c:v>3049</c:v>
                </c:pt>
                <c:pt idx="3049">
                  <c:v>3050</c:v>
                </c:pt>
                <c:pt idx="3050">
                  <c:v>3051</c:v>
                </c:pt>
                <c:pt idx="3051">
                  <c:v>3052</c:v>
                </c:pt>
                <c:pt idx="3052">
                  <c:v>3053</c:v>
                </c:pt>
                <c:pt idx="3053">
                  <c:v>3054</c:v>
                </c:pt>
                <c:pt idx="3054">
                  <c:v>3055</c:v>
                </c:pt>
                <c:pt idx="3055">
                  <c:v>3056</c:v>
                </c:pt>
                <c:pt idx="3056">
                  <c:v>3057</c:v>
                </c:pt>
                <c:pt idx="3057">
                  <c:v>3058</c:v>
                </c:pt>
                <c:pt idx="3058">
                  <c:v>3059</c:v>
                </c:pt>
                <c:pt idx="3059">
                  <c:v>3060</c:v>
                </c:pt>
                <c:pt idx="3060">
                  <c:v>3061</c:v>
                </c:pt>
                <c:pt idx="3061">
                  <c:v>3062</c:v>
                </c:pt>
                <c:pt idx="3062">
                  <c:v>3063</c:v>
                </c:pt>
                <c:pt idx="3063">
                  <c:v>3064</c:v>
                </c:pt>
                <c:pt idx="3064">
                  <c:v>3065</c:v>
                </c:pt>
                <c:pt idx="3065">
                  <c:v>3066</c:v>
                </c:pt>
                <c:pt idx="3066">
                  <c:v>3067</c:v>
                </c:pt>
                <c:pt idx="3067">
                  <c:v>3068</c:v>
                </c:pt>
                <c:pt idx="3068">
                  <c:v>3069</c:v>
                </c:pt>
                <c:pt idx="3069">
                  <c:v>3070</c:v>
                </c:pt>
                <c:pt idx="3070">
                  <c:v>3071</c:v>
                </c:pt>
                <c:pt idx="3071">
                  <c:v>3072</c:v>
                </c:pt>
                <c:pt idx="3072">
                  <c:v>3073</c:v>
                </c:pt>
                <c:pt idx="3073">
                  <c:v>3074</c:v>
                </c:pt>
                <c:pt idx="3074">
                  <c:v>3075</c:v>
                </c:pt>
                <c:pt idx="3075">
                  <c:v>3076</c:v>
                </c:pt>
                <c:pt idx="3076">
                  <c:v>3077</c:v>
                </c:pt>
                <c:pt idx="3077">
                  <c:v>3078</c:v>
                </c:pt>
                <c:pt idx="3078">
                  <c:v>3079</c:v>
                </c:pt>
                <c:pt idx="3079">
                  <c:v>3080</c:v>
                </c:pt>
                <c:pt idx="3080">
                  <c:v>3081</c:v>
                </c:pt>
                <c:pt idx="3081">
                  <c:v>3082</c:v>
                </c:pt>
                <c:pt idx="3082">
                  <c:v>3083</c:v>
                </c:pt>
                <c:pt idx="3083">
                  <c:v>3084</c:v>
                </c:pt>
                <c:pt idx="3084">
                  <c:v>3085</c:v>
                </c:pt>
                <c:pt idx="3085">
                  <c:v>3086</c:v>
                </c:pt>
                <c:pt idx="3086">
                  <c:v>3087</c:v>
                </c:pt>
                <c:pt idx="3087">
                  <c:v>3088</c:v>
                </c:pt>
                <c:pt idx="3088">
                  <c:v>3089</c:v>
                </c:pt>
                <c:pt idx="3089">
                  <c:v>3090</c:v>
                </c:pt>
                <c:pt idx="3090">
                  <c:v>3091</c:v>
                </c:pt>
                <c:pt idx="3091">
                  <c:v>3092</c:v>
                </c:pt>
                <c:pt idx="3092">
                  <c:v>3093</c:v>
                </c:pt>
                <c:pt idx="3093">
                  <c:v>3094</c:v>
                </c:pt>
                <c:pt idx="3094">
                  <c:v>3095</c:v>
                </c:pt>
                <c:pt idx="3095">
                  <c:v>3096</c:v>
                </c:pt>
                <c:pt idx="3096">
                  <c:v>3097</c:v>
                </c:pt>
                <c:pt idx="3097">
                  <c:v>3098</c:v>
                </c:pt>
                <c:pt idx="3098">
                  <c:v>3099</c:v>
                </c:pt>
                <c:pt idx="3099">
                  <c:v>3100</c:v>
                </c:pt>
                <c:pt idx="3100">
                  <c:v>3101</c:v>
                </c:pt>
                <c:pt idx="3101">
                  <c:v>3102</c:v>
                </c:pt>
                <c:pt idx="3102">
                  <c:v>3103</c:v>
                </c:pt>
                <c:pt idx="3103">
                  <c:v>3104</c:v>
                </c:pt>
                <c:pt idx="3104">
                  <c:v>3105</c:v>
                </c:pt>
                <c:pt idx="3105">
                  <c:v>3106</c:v>
                </c:pt>
                <c:pt idx="3106">
                  <c:v>3107</c:v>
                </c:pt>
                <c:pt idx="3107">
                  <c:v>3108</c:v>
                </c:pt>
                <c:pt idx="3108">
                  <c:v>3109</c:v>
                </c:pt>
                <c:pt idx="3109">
                  <c:v>3110</c:v>
                </c:pt>
                <c:pt idx="3110">
                  <c:v>3111</c:v>
                </c:pt>
                <c:pt idx="3111">
                  <c:v>3112</c:v>
                </c:pt>
                <c:pt idx="3112">
                  <c:v>3113</c:v>
                </c:pt>
                <c:pt idx="3113">
                  <c:v>3114</c:v>
                </c:pt>
                <c:pt idx="3114">
                  <c:v>3115</c:v>
                </c:pt>
                <c:pt idx="3115">
                  <c:v>3116</c:v>
                </c:pt>
                <c:pt idx="3116">
                  <c:v>3117</c:v>
                </c:pt>
                <c:pt idx="3117">
                  <c:v>3118</c:v>
                </c:pt>
                <c:pt idx="3118">
                  <c:v>3119</c:v>
                </c:pt>
                <c:pt idx="3119">
                  <c:v>3120</c:v>
                </c:pt>
                <c:pt idx="3120">
                  <c:v>3121</c:v>
                </c:pt>
                <c:pt idx="3121">
                  <c:v>3122</c:v>
                </c:pt>
                <c:pt idx="3122">
                  <c:v>3123</c:v>
                </c:pt>
                <c:pt idx="3123">
                  <c:v>3124</c:v>
                </c:pt>
                <c:pt idx="3124">
                  <c:v>3125</c:v>
                </c:pt>
                <c:pt idx="3125">
                  <c:v>3126</c:v>
                </c:pt>
                <c:pt idx="3126">
                  <c:v>3127</c:v>
                </c:pt>
                <c:pt idx="3127">
                  <c:v>3128</c:v>
                </c:pt>
                <c:pt idx="3128">
                  <c:v>3129</c:v>
                </c:pt>
                <c:pt idx="3129">
                  <c:v>3130</c:v>
                </c:pt>
                <c:pt idx="3130">
                  <c:v>3131</c:v>
                </c:pt>
                <c:pt idx="3131">
                  <c:v>3132</c:v>
                </c:pt>
                <c:pt idx="3132">
                  <c:v>3133</c:v>
                </c:pt>
                <c:pt idx="3133">
                  <c:v>3134</c:v>
                </c:pt>
                <c:pt idx="3134">
                  <c:v>3135</c:v>
                </c:pt>
                <c:pt idx="3135">
                  <c:v>3136</c:v>
                </c:pt>
                <c:pt idx="3136">
                  <c:v>3137</c:v>
                </c:pt>
                <c:pt idx="3137">
                  <c:v>3138</c:v>
                </c:pt>
                <c:pt idx="3138">
                  <c:v>3139</c:v>
                </c:pt>
                <c:pt idx="3139">
                  <c:v>3140</c:v>
                </c:pt>
                <c:pt idx="3140">
                  <c:v>3141</c:v>
                </c:pt>
                <c:pt idx="3141">
                  <c:v>3142</c:v>
                </c:pt>
                <c:pt idx="3142">
                  <c:v>3143</c:v>
                </c:pt>
                <c:pt idx="3143">
                  <c:v>3144</c:v>
                </c:pt>
                <c:pt idx="3144">
                  <c:v>3145</c:v>
                </c:pt>
                <c:pt idx="3145">
                  <c:v>3146</c:v>
                </c:pt>
                <c:pt idx="3146">
                  <c:v>3147</c:v>
                </c:pt>
                <c:pt idx="3147">
                  <c:v>3148</c:v>
                </c:pt>
                <c:pt idx="3148">
                  <c:v>3149</c:v>
                </c:pt>
                <c:pt idx="3149">
                  <c:v>3150</c:v>
                </c:pt>
                <c:pt idx="3150">
                  <c:v>3151</c:v>
                </c:pt>
                <c:pt idx="3151">
                  <c:v>3152</c:v>
                </c:pt>
                <c:pt idx="3152">
                  <c:v>3153</c:v>
                </c:pt>
                <c:pt idx="3153">
                  <c:v>3154</c:v>
                </c:pt>
                <c:pt idx="3154">
                  <c:v>3155</c:v>
                </c:pt>
                <c:pt idx="3155">
                  <c:v>3156</c:v>
                </c:pt>
                <c:pt idx="3156">
                  <c:v>3157</c:v>
                </c:pt>
                <c:pt idx="3157">
                  <c:v>3158</c:v>
                </c:pt>
                <c:pt idx="3158">
                  <c:v>3159</c:v>
                </c:pt>
                <c:pt idx="3159">
                  <c:v>3160</c:v>
                </c:pt>
                <c:pt idx="3160">
                  <c:v>3161</c:v>
                </c:pt>
                <c:pt idx="3161">
                  <c:v>3162</c:v>
                </c:pt>
                <c:pt idx="3162">
                  <c:v>3163</c:v>
                </c:pt>
                <c:pt idx="3163">
                  <c:v>3164</c:v>
                </c:pt>
                <c:pt idx="3164">
                  <c:v>3165</c:v>
                </c:pt>
                <c:pt idx="3165">
                  <c:v>3166</c:v>
                </c:pt>
                <c:pt idx="3166">
                  <c:v>3167</c:v>
                </c:pt>
                <c:pt idx="3167">
                  <c:v>3168</c:v>
                </c:pt>
                <c:pt idx="3168">
                  <c:v>3169</c:v>
                </c:pt>
                <c:pt idx="3169">
                  <c:v>3170</c:v>
                </c:pt>
                <c:pt idx="3170">
                  <c:v>3171</c:v>
                </c:pt>
                <c:pt idx="3171">
                  <c:v>3172</c:v>
                </c:pt>
                <c:pt idx="3172">
                  <c:v>3173</c:v>
                </c:pt>
                <c:pt idx="3173">
                  <c:v>3174</c:v>
                </c:pt>
                <c:pt idx="3174">
                  <c:v>3175</c:v>
                </c:pt>
                <c:pt idx="3175">
                  <c:v>3176</c:v>
                </c:pt>
                <c:pt idx="3176">
                  <c:v>3177</c:v>
                </c:pt>
                <c:pt idx="3177">
                  <c:v>3178</c:v>
                </c:pt>
                <c:pt idx="3178">
                  <c:v>3179</c:v>
                </c:pt>
                <c:pt idx="3179">
                  <c:v>3180</c:v>
                </c:pt>
                <c:pt idx="3180">
                  <c:v>3181</c:v>
                </c:pt>
                <c:pt idx="3181">
                  <c:v>3182</c:v>
                </c:pt>
                <c:pt idx="3182">
                  <c:v>3183</c:v>
                </c:pt>
                <c:pt idx="3183">
                  <c:v>3184</c:v>
                </c:pt>
                <c:pt idx="3184">
                  <c:v>3185</c:v>
                </c:pt>
                <c:pt idx="3185">
                  <c:v>3186</c:v>
                </c:pt>
                <c:pt idx="3186">
                  <c:v>3187</c:v>
                </c:pt>
                <c:pt idx="3187">
                  <c:v>3188</c:v>
                </c:pt>
                <c:pt idx="3188">
                  <c:v>3189</c:v>
                </c:pt>
                <c:pt idx="3189">
                  <c:v>3190</c:v>
                </c:pt>
                <c:pt idx="3190">
                  <c:v>3191</c:v>
                </c:pt>
                <c:pt idx="3191">
                  <c:v>3192</c:v>
                </c:pt>
                <c:pt idx="3192">
                  <c:v>3193</c:v>
                </c:pt>
                <c:pt idx="3193">
                  <c:v>3194</c:v>
                </c:pt>
                <c:pt idx="3194">
                  <c:v>3195</c:v>
                </c:pt>
                <c:pt idx="3195">
                  <c:v>3196</c:v>
                </c:pt>
                <c:pt idx="3196">
                  <c:v>3197</c:v>
                </c:pt>
                <c:pt idx="3197">
                  <c:v>3198</c:v>
                </c:pt>
                <c:pt idx="3198">
                  <c:v>3199</c:v>
                </c:pt>
                <c:pt idx="3199">
                  <c:v>3200</c:v>
                </c:pt>
                <c:pt idx="3200">
                  <c:v>3201</c:v>
                </c:pt>
                <c:pt idx="3201">
                  <c:v>3202</c:v>
                </c:pt>
                <c:pt idx="3202">
                  <c:v>3203</c:v>
                </c:pt>
                <c:pt idx="3203">
                  <c:v>3204</c:v>
                </c:pt>
                <c:pt idx="3204">
                  <c:v>3205</c:v>
                </c:pt>
                <c:pt idx="3205">
                  <c:v>3206</c:v>
                </c:pt>
                <c:pt idx="3206">
                  <c:v>3207</c:v>
                </c:pt>
                <c:pt idx="3207">
                  <c:v>3208</c:v>
                </c:pt>
                <c:pt idx="3208">
                  <c:v>3209</c:v>
                </c:pt>
                <c:pt idx="3209">
                  <c:v>3210</c:v>
                </c:pt>
                <c:pt idx="3210">
                  <c:v>3211</c:v>
                </c:pt>
                <c:pt idx="3211">
                  <c:v>3212</c:v>
                </c:pt>
                <c:pt idx="3212">
                  <c:v>3213</c:v>
                </c:pt>
                <c:pt idx="3213">
                  <c:v>3214</c:v>
                </c:pt>
                <c:pt idx="3214">
                  <c:v>3215</c:v>
                </c:pt>
                <c:pt idx="3215">
                  <c:v>3216</c:v>
                </c:pt>
                <c:pt idx="3216">
                  <c:v>3217</c:v>
                </c:pt>
                <c:pt idx="3217">
                  <c:v>3218</c:v>
                </c:pt>
                <c:pt idx="3218">
                  <c:v>3219</c:v>
                </c:pt>
                <c:pt idx="3219">
                  <c:v>3220</c:v>
                </c:pt>
                <c:pt idx="3220">
                  <c:v>3221</c:v>
                </c:pt>
                <c:pt idx="3221">
                  <c:v>3222</c:v>
                </c:pt>
                <c:pt idx="3222">
                  <c:v>3223</c:v>
                </c:pt>
                <c:pt idx="3223">
                  <c:v>3224</c:v>
                </c:pt>
                <c:pt idx="3224">
                  <c:v>3225</c:v>
                </c:pt>
                <c:pt idx="3225">
                  <c:v>3226</c:v>
                </c:pt>
                <c:pt idx="3226">
                  <c:v>3227</c:v>
                </c:pt>
                <c:pt idx="3227">
                  <c:v>3228</c:v>
                </c:pt>
                <c:pt idx="3228">
                  <c:v>3229</c:v>
                </c:pt>
                <c:pt idx="3229">
                  <c:v>3230</c:v>
                </c:pt>
                <c:pt idx="3230">
                  <c:v>3231</c:v>
                </c:pt>
                <c:pt idx="3231">
                  <c:v>3232</c:v>
                </c:pt>
                <c:pt idx="3232">
                  <c:v>3233</c:v>
                </c:pt>
                <c:pt idx="3233">
                  <c:v>3234</c:v>
                </c:pt>
                <c:pt idx="3234">
                  <c:v>3235</c:v>
                </c:pt>
                <c:pt idx="3235">
                  <c:v>3236</c:v>
                </c:pt>
                <c:pt idx="3236">
                  <c:v>3237</c:v>
                </c:pt>
                <c:pt idx="3237">
                  <c:v>3238</c:v>
                </c:pt>
                <c:pt idx="3238">
                  <c:v>3239</c:v>
                </c:pt>
                <c:pt idx="3239">
                  <c:v>3240</c:v>
                </c:pt>
                <c:pt idx="3240">
                  <c:v>3241</c:v>
                </c:pt>
                <c:pt idx="3241">
                  <c:v>3242</c:v>
                </c:pt>
                <c:pt idx="3242">
                  <c:v>3243</c:v>
                </c:pt>
                <c:pt idx="3243">
                  <c:v>3244</c:v>
                </c:pt>
                <c:pt idx="3244">
                  <c:v>3245</c:v>
                </c:pt>
                <c:pt idx="3245">
                  <c:v>3246</c:v>
                </c:pt>
                <c:pt idx="3246">
                  <c:v>3247</c:v>
                </c:pt>
                <c:pt idx="3247">
                  <c:v>3248</c:v>
                </c:pt>
                <c:pt idx="3248">
                  <c:v>3249</c:v>
                </c:pt>
                <c:pt idx="3249">
                  <c:v>3250</c:v>
                </c:pt>
                <c:pt idx="3250">
                  <c:v>3251</c:v>
                </c:pt>
                <c:pt idx="3251">
                  <c:v>3252</c:v>
                </c:pt>
                <c:pt idx="3252">
                  <c:v>3253</c:v>
                </c:pt>
                <c:pt idx="3253">
                  <c:v>3254</c:v>
                </c:pt>
                <c:pt idx="3254">
                  <c:v>3255</c:v>
                </c:pt>
                <c:pt idx="3255">
                  <c:v>3256</c:v>
                </c:pt>
                <c:pt idx="3256">
                  <c:v>3257</c:v>
                </c:pt>
                <c:pt idx="3257">
                  <c:v>3258</c:v>
                </c:pt>
                <c:pt idx="3258">
                  <c:v>3259</c:v>
                </c:pt>
                <c:pt idx="3259">
                  <c:v>3260</c:v>
                </c:pt>
                <c:pt idx="3260">
                  <c:v>3261</c:v>
                </c:pt>
                <c:pt idx="3261">
                  <c:v>3262</c:v>
                </c:pt>
                <c:pt idx="3262">
                  <c:v>3263</c:v>
                </c:pt>
                <c:pt idx="3263">
                  <c:v>3264</c:v>
                </c:pt>
                <c:pt idx="3264">
                  <c:v>3265</c:v>
                </c:pt>
                <c:pt idx="3265">
                  <c:v>3266</c:v>
                </c:pt>
                <c:pt idx="3266">
                  <c:v>3267</c:v>
                </c:pt>
                <c:pt idx="3267">
                  <c:v>3268</c:v>
                </c:pt>
                <c:pt idx="3268">
                  <c:v>3269</c:v>
                </c:pt>
                <c:pt idx="3269">
                  <c:v>3270</c:v>
                </c:pt>
                <c:pt idx="3270">
                  <c:v>3271</c:v>
                </c:pt>
                <c:pt idx="3271">
                  <c:v>3272</c:v>
                </c:pt>
                <c:pt idx="3272">
                  <c:v>3273</c:v>
                </c:pt>
                <c:pt idx="3273">
                  <c:v>3274</c:v>
                </c:pt>
                <c:pt idx="3274">
                  <c:v>3275</c:v>
                </c:pt>
                <c:pt idx="3275">
                  <c:v>3276</c:v>
                </c:pt>
                <c:pt idx="3276">
                  <c:v>3277</c:v>
                </c:pt>
                <c:pt idx="3277">
                  <c:v>3278</c:v>
                </c:pt>
                <c:pt idx="3278">
                  <c:v>3279</c:v>
                </c:pt>
                <c:pt idx="3279">
                  <c:v>3280</c:v>
                </c:pt>
                <c:pt idx="3280">
                  <c:v>3281</c:v>
                </c:pt>
                <c:pt idx="3281">
                  <c:v>3282</c:v>
                </c:pt>
                <c:pt idx="3282">
                  <c:v>3283</c:v>
                </c:pt>
                <c:pt idx="3283">
                  <c:v>3284</c:v>
                </c:pt>
                <c:pt idx="3284">
                  <c:v>3285</c:v>
                </c:pt>
                <c:pt idx="3285">
                  <c:v>3286</c:v>
                </c:pt>
                <c:pt idx="3286">
                  <c:v>3287</c:v>
                </c:pt>
                <c:pt idx="3287">
                  <c:v>3288</c:v>
                </c:pt>
                <c:pt idx="3288">
                  <c:v>3289</c:v>
                </c:pt>
                <c:pt idx="3289">
                  <c:v>3290</c:v>
                </c:pt>
                <c:pt idx="3290">
                  <c:v>3291</c:v>
                </c:pt>
                <c:pt idx="3291">
                  <c:v>3292</c:v>
                </c:pt>
                <c:pt idx="3292">
                  <c:v>3293</c:v>
                </c:pt>
                <c:pt idx="3293">
                  <c:v>3294</c:v>
                </c:pt>
                <c:pt idx="3294">
                  <c:v>3295</c:v>
                </c:pt>
                <c:pt idx="3295">
                  <c:v>3296</c:v>
                </c:pt>
                <c:pt idx="3296">
                  <c:v>3297</c:v>
                </c:pt>
                <c:pt idx="3297">
                  <c:v>3298</c:v>
                </c:pt>
                <c:pt idx="3298">
                  <c:v>3299</c:v>
                </c:pt>
                <c:pt idx="3299">
                  <c:v>3300</c:v>
                </c:pt>
                <c:pt idx="3300">
                  <c:v>3301</c:v>
                </c:pt>
                <c:pt idx="3301">
                  <c:v>3302</c:v>
                </c:pt>
                <c:pt idx="3302">
                  <c:v>3303</c:v>
                </c:pt>
                <c:pt idx="3303">
                  <c:v>3304</c:v>
                </c:pt>
                <c:pt idx="3304">
                  <c:v>3305</c:v>
                </c:pt>
                <c:pt idx="3305">
                  <c:v>3306</c:v>
                </c:pt>
                <c:pt idx="3306">
                  <c:v>3307</c:v>
                </c:pt>
                <c:pt idx="3307">
                  <c:v>3308</c:v>
                </c:pt>
                <c:pt idx="3308">
                  <c:v>3309</c:v>
                </c:pt>
                <c:pt idx="3309">
                  <c:v>3310</c:v>
                </c:pt>
                <c:pt idx="3310">
                  <c:v>3311</c:v>
                </c:pt>
                <c:pt idx="3311">
                  <c:v>3312</c:v>
                </c:pt>
                <c:pt idx="3312">
                  <c:v>3313</c:v>
                </c:pt>
                <c:pt idx="3313">
                  <c:v>3314</c:v>
                </c:pt>
                <c:pt idx="3314">
                  <c:v>3315</c:v>
                </c:pt>
                <c:pt idx="3315">
                  <c:v>3316</c:v>
                </c:pt>
                <c:pt idx="3316">
                  <c:v>3317</c:v>
                </c:pt>
                <c:pt idx="3317">
                  <c:v>3318</c:v>
                </c:pt>
                <c:pt idx="3318">
                  <c:v>3319</c:v>
                </c:pt>
                <c:pt idx="3319">
                  <c:v>3320</c:v>
                </c:pt>
                <c:pt idx="3320">
                  <c:v>3321</c:v>
                </c:pt>
                <c:pt idx="3321">
                  <c:v>3322</c:v>
                </c:pt>
                <c:pt idx="3322">
                  <c:v>3323</c:v>
                </c:pt>
                <c:pt idx="3323">
                  <c:v>3324</c:v>
                </c:pt>
                <c:pt idx="3324">
                  <c:v>3325</c:v>
                </c:pt>
                <c:pt idx="3325">
                  <c:v>3326</c:v>
                </c:pt>
                <c:pt idx="3326">
                  <c:v>3327</c:v>
                </c:pt>
                <c:pt idx="3327">
                  <c:v>3328</c:v>
                </c:pt>
                <c:pt idx="3328">
                  <c:v>3329</c:v>
                </c:pt>
                <c:pt idx="3329">
                  <c:v>3330</c:v>
                </c:pt>
                <c:pt idx="3330">
                  <c:v>3331</c:v>
                </c:pt>
                <c:pt idx="3331">
                  <c:v>3332</c:v>
                </c:pt>
                <c:pt idx="3332">
                  <c:v>3333</c:v>
                </c:pt>
                <c:pt idx="3333">
                  <c:v>3334</c:v>
                </c:pt>
                <c:pt idx="3334">
                  <c:v>3335</c:v>
                </c:pt>
                <c:pt idx="3335">
                  <c:v>3336</c:v>
                </c:pt>
                <c:pt idx="3336">
                  <c:v>3337</c:v>
                </c:pt>
                <c:pt idx="3337">
                  <c:v>3338</c:v>
                </c:pt>
                <c:pt idx="3338">
                  <c:v>3339</c:v>
                </c:pt>
                <c:pt idx="3339">
                  <c:v>3340</c:v>
                </c:pt>
                <c:pt idx="3340">
                  <c:v>3341</c:v>
                </c:pt>
                <c:pt idx="3341">
                  <c:v>3342</c:v>
                </c:pt>
                <c:pt idx="3342">
                  <c:v>3343</c:v>
                </c:pt>
                <c:pt idx="3343">
                  <c:v>3344</c:v>
                </c:pt>
                <c:pt idx="3344">
                  <c:v>3345</c:v>
                </c:pt>
                <c:pt idx="3345">
                  <c:v>3346</c:v>
                </c:pt>
                <c:pt idx="3346">
                  <c:v>3347</c:v>
                </c:pt>
                <c:pt idx="3347">
                  <c:v>3348</c:v>
                </c:pt>
                <c:pt idx="3348">
                  <c:v>3349</c:v>
                </c:pt>
                <c:pt idx="3349">
                  <c:v>3350</c:v>
                </c:pt>
                <c:pt idx="3350">
                  <c:v>3351</c:v>
                </c:pt>
                <c:pt idx="3351">
                  <c:v>3352</c:v>
                </c:pt>
                <c:pt idx="3352">
                  <c:v>3353</c:v>
                </c:pt>
                <c:pt idx="3353">
                  <c:v>3354</c:v>
                </c:pt>
                <c:pt idx="3354">
                  <c:v>3355</c:v>
                </c:pt>
                <c:pt idx="3355">
                  <c:v>3356</c:v>
                </c:pt>
                <c:pt idx="3356">
                  <c:v>3357</c:v>
                </c:pt>
                <c:pt idx="3357">
                  <c:v>3358</c:v>
                </c:pt>
                <c:pt idx="3358">
                  <c:v>3359</c:v>
                </c:pt>
                <c:pt idx="3359">
                  <c:v>3360</c:v>
                </c:pt>
                <c:pt idx="3360">
                  <c:v>3361</c:v>
                </c:pt>
                <c:pt idx="3361">
                  <c:v>3362</c:v>
                </c:pt>
                <c:pt idx="3362">
                  <c:v>3363</c:v>
                </c:pt>
                <c:pt idx="3363">
                  <c:v>3364</c:v>
                </c:pt>
                <c:pt idx="3364">
                  <c:v>3365</c:v>
                </c:pt>
                <c:pt idx="3365">
                  <c:v>3366</c:v>
                </c:pt>
                <c:pt idx="3366">
                  <c:v>3367</c:v>
                </c:pt>
                <c:pt idx="3367">
                  <c:v>3368</c:v>
                </c:pt>
                <c:pt idx="3368">
                  <c:v>3369</c:v>
                </c:pt>
                <c:pt idx="3369">
                  <c:v>3370</c:v>
                </c:pt>
                <c:pt idx="3370">
                  <c:v>3371</c:v>
                </c:pt>
                <c:pt idx="3371">
                  <c:v>3372</c:v>
                </c:pt>
                <c:pt idx="3372">
                  <c:v>3373</c:v>
                </c:pt>
                <c:pt idx="3373">
                  <c:v>3374</c:v>
                </c:pt>
                <c:pt idx="3374">
                  <c:v>3375</c:v>
                </c:pt>
                <c:pt idx="3375">
                  <c:v>3376</c:v>
                </c:pt>
                <c:pt idx="3376">
                  <c:v>3377</c:v>
                </c:pt>
                <c:pt idx="3377">
                  <c:v>3378</c:v>
                </c:pt>
                <c:pt idx="3378">
                  <c:v>3379</c:v>
                </c:pt>
                <c:pt idx="3379">
                  <c:v>3380</c:v>
                </c:pt>
                <c:pt idx="3380">
                  <c:v>3381</c:v>
                </c:pt>
                <c:pt idx="3381">
                  <c:v>3382</c:v>
                </c:pt>
                <c:pt idx="3382">
                  <c:v>3383</c:v>
                </c:pt>
                <c:pt idx="3383">
                  <c:v>3384</c:v>
                </c:pt>
                <c:pt idx="3384">
                  <c:v>3385</c:v>
                </c:pt>
                <c:pt idx="3385">
                  <c:v>3386</c:v>
                </c:pt>
                <c:pt idx="3386">
                  <c:v>3387</c:v>
                </c:pt>
                <c:pt idx="3387">
                  <c:v>3388</c:v>
                </c:pt>
                <c:pt idx="3388">
                  <c:v>3389</c:v>
                </c:pt>
                <c:pt idx="3389">
                  <c:v>3390</c:v>
                </c:pt>
                <c:pt idx="3390">
                  <c:v>3391</c:v>
                </c:pt>
                <c:pt idx="3391">
                  <c:v>3392</c:v>
                </c:pt>
                <c:pt idx="3392">
                  <c:v>3393</c:v>
                </c:pt>
                <c:pt idx="3393">
                  <c:v>3394</c:v>
                </c:pt>
                <c:pt idx="3394">
                  <c:v>3395</c:v>
                </c:pt>
                <c:pt idx="3395">
                  <c:v>3396</c:v>
                </c:pt>
                <c:pt idx="3396">
                  <c:v>3397</c:v>
                </c:pt>
                <c:pt idx="3397">
                  <c:v>3398</c:v>
                </c:pt>
                <c:pt idx="3398">
                  <c:v>3399</c:v>
                </c:pt>
                <c:pt idx="3399">
                  <c:v>3400</c:v>
                </c:pt>
                <c:pt idx="3400">
                  <c:v>3401</c:v>
                </c:pt>
                <c:pt idx="3401">
                  <c:v>3402</c:v>
                </c:pt>
                <c:pt idx="3402">
                  <c:v>3403</c:v>
                </c:pt>
                <c:pt idx="3403">
                  <c:v>3404</c:v>
                </c:pt>
                <c:pt idx="3404">
                  <c:v>3405</c:v>
                </c:pt>
                <c:pt idx="3405">
                  <c:v>3406</c:v>
                </c:pt>
                <c:pt idx="3406">
                  <c:v>3407</c:v>
                </c:pt>
                <c:pt idx="3407">
                  <c:v>3408</c:v>
                </c:pt>
                <c:pt idx="3408">
                  <c:v>3409</c:v>
                </c:pt>
                <c:pt idx="3409">
                  <c:v>3410</c:v>
                </c:pt>
                <c:pt idx="3410">
                  <c:v>3411</c:v>
                </c:pt>
                <c:pt idx="3411">
                  <c:v>3412</c:v>
                </c:pt>
                <c:pt idx="3412">
                  <c:v>3413</c:v>
                </c:pt>
                <c:pt idx="3413">
                  <c:v>3414</c:v>
                </c:pt>
                <c:pt idx="3414">
                  <c:v>3415</c:v>
                </c:pt>
                <c:pt idx="3415">
                  <c:v>3416</c:v>
                </c:pt>
                <c:pt idx="3416">
                  <c:v>3417</c:v>
                </c:pt>
                <c:pt idx="3417">
                  <c:v>3418</c:v>
                </c:pt>
                <c:pt idx="3418">
                  <c:v>3419</c:v>
                </c:pt>
                <c:pt idx="3419">
                  <c:v>3420</c:v>
                </c:pt>
                <c:pt idx="3420">
                  <c:v>3421</c:v>
                </c:pt>
                <c:pt idx="3421">
                  <c:v>3422</c:v>
                </c:pt>
                <c:pt idx="3422">
                  <c:v>3423</c:v>
                </c:pt>
                <c:pt idx="3423">
                  <c:v>3424</c:v>
                </c:pt>
                <c:pt idx="3424">
                  <c:v>3425</c:v>
                </c:pt>
                <c:pt idx="3425">
                  <c:v>3426</c:v>
                </c:pt>
                <c:pt idx="3426">
                  <c:v>3427</c:v>
                </c:pt>
                <c:pt idx="3427">
                  <c:v>3428</c:v>
                </c:pt>
                <c:pt idx="3428">
                  <c:v>3429</c:v>
                </c:pt>
                <c:pt idx="3429">
                  <c:v>3430</c:v>
                </c:pt>
                <c:pt idx="3430">
                  <c:v>3431</c:v>
                </c:pt>
                <c:pt idx="3431">
                  <c:v>3432</c:v>
                </c:pt>
                <c:pt idx="3432">
                  <c:v>3433</c:v>
                </c:pt>
                <c:pt idx="3433">
                  <c:v>3434</c:v>
                </c:pt>
                <c:pt idx="3434">
                  <c:v>3435</c:v>
                </c:pt>
                <c:pt idx="3435">
                  <c:v>3436</c:v>
                </c:pt>
                <c:pt idx="3436">
                  <c:v>3437</c:v>
                </c:pt>
                <c:pt idx="3437">
                  <c:v>3438</c:v>
                </c:pt>
                <c:pt idx="3438">
                  <c:v>3439</c:v>
                </c:pt>
                <c:pt idx="3439">
                  <c:v>3440</c:v>
                </c:pt>
                <c:pt idx="3440">
                  <c:v>3441</c:v>
                </c:pt>
                <c:pt idx="3441">
                  <c:v>3442</c:v>
                </c:pt>
                <c:pt idx="3442">
                  <c:v>3443</c:v>
                </c:pt>
                <c:pt idx="3443">
                  <c:v>3444</c:v>
                </c:pt>
                <c:pt idx="3444">
                  <c:v>3445</c:v>
                </c:pt>
                <c:pt idx="3445">
                  <c:v>3446</c:v>
                </c:pt>
                <c:pt idx="3446">
                  <c:v>3447</c:v>
                </c:pt>
                <c:pt idx="3447">
                  <c:v>3448</c:v>
                </c:pt>
                <c:pt idx="3448">
                  <c:v>3449</c:v>
                </c:pt>
                <c:pt idx="3449">
                  <c:v>3450</c:v>
                </c:pt>
                <c:pt idx="3450">
                  <c:v>3451</c:v>
                </c:pt>
                <c:pt idx="3451">
                  <c:v>3452</c:v>
                </c:pt>
                <c:pt idx="3452">
                  <c:v>3453</c:v>
                </c:pt>
                <c:pt idx="3453">
                  <c:v>3454</c:v>
                </c:pt>
                <c:pt idx="3454">
                  <c:v>3455</c:v>
                </c:pt>
                <c:pt idx="3455">
                  <c:v>3456</c:v>
                </c:pt>
                <c:pt idx="3456">
                  <c:v>3457</c:v>
                </c:pt>
                <c:pt idx="3457">
                  <c:v>3458</c:v>
                </c:pt>
                <c:pt idx="3458">
                  <c:v>3459</c:v>
                </c:pt>
                <c:pt idx="3459">
                  <c:v>3460</c:v>
                </c:pt>
                <c:pt idx="3460">
                  <c:v>3461</c:v>
                </c:pt>
                <c:pt idx="3461">
                  <c:v>3462</c:v>
                </c:pt>
                <c:pt idx="3462">
                  <c:v>3463</c:v>
                </c:pt>
                <c:pt idx="3463">
                  <c:v>3464</c:v>
                </c:pt>
                <c:pt idx="3464">
                  <c:v>3465</c:v>
                </c:pt>
                <c:pt idx="3465">
                  <c:v>3466</c:v>
                </c:pt>
                <c:pt idx="3466">
                  <c:v>3467</c:v>
                </c:pt>
                <c:pt idx="3467">
                  <c:v>3468</c:v>
                </c:pt>
                <c:pt idx="3468">
                  <c:v>3469</c:v>
                </c:pt>
                <c:pt idx="3469">
                  <c:v>3470</c:v>
                </c:pt>
                <c:pt idx="3470">
                  <c:v>3471</c:v>
                </c:pt>
                <c:pt idx="3471">
                  <c:v>3472</c:v>
                </c:pt>
                <c:pt idx="3472">
                  <c:v>3473</c:v>
                </c:pt>
                <c:pt idx="3473">
                  <c:v>3474</c:v>
                </c:pt>
                <c:pt idx="3474">
                  <c:v>3475</c:v>
                </c:pt>
                <c:pt idx="3475">
                  <c:v>3476</c:v>
                </c:pt>
                <c:pt idx="3476">
                  <c:v>3477</c:v>
                </c:pt>
                <c:pt idx="3477">
                  <c:v>3478</c:v>
                </c:pt>
                <c:pt idx="3478">
                  <c:v>3479</c:v>
                </c:pt>
                <c:pt idx="3479">
                  <c:v>3480</c:v>
                </c:pt>
                <c:pt idx="3480">
                  <c:v>3481</c:v>
                </c:pt>
                <c:pt idx="3481">
                  <c:v>3482</c:v>
                </c:pt>
                <c:pt idx="3482">
                  <c:v>3483</c:v>
                </c:pt>
                <c:pt idx="3483">
                  <c:v>3484</c:v>
                </c:pt>
                <c:pt idx="3484">
                  <c:v>3485</c:v>
                </c:pt>
                <c:pt idx="3485">
                  <c:v>3486</c:v>
                </c:pt>
                <c:pt idx="3486">
                  <c:v>3487</c:v>
                </c:pt>
                <c:pt idx="3487">
                  <c:v>3488</c:v>
                </c:pt>
                <c:pt idx="3488">
                  <c:v>3489</c:v>
                </c:pt>
                <c:pt idx="3489">
                  <c:v>3490</c:v>
                </c:pt>
                <c:pt idx="3490">
                  <c:v>3491</c:v>
                </c:pt>
                <c:pt idx="3491">
                  <c:v>3492</c:v>
                </c:pt>
                <c:pt idx="3492">
                  <c:v>3493</c:v>
                </c:pt>
                <c:pt idx="3493">
                  <c:v>3494</c:v>
                </c:pt>
                <c:pt idx="3494">
                  <c:v>3495</c:v>
                </c:pt>
                <c:pt idx="3495">
                  <c:v>3496</c:v>
                </c:pt>
                <c:pt idx="3496">
                  <c:v>3497</c:v>
                </c:pt>
                <c:pt idx="3497">
                  <c:v>3498</c:v>
                </c:pt>
                <c:pt idx="3498">
                  <c:v>3499</c:v>
                </c:pt>
                <c:pt idx="3499">
                  <c:v>3500</c:v>
                </c:pt>
                <c:pt idx="3500">
                  <c:v>3501</c:v>
                </c:pt>
                <c:pt idx="3501">
                  <c:v>3502</c:v>
                </c:pt>
                <c:pt idx="3502">
                  <c:v>3503</c:v>
                </c:pt>
                <c:pt idx="3503">
                  <c:v>3504</c:v>
                </c:pt>
                <c:pt idx="3504">
                  <c:v>3505</c:v>
                </c:pt>
                <c:pt idx="3505">
                  <c:v>3506</c:v>
                </c:pt>
                <c:pt idx="3506">
                  <c:v>3507</c:v>
                </c:pt>
                <c:pt idx="3507">
                  <c:v>3508</c:v>
                </c:pt>
                <c:pt idx="3508">
                  <c:v>3509</c:v>
                </c:pt>
                <c:pt idx="3509">
                  <c:v>3510</c:v>
                </c:pt>
                <c:pt idx="3510">
                  <c:v>3511</c:v>
                </c:pt>
                <c:pt idx="3511">
                  <c:v>3512</c:v>
                </c:pt>
                <c:pt idx="3512">
                  <c:v>3513</c:v>
                </c:pt>
                <c:pt idx="3513">
                  <c:v>3514</c:v>
                </c:pt>
                <c:pt idx="3514">
                  <c:v>3515</c:v>
                </c:pt>
                <c:pt idx="3515">
                  <c:v>3516</c:v>
                </c:pt>
                <c:pt idx="3516">
                  <c:v>3517</c:v>
                </c:pt>
                <c:pt idx="3517">
                  <c:v>3518</c:v>
                </c:pt>
                <c:pt idx="3518">
                  <c:v>3519</c:v>
                </c:pt>
                <c:pt idx="3519">
                  <c:v>3520</c:v>
                </c:pt>
                <c:pt idx="3520">
                  <c:v>3521</c:v>
                </c:pt>
                <c:pt idx="3521">
                  <c:v>3522</c:v>
                </c:pt>
                <c:pt idx="3522">
                  <c:v>3523</c:v>
                </c:pt>
                <c:pt idx="3523">
                  <c:v>3524</c:v>
                </c:pt>
                <c:pt idx="3524">
                  <c:v>3525</c:v>
                </c:pt>
                <c:pt idx="3525">
                  <c:v>3526</c:v>
                </c:pt>
                <c:pt idx="3526">
                  <c:v>3527</c:v>
                </c:pt>
                <c:pt idx="3527">
                  <c:v>3528</c:v>
                </c:pt>
                <c:pt idx="3528">
                  <c:v>3529</c:v>
                </c:pt>
                <c:pt idx="3529">
                  <c:v>3530</c:v>
                </c:pt>
                <c:pt idx="3530">
                  <c:v>3531</c:v>
                </c:pt>
                <c:pt idx="3531">
                  <c:v>3532</c:v>
                </c:pt>
                <c:pt idx="3532">
                  <c:v>3533</c:v>
                </c:pt>
                <c:pt idx="3533">
                  <c:v>3534</c:v>
                </c:pt>
                <c:pt idx="3534">
                  <c:v>3535</c:v>
                </c:pt>
                <c:pt idx="3535">
                  <c:v>3536</c:v>
                </c:pt>
                <c:pt idx="3536">
                  <c:v>3537</c:v>
                </c:pt>
                <c:pt idx="3537">
                  <c:v>3538</c:v>
                </c:pt>
                <c:pt idx="3538">
                  <c:v>3539</c:v>
                </c:pt>
                <c:pt idx="3539">
                  <c:v>3540</c:v>
                </c:pt>
                <c:pt idx="3540">
                  <c:v>3541</c:v>
                </c:pt>
                <c:pt idx="3541">
                  <c:v>3542</c:v>
                </c:pt>
                <c:pt idx="3542">
                  <c:v>3543</c:v>
                </c:pt>
                <c:pt idx="3543">
                  <c:v>3544</c:v>
                </c:pt>
                <c:pt idx="3544">
                  <c:v>3545</c:v>
                </c:pt>
                <c:pt idx="3545">
                  <c:v>3546</c:v>
                </c:pt>
                <c:pt idx="3546">
                  <c:v>3547</c:v>
                </c:pt>
                <c:pt idx="3547">
                  <c:v>3548</c:v>
                </c:pt>
                <c:pt idx="3548">
                  <c:v>3549</c:v>
                </c:pt>
                <c:pt idx="3549">
                  <c:v>3550</c:v>
                </c:pt>
                <c:pt idx="3550">
                  <c:v>3551</c:v>
                </c:pt>
                <c:pt idx="3551">
                  <c:v>3552</c:v>
                </c:pt>
                <c:pt idx="3552">
                  <c:v>3553</c:v>
                </c:pt>
                <c:pt idx="3553">
                  <c:v>3554</c:v>
                </c:pt>
                <c:pt idx="3554">
                  <c:v>3555</c:v>
                </c:pt>
                <c:pt idx="3555">
                  <c:v>3556</c:v>
                </c:pt>
                <c:pt idx="3556">
                  <c:v>3557</c:v>
                </c:pt>
                <c:pt idx="3557">
                  <c:v>3558</c:v>
                </c:pt>
                <c:pt idx="3558">
                  <c:v>3559</c:v>
                </c:pt>
                <c:pt idx="3559">
                  <c:v>3560</c:v>
                </c:pt>
                <c:pt idx="3560">
                  <c:v>3561</c:v>
                </c:pt>
                <c:pt idx="3561">
                  <c:v>3562</c:v>
                </c:pt>
                <c:pt idx="3562">
                  <c:v>3563</c:v>
                </c:pt>
                <c:pt idx="3563">
                  <c:v>3564</c:v>
                </c:pt>
                <c:pt idx="3564">
                  <c:v>3565</c:v>
                </c:pt>
                <c:pt idx="3565">
                  <c:v>3566</c:v>
                </c:pt>
                <c:pt idx="3566">
                  <c:v>3567</c:v>
                </c:pt>
                <c:pt idx="3567">
                  <c:v>3568</c:v>
                </c:pt>
                <c:pt idx="3568">
                  <c:v>3569</c:v>
                </c:pt>
                <c:pt idx="3569">
                  <c:v>3570</c:v>
                </c:pt>
                <c:pt idx="3570">
                  <c:v>3571</c:v>
                </c:pt>
                <c:pt idx="3571">
                  <c:v>3572</c:v>
                </c:pt>
                <c:pt idx="3572">
                  <c:v>3573</c:v>
                </c:pt>
                <c:pt idx="3573">
                  <c:v>3574</c:v>
                </c:pt>
                <c:pt idx="3574">
                  <c:v>3575</c:v>
                </c:pt>
                <c:pt idx="3575">
                  <c:v>3576</c:v>
                </c:pt>
                <c:pt idx="3576">
                  <c:v>3577</c:v>
                </c:pt>
                <c:pt idx="3577">
                  <c:v>3578</c:v>
                </c:pt>
                <c:pt idx="3578">
                  <c:v>3579</c:v>
                </c:pt>
                <c:pt idx="3579">
                  <c:v>3580</c:v>
                </c:pt>
                <c:pt idx="3580">
                  <c:v>3581</c:v>
                </c:pt>
                <c:pt idx="3581">
                  <c:v>3582</c:v>
                </c:pt>
                <c:pt idx="3582">
                  <c:v>3583</c:v>
                </c:pt>
                <c:pt idx="3583">
                  <c:v>3584</c:v>
                </c:pt>
                <c:pt idx="3584">
                  <c:v>3585</c:v>
                </c:pt>
                <c:pt idx="3585">
                  <c:v>3586</c:v>
                </c:pt>
                <c:pt idx="3586">
                  <c:v>3587</c:v>
                </c:pt>
                <c:pt idx="3587">
                  <c:v>3588</c:v>
                </c:pt>
                <c:pt idx="3588">
                  <c:v>3589</c:v>
                </c:pt>
                <c:pt idx="3589">
                  <c:v>3590</c:v>
                </c:pt>
                <c:pt idx="3590">
                  <c:v>3591</c:v>
                </c:pt>
                <c:pt idx="3591">
                  <c:v>3592</c:v>
                </c:pt>
                <c:pt idx="3592">
                  <c:v>3593</c:v>
                </c:pt>
                <c:pt idx="3593">
                  <c:v>3594</c:v>
                </c:pt>
                <c:pt idx="3594">
                  <c:v>3595</c:v>
                </c:pt>
                <c:pt idx="3595">
                  <c:v>3596</c:v>
                </c:pt>
                <c:pt idx="3596">
                  <c:v>3597</c:v>
                </c:pt>
                <c:pt idx="3597">
                  <c:v>3598</c:v>
                </c:pt>
                <c:pt idx="3598">
                  <c:v>3599</c:v>
                </c:pt>
                <c:pt idx="3599">
                  <c:v>3600</c:v>
                </c:pt>
                <c:pt idx="3600">
                  <c:v>3601</c:v>
                </c:pt>
                <c:pt idx="3601">
                  <c:v>3602</c:v>
                </c:pt>
                <c:pt idx="3602">
                  <c:v>3603</c:v>
                </c:pt>
                <c:pt idx="3603">
                  <c:v>3604</c:v>
                </c:pt>
                <c:pt idx="3604">
                  <c:v>3605</c:v>
                </c:pt>
                <c:pt idx="3605">
                  <c:v>3606</c:v>
                </c:pt>
                <c:pt idx="3606">
                  <c:v>3607</c:v>
                </c:pt>
                <c:pt idx="3607">
                  <c:v>3608</c:v>
                </c:pt>
                <c:pt idx="3608">
                  <c:v>3609</c:v>
                </c:pt>
                <c:pt idx="3609">
                  <c:v>3610</c:v>
                </c:pt>
                <c:pt idx="3610">
                  <c:v>3611</c:v>
                </c:pt>
                <c:pt idx="3611">
                  <c:v>3612</c:v>
                </c:pt>
                <c:pt idx="3612">
                  <c:v>3613</c:v>
                </c:pt>
                <c:pt idx="3613">
                  <c:v>3614</c:v>
                </c:pt>
                <c:pt idx="3614">
                  <c:v>3615</c:v>
                </c:pt>
                <c:pt idx="3615">
                  <c:v>3616</c:v>
                </c:pt>
                <c:pt idx="3616">
                  <c:v>3617</c:v>
                </c:pt>
                <c:pt idx="3617">
                  <c:v>3618</c:v>
                </c:pt>
                <c:pt idx="3618">
                  <c:v>3619</c:v>
                </c:pt>
                <c:pt idx="3619">
                  <c:v>3620</c:v>
                </c:pt>
                <c:pt idx="3620">
                  <c:v>3621</c:v>
                </c:pt>
                <c:pt idx="3621">
                  <c:v>3622</c:v>
                </c:pt>
                <c:pt idx="3622">
                  <c:v>3623</c:v>
                </c:pt>
                <c:pt idx="3623">
                  <c:v>3624</c:v>
                </c:pt>
                <c:pt idx="3624">
                  <c:v>3625</c:v>
                </c:pt>
                <c:pt idx="3625">
                  <c:v>3626</c:v>
                </c:pt>
                <c:pt idx="3626">
                  <c:v>3627</c:v>
                </c:pt>
                <c:pt idx="3627">
                  <c:v>3628</c:v>
                </c:pt>
                <c:pt idx="3628">
                  <c:v>3629</c:v>
                </c:pt>
                <c:pt idx="3629">
                  <c:v>3630</c:v>
                </c:pt>
                <c:pt idx="3630">
                  <c:v>3631</c:v>
                </c:pt>
                <c:pt idx="3631">
                  <c:v>3632</c:v>
                </c:pt>
                <c:pt idx="3632">
                  <c:v>3633</c:v>
                </c:pt>
                <c:pt idx="3633">
                  <c:v>3634</c:v>
                </c:pt>
                <c:pt idx="3634">
                  <c:v>3635</c:v>
                </c:pt>
                <c:pt idx="3635">
                  <c:v>3636</c:v>
                </c:pt>
                <c:pt idx="3636">
                  <c:v>3637</c:v>
                </c:pt>
                <c:pt idx="3637">
                  <c:v>3638</c:v>
                </c:pt>
                <c:pt idx="3638">
                  <c:v>3639</c:v>
                </c:pt>
                <c:pt idx="3639">
                  <c:v>3640</c:v>
                </c:pt>
                <c:pt idx="3640">
                  <c:v>3641</c:v>
                </c:pt>
                <c:pt idx="3641">
                  <c:v>3642</c:v>
                </c:pt>
                <c:pt idx="3642">
                  <c:v>3643</c:v>
                </c:pt>
                <c:pt idx="3643">
                  <c:v>3644</c:v>
                </c:pt>
                <c:pt idx="3644">
                  <c:v>3645</c:v>
                </c:pt>
                <c:pt idx="3645">
                  <c:v>3646</c:v>
                </c:pt>
                <c:pt idx="3646">
                  <c:v>3647</c:v>
                </c:pt>
                <c:pt idx="3647">
                  <c:v>3648</c:v>
                </c:pt>
                <c:pt idx="3648">
                  <c:v>3649</c:v>
                </c:pt>
                <c:pt idx="3649">
                  <c:v>3650</c:v>
                </c:pt>
                <c:pt idx="3650">
                  <c:v>3651</c:v>
                </c:pt>
                <c:pt idx="3651">
                  <c:v>3652</c:v>
                </c:pt>
                <c:pt idx="3652">
                  <c:v>3653</c:v>
                </c:pt>
                <c:pt idx="3653">
                  <c:v>3654</c:v>
                </c:pt>
                <c:pt idx="3654">
                  <c:v>3655</c:v>
                </c:pt>
                <c:pt idx="3655">
                  <c:v>3656</c:v>
                </c:pt>
                <c:pt idx="3656">
                  <c:v>3657</c:v>
                </c:pt>
                <c:pt idx="3657">
                  <c:v>3658</c:v>
                </c:pt>
                <c:pt idx="3658">
                  <c:v>3659</c:v>
                </c:pt>
                <c:pt idx="3659">
                  <c:v>3660</c:v>
                </c:pt>
                <c:pt idx="3660">
                  <c:v>3661</c:v>
                </c:pt>
                <c:pt idx="3661">
                  <c:v>3662</c:v>
                </c:pt>
                <c:pt idx="3662">
                  <c:v>3663</c:v>
                </c:pt>
                <c:pt idx="3663">
                  <c:v>3664</c:v>
                </c:pt>
                <c:pt idx="3664">
                  <c:v>3665</c:v>
                </c:pt>
                <c:pt idx="3665">
                  <c:v>3666</c:v>
                </c:pt>
                <c:pt idx="3666">
                  <c:v>3667</c:v>
                </c:pt>
                <c:pt idx="3667">
                  <c:v>3668</c:v>
                </c:pt>
                <c:pt idx="3668">
                  <c:v>3669</c:v>
                </c:pt>
                <c:pt idx="3669">
                  <c:v>3670</c:v>
                </c:pt>
                <c:pt idx="3670">
                  <c:v>3671</c:v>
                </c:pt>
                <c:pt idx="3671">
                  <c:v>3672</c:v>
                </c:pt>
                <c:pt idx="3672">
                  <c:v>3673</c:v>
                </c:pt>
                <c:pt idx="3673">
                  <c:v>3674</c:v>
                </c:pt>
                <c:pt idx="3674">
                  <c:v>3675</c:v>
                </c:pt>
                <c:pt idx="3675">
                  <c:v>3676</c:v>
                </c:pt>
                <c:pt idx="3676">
                  <c:v>3677</c:v>
                </c:pt>
                <c:pt idx="3677">
                  <c:v>3678</c:v>
                </c:pt>
                <c:pt idx="3678">
                  <c:v>3679</c:v>
                </c:pt>
                <c:pt idx="3679">
                  <c:v>3680</c:v>
                </c:pt>
                <c:pt idx="3680">
                  <c:v>3681</c:v>
                </c:pt>
                <c:pt idx="3681">
                  <c:v>3682</c:v>
                </c:pt>
                <c:pt idx="3682">
                  <c:v>3683</c:v>
                </c:pt>
                <c:pt idx="3683">
                  <c:v>3684</c:v>
                </c:pt>
                <c:pt idx="3684">
                  <c:v>3685</c:v>
                </c:pt>
                <c:pt idx="3685">
                  <c:v>3686</c:v>
                </c:pt>
                <c:pt idx="3686">
                  <c:v>3687</c:v>
                </c:pt>
                <c:pt idx="3687">
                  <c:v>3688</c:v>
                </c:pt>
                <c:pt idx="3688">
                  <c:v>3689</c:v>
                </c:pt>
                <c:pt idx="3689">
                  <c:v>3690</c:v>
                </c:pt>
                <c:pt idx="3690">
                  <c:v>3691</c:v>
                </c:pt>
                <c:pt idx="3691">
                  <c:v>3692</c:v>
                </c:pt>
                <c:pt idx="3692">
                  <c:v>3693</c:v>
                </c:pt>
                <c:pt idx="3693">
                  <c:v>3694</c:v>
                </c:pt>
                <c:pt idx="3694">
                  <c:v>3695</c:v>
                </c:pt>
                <c:pt idx="3695">
                  <c:v>3696</c:v>
                </c:pt>
                <c:pt idx="3696">
                  <c:v>3697</c:v>
                </c:pt>
                <c:pt idx="3697">
                  <c:v>3698</c:v>
                </c:pt>
                <c:pt idx="3698">
                  <c:v>3699</c:v>
                </c:pt>
                <c:pt idx="3699">
                  <c:v>3700</c:v>
                </c:pt>
                <c:pt idx="3700">
                  <c:v>3701</c:v>
                </c:pt>
                <c:pt idx="3701">
                  <c:v>3702</c:v>
                </c:pt>
                <c:pt idx="3702">
                  <c:v>3703</c:v>
                </c:pt>
                <c:pt idx="3703">
                  <c:v>3704</c:v>
                </c:pt>
                <c:pt idx="3704">
                  <c:v>3705</c:v>
                </c:pt>
                <c:pt idx="3705">
                  <c:v>3706</c:v>
                </c:pt>
                <c:pt idx="3706">
                  <c:v>3707</c:v>
                </c:pt>
                <c:pt idx="3707">
                  <c:v>3708</c:v>
                </c:pt>
                <c:pt idx="3708">
                  <c:v>3709</c:v>
                </c:pt>
                <c:pt idx="3709">
                  <c:v>3710</c:v>
                </c:pt>
                <c:pt idx="3710">
                  <c:v>3711</c:v>
                </c:pt>
                <c:pt idx="3711">
                  <c:v>3712</c:v>
                </c:pt>
                <c:pt idx="3712">
                  <c:v>3713</c:v>
                </c:pt>
                <c:pt idx="3713">
                  <c:v>3714</c:v>
                </c:pt>
                <c:pt idx="3714">
                  <c:v>3715</c:v>
                </c:pt>
                <c:pt idx="3715">
                  <c:v>3716</c:v>
                </c:pt>
                <c:pt idx="3716">
                  <c:v>3717</c:v>
                </c:pt>
                <c:pt idx="3717">
                  <c:v>3718</c:v>
                </c:pt>
                <c:pt idx="3718">
                  <c:v>3719</c:v>
                </c:pt>
                <c:pt idx="3719">
                  <c:v>3720</c:v>
                </c:pt>
                <c:pt idx="3720">
                  <c:v>3721</c:v>
                </c:pt>
                <c:pt idx="3721">
                  <c:v>3722</c:v>
                </c:pt>
                <c:pt idx="3722">
                  <c:v>3723</c:v>
                </c:pt>
                <c:pt idx="3723">
                  <c:v>3724</c:v>
                </c:pt>
                <c:pt idx="3724">
                  <c:v>3725</c:v>
                </c:pt>
                <c:pt idx="3725">
                  <c:v>3726</c:v>
                </c:pt>
                <c:pt idx="3726">
                  <c:v>3727</c:v>
                </c:pt>
                <c:pt idx="3727">
                  <c:v>3728</c:v>
                </c:pt>
                <c:pt idx="3728">
                  <c:v>3729</c:v>
                </c:pt>
                <c:pt idx="3729">
                  <c:v>3730</c:v>
                </c:pt>
                <c:pt idx="3730">
                  <c:v>3731</c:v>
                </c:pt>
                <c:pt idx="3731">
                  <c:v>3732</c:v>
                </c:pt>
                <c:pt idx="3732">
                  <c:v>3733</c:v>
                </c:pt>
                <c:pt idx="3733">
                  <c:v>3734</c:v>
                </c:pt>
                <c:pt idx="3734">
                  <c:v>3735</c:v>
                </c:pt>
                <c:pt idx="3735">
                  <c:v>3736</c:v>
                </c:pt>
                <c:pt idx="3736">
                  <c:v>3737</c:v>
                </c:pt>
                <c:pt idx="3737">
                  <c:v>3738</c:v>
                </c:pt>
                <c:pt idx="3738">
                  <c:v>3739</c:v>
                </c:pt>
                <c:pt idx="3739">
                  <c:v>3740</c:v>
                </c:pt>
                <c:pt idx="3740">
                  <c:v>3741</c:v>
                </c:pt>
                <c:pt idx="3741">
                  <c:v>3742</c:v>
                </c:pt>
                <c:pt idx="3742">
                  <c:v>3743</c:v>
                </c:pt>
                <c:pt idx="3743">
                  <c:v>3744</c:v>
                </c:pt>
                <c:pt idx="3744">
                  <c:v>3745</c:v>
                </c:pt>
                <c:pt idx="3745">
                  <c:v>3746</c:v>
                </c:pt>
                <c:pt idx="3746">
                  <c:v>3747</c:v>
                </c:pt>
                <c:pt idx="3747">
                  <c:v>3748</c:v>
                </c:pt>
                <c:pt idx="3748">
                  <c:v>3749</c:v>
                </c:pt>
                <c:pt idx="3749">
                  <c:v>3750</c:v>
                </c:pt>
                <c:pt idx="3750">
                  <c:v>3751</c:v>
                </c:pt>
                <c:pt idx="3751">
                  <c:v>3752</c:v>
                </c:pt>
                <c:pt idx="3752">
                  <c:v>3753</c:v>
                </c:pt>
                <c:pt idx="3753">
                  <c:v>3754</c:v>
                </c:pt>
                <c:pt idx="3754">
                  <c:v>3755</c:v>
                </c:pt>
                <c:pt idx="3755">
                  <c:v>3756</c:v>
                </c:pt>
                <c:pt idx="3756">
                  <c:v>3757</c:v>
                </c:pt>
                <c:pt idx="3757">
                  <c:v>3758</c:v>
                </c:pt>
                <c:pt idx="3758">
                  <c:v>3759</c:v>
                </c:pt>
                <c:pt idx="3759">
                  <c:v>3760</c:v>
                </c:pt>
                <c:pt idx="3760">
                  <c:v>3761</c:v>
                </c:pt>
                <c:pt idx="3761">
                  <c:v>3762</c:v>
                </c:pt>
                <c:pt idx="3762">
                  <c:v>3763</c:v>
                </c:pt>
                <c:pt idx="3763">
                  <c:v>3764</c:v>
                </c:pt>
                <c:pt idx="3764">
                  <c:v>3765</c:v>
                </c:pt>
                <c:pt idx="3765">
                  <c:v>3766</c:v>
                </c:pt>
                <c:pt idx="3766">
                  <c:v>3767</c:v>
                </c:pt>
                <c:pt idx="3767">
                  <c:v>3768</c:v>
                </c:pt>
                <c:pt idx="3768">
                  <c:v>3769</c:v>
                </c:pt>
                <c:pt idx="3769">
                  <c:v>3770</c:v>
                </c:pt>
                <c:pt idx="3770">
                  <c:v>3771</c:v>
                </c:pt>
                <c:pt idx="3771">
                  <c:v>3772</c:v>
                </c:pt>
                <c:pt idx="3772">
                  <c:v>3773</c:v>
                </c:pt>
                <c:pt idx="3773">
                  <c:v>3774</c:v>
                </c:pt>
                <c:pt idx="3774">
                  <c:v>3775</c:v>
                </c:pt>
                <c:pt idx="3775">
                  <c:v>3776</c:v>
                </c:pt>
                <c:pt idx="3776">
                  <c:v>3777</c:v>
                </c:pt>
                <c:pt idx="3777">
                  <c:v>3778</c:v>
                </c:pt>
                <c:pt idx="3778">
                  <c:v>3779</c:v>
                </c:pt>
                <c:pt idx="3779">
                  <c:v>3780</c:v>
                </c:pt>
                <c:pt idx="3780">
                  <c:v>3781</c:v>
                </c:pt>
                <c:pt idx="3781">
                  <c:v>3782</c:v>
                </c:pt>
                <c:pt idx="3782">
                  <c:v>3783</c:v>
                </c:pt>
                <c:pt idx="3783">
                  <c:v>3784</c:v>
                </c:pt>
                <c:pt idx="3784">
                  <c:v>3785</c:v>
                </c:pt>
                <c:pt idx="3785">
                  <c:v>3786</c:v>
                </c:pt>
                <c:pt idx="3786">
                  <c:v>3787</c:v>
                </c:pt>
                <c:pt idx="3787">
                  <c:v>3788</c:v>
                </c:pt>
                <c:pt idx="3788">
                  <c:v>3789</c:v>
                </c:pt>
                <c:pt idx="3789">
                  <c:v>3790</c:v>
                </c:pt>
                <c:pt idx="3790">
                  <c:v>3791</c:v>
                </c:pt>
                <c:pt idx="3791">
                  <c:v>3792</c:v>
                </c:pt>
                <c:pt idx="3792">
                  <c:v>3793</c:v>
                </c:pt>
                <c:pt idx="3793">
                  <c:v>3794</c:v>
                </c:pt>
                <c:pt idx="3794">
                  <c:v>3795</c:v>
                </c:pt>
                <c:pt idx="3795">
                  <c:v>3796</c:v>
                </c:pt>
                <c:pt idx="3796">
                  <c:v>3797</c:v>
                </c:pt>
                <c:pt idx="3797">
                  <c:v>3798</c:v>
                </c:pt>
                <c:pt idx="3798">
                  <c:v>3799</c:v>
                </c:pt>
                <c:pt idx="3799">
                  <c:v>3800</c:v>
                </c:pt>
                <c:pt idx="3800">
                  <c:v>3801</c:v>
                </c:pt>
                <c:pt idx="3801">
                  <c:v>3802</c:v>
                </c:pt>
                <c:pt idx="3802">
                  <c:v>3803</c:v>
                </c:pt>
                <c:pt idx="3803">
                  <c:v>3804</c:v>
                </c:pt>
                <c:pt idx="3804">
                  <c:v>3805</c:v>
                </c:pt>
                <c:pt idx="3805">
                  <c:v>3806</c:v>
                </c:pt>
                <c:pt idx="3806">
                  <c:v>3807</c:v>
                </c:pt>
                <c:pt idx="3807">
                  <c:v>3808</c:v>
                </c:pt>
                <c:pt idx="3808">
                  <c:v>3809</c:v>
                </c:pt>
                <c:pt idx="3809">
                  <c:v>3810</c:v>
                </c:pt>
                <c:pt idx="3810">
                  <c:v>3811</c:v>
                </c:pt>
                <c:pt idx="3811">
                  <c:v>3812</c:v>
                </c:pt>
                <c:pt idx="3812">
                  <c:v>3813</c:v>
                </c:pt>
                <c:pt idx="3813">
                  <c:v>3814</c:v>
                </c:pt>
                <c:pt idx="3814">
                  <c:v>3815</c:v>
                </c:pt>
                <c:pt idx="3815">
                  <c:v>3816</c:v>
                </c:pt>
                <c:pt idx="3816">
                  <c:v>3817</c:v>
                </c:pt>
                <c:pt idx="3817">
                  <c:v>3818</c:v>
                </c:pt>
                <c:pt idx="3818">
                  <c:v>3819</c:v>
                </c:pt>
                <c:pt idx="3819">
                  <c:v>3820</c:v>
                </c:pt>
                <c:pt idx="3820">
                  <c:v>3821</c:v>
                </c:pt>
                <c:pt idx="3821">
                  <c:v>3822</c:v>
                </c:pt>
                <c:pt idx="3822">
                  <c:v>3823</c:v>
                </c:pt>
                <c:pt idx="3823">
                  <c:v>3824</c:v>
                </c:pt>
                <c:pt idx="3824">
                  <c:v>3825</c:v>
                </c:pt>
                <c:pt idx="3825">
                  <c:v>3826</c:v>
                </c:pt>
                <c:pt idx="3826">
                  <c:v>3827</c:v>
                </c:pt>
                <c:pt idx="3827">
                  <c:v>3828</c:v>
                </c:pt>
                <c:pt idx="3828">
                  <c:v>3829</c:v>
                </c:pt>
                <c:pt idx="3829">
                  <c:v>3830</c:v>
                </c:pt>
                <c:pt idx="3830">
                  <c:v>3831</c:v>
                </c:pt>
                <c:pt idx="3831">
                  <c:v>3832</c:v>
                </c:pt>
                <c:pt idx="3832">
                  <c:v>3833</c:v>
                </c:pt>
                <c:pt idx="3833">
                  <c:v>3834</c:v>
                </c:pt>
                <c:pt idx="3834">
                  <c:v>3835</c:v>
                </c:pt>
                <c:pt idx="3835">
                  <c:v>3836</c:v>
                </c:pt>
                <c:pt idx="3836">
                  <c:v>3837</c:v>
                </c:pt>
                <c:pt idx="3837">
                  <c:v>3838</c:v>
                </c:pt>
                <c:pt idx="3838">
                  <c:v>3839</c:v>
                </c:pt>
                <c:pt idx="3839">
                  <c:v>3840</c:v>
                </c:pt>
                <c:pt idx="3840">
                  <c:v>3841</c:v>
                </c:pt>
                <c:pt idx="3841">
                  <c:v>3842</c:v>
                </c:pt>
                <c:pt idx="3842">
                  <c:v>3843</c:v>
                </c:pt>
                <c:pt idx="3843">
                  <c:v>3844</c:v>
                </c:pt>
                <c:pt idx="3844">
                  <c:v>3845</c:v>
                </c:pt>
                <c:pt idx="3845">
                  <c:v>3846</c:v>
                </c:pt>
                <c:pt idx="3846">
                  <c:v>3847</c:v>
                </c:pt>
                <c:pt idx="3847">
                  <c:v>3848</c:v>
                </c:pt>
                <c:pt idx="3848">
                  <c:v>3849</c:v>
                </c:pt>
                <c:pt idx="3849">
                  <c:v>3850</c:v>
                </c:pt>
                <c:pt idx="3850">
                  <c:v>3851</c:v>
                </c:pt>
                <c:pt idx="3851">
                  <c:v>3852</c:v>
                </c:pt>
                <c:pt idx="3852">
                  <c:v>3853</c:v>
                </c:pt>
                <c:pt idx="3853">
                  <c:v>3854</c:v>
                </c:pt>
                <c:pt idx="3854">
                  <c:v>3855</c:v>
                </c:pt>
                <c:pt idx="3855">
                  <c:v>3856</c:v>
                </c:pt>
                <c:pt idx="3856">
                  <c:v>3857</c:v>
                </c:pt>
                <c:pt idx="3857">
                  <c:v>3858</c:v>
                </c:pt>
                <c:pt idx="3858">
                  <c:v>3859</c:v>
                </c:pt>
                <c:pt idx="3859">
                  <c:v>3860</c:v>
                </c:pt>
                <c:pt idx="3860">
                  <c:v>3861</c:v>
                </c:pt>
                <c:pt idx="3861">
                  <c:v>3862</c:v>
                </c:pt>
                <c:pt idx="3862">
                  <c:v>3863</c:v>
                </c:pt>
                <c:pt idx="3863">
                  <c:v>3864</c:v>
                </c:pt>
                <c:pt idx="3864">
                  <c:v>3865</c:v>
                </c:pt>
                <c:pt idx="3865">
                  <c:v>3866</c:v>
                </c:pt>
                <c:pt idx="3866">
                  <c:v>3867</c:v>
                </c:pt>
                <c:pt idx="3867">
                  <c:v>3868</c:v>
                </c:pt>
                <c:pt idx="3868">
                  <c:v>3869</c:v>
                </c:pt>
                <c:pt idx="3869">
                  <c:v>3870</c:v>
                </c:pt>
                <c:pt idx="3870">
                  <c:v>3871</c:v>
                </c:pt>
                <c:pt idx="3871">
                  <c:v>3872</c:v>
                </c:pt>
                <c:pt idx="3872">
                  <c:v>3873</c:v>
                </c:pt>
                <c:pt idx="3873">
                  <c:v>3874</c:v>
                </c:pt>
                <c:pt idx="3874">
                  <c:v>3875</c:v>
                </c:pt>
                <c:pt idx="3875">
                  <c:v>3876</c:v>
                </c:pt>
                <c:pt idx="3876">
                  <c:v>3877</c:v>
                </c:pt>
                <c:pt idx="3877">
                  <c:v>3878</c:v>
                </c:pt>
                <c:pt idx="3878">
                  <c:v>3879</c:v>
                </c:pt>
                <c:pt idx="3879">
                  <c:v>3880</c:v>
                </c:pt>
                <c:pt idx="3880">
                  <c:v>3881</c:v>
                </c:pt>
                <c:pt idx="3881">
                  <c:v>3882</c:v>
                </c:pt>
                <c:pt idx="3882">
                  <c:v>3883</c:v>
                </c:pt>
                <c:pt idx="3883">
                  <c:v>3884</c:v>
                </c:pt>
                <c:pt idx="3884">
                  <c:v>3885</c:v>
                </c:pt>
                <c:pt idx="3885">
                  <c:v>3886</c:v>
                </c:pt>
                <c:pt idx="3886">
                  <c:v>3887</c:v>
                </c:pt>
                <c:pt idx="3887">
                  <c:v>3888</c:v>
                </c:pt>
                <c:pt idx="3888">
                  <c:v>3889</c:v>
                </c:pt>
                <c:pt idx="3889">
                  <c:v>3890</c:v>
                </c:pt>
                <c:pt idx="3890">
                  <c:v>3891</c:v>
                </c:pt>
                <c:pt idx="3891">
                  <c:v>3892</c:v>
                </c:pt>
                <c:pt idx="3892">
                  <c:v>3893</c:v>
                </c:pt>
                <c:pt idx="3893">
                  <c:v>3894</c:v>
                </c:pt>
                <c:pt idx="3894">
                  <c:v>3895</c:v>
                </c:pt>
                <c:pt idx="3895">
                  <c:v>3896</c:v>
                </c:pt>
                <c:pt idx="3896">
                  <c:v>3897</c:v>
                </c:pt>
                <c:pt idx="3897">
                  <c:v>3898</c:v>
                </c:pt>
                <c:pt idx="3898">
                  <c:v>3899</c:v>
                </c:pt>
                <c:pt idx="3899">
                  <c:v>3900</c:v>
                </c:pt>
                <c:pt idx="3900">
                  <c:v>3901</c:v>
                </c:pt>
                <c:pt idx="3901">
                  <c:v>3902</c:v>
                </c:pt>
                <c:pt idx="3902">
                  <c:v>3903</c:v>
                </c:pt>
                <c:pt idx="3903">
                  <c:v>3904</c:v>
                </c:pt>
                <c:pt idx="3904">
                  <c:v>3905</c:v>
                </c:pt>
                <c:pt idx="3905">
                  <c:v>3906</c:v>
                </c:pt>
                <c:pt idx="3906">
                  <c:v>3907</c:v>
                </c:pt>
                <c:pt idx="3907">
                  <c:v>3908</c:v>
                </c:pt>
                <c:pt idx="3908">
                  <c:v>3909</c:v>
                </c:pt>
                <c:pt idx="3909">
                  <c:v>3910</c:v>
                </c:pt>
                <c:pt idx="3910">
                  <c:v>3911</c:v>
                </c:pt>
                <c:pt idx="3911">
                  <c:v>3912</c:v>
                </c:pt>
                <c:pt idx="3912">
                  <c:v>3913</c:v>
                </c:pt>
                <c:pt idx="3913">
                  <c:v>3914</c:v>
                </c:pt>
                <c:pt idx="3914">
                  <c:v>3915</c:v>
                </c:pt>
                <c:pt idx="3915">
                  <c:v>3916</c:v>
                </c:pt>
                <c:pt idx="3916">
                  <c:v>3917</c:v>
                </c:pt>
                <c:pt idx="3917">
                  <c:v>3918</c:v>
                </c:pt>
                <c:pt idx="3918">
                  <c:v>3919</c:v>
                </c:pt>
                <c:pt idx="3919">
                  <c:v>3920</c:v>
                </c:pt>
                <c:pt idx="3920">
                  <c:v>3921</c:v>
                </c:pt>
                <c:pt idx="3921">
                  <c:v>3922</c:v>
                </c:pt>
                <c:pt idx="3922">
                  <c:v>3923</c:v>
                </c:pt>
                <c:pt idx="3923">
                  <c:v>3924</c:v>
                </c:pt>
                <c:pt idx="3924">
                  <c:v>3925</c:v>
                </c:pt>
                <c:pt idx="3925">
                  <c:v>3926</c:v>
                </c:pt>
                <c:pt idx="3926">
                  <c:v>3927</c:v>
                </c:pt>
                <c:pt idx="3927">
                  <c:v>3928</c:v>
                </c:pt>
                <c:pt idx="3928">
                  <c:v>3929</c:v>
                </c:pt>
                <c:pt idx="3929">
                  <c:v>3930</c:v>
                </c:pt>
                <c:pt idx="3930">
                  <c:v>3931</c:v>
                </c:pt>
                <c:pt idx="3931">
                  <c:v>3932</c:v>
                </c:pt>
                <c:pt idx="3932">
                  <c:v>3933</c:v>
                </c:pt>
                <c:pt idx="3933">
                  <c:v>3934</c:v>
                </c:pt>
                <c:pt idx="3934">
                  <c:v>3935</c:v>
                </c:pt>
                <c:pt idx="3935">
                  <c:v>3936</c:v>
                </c:pt>
                <c:pt idx="3936">
                  <c:v>3937</c:v>
                </c:pt>
                <c:pt idx="3937">
                  <c:v>3938</c:v>
                </c:pt>
                <c:pt idx="3938">
                  <c:v>3939</c:v>
                </c:pt>
                <c:pt idx="3939">
                  <c:v>3940</c:v>
                </c:pt>
                <c:pt idx="3940">
                  <c:v>3941</c:v>
                </c:pt>
                <c:pt idx="3941">
                  <c:v>3942</c:v>
                </c:pt>
                <c:pt idx="3942">
                  <c:v>3943</c:v>
                </c:pt>
                <c:pt idx="3943">
                  <c:v>3944</c:v>
                </c:pt>
                <c:pt idx="3944">
                  <c:v>3945</c:v>
                </c:pt>
                <c:pt idx="3945">
                  <c:v>3946</c:v>
                </c:pt>
                <c:pt idx="3946">
                  <c:v>3947</c:v>
                </c:pt>
                <c:pt idx="3947">
                  <c:v>3948</c:v>
                </c:pt>
                <c:pt idx="3948">
                  <c:v>3949</c:v>
                </c:pt>
                <c:pt idx="3949">
                  <c:v>3950</c:v>
                </c:pt>
                <c:pt idx="3950">
                  <c:v>3951</c:v>
                </c:pt>
                <c:pt idx="3951">
                  <c:v>3952</c:v>
                </c:pt>
                <c:pt idx="3952">
                  <c:v>3953</c:v>
                </c:pt>
                <c:pt idx="3953">
                  <c:v>3954</c:v>
                </c:pt>
                <c:pt idx="3954">
                  <c:v>3955</c:v>
                </c:pt>
                <c:pt idx="3955">
                  <c:v>3956</c:v>
                </c:pt>
                <c:pt idx="3956">
                  <c:v>3957</c:v>
                </c:pt>
                <c:pt idx="3957">
                  <c:v>3958</c:v>
                </c:pt>
                <c:pt idx="3958">
                  <c:v>3959</c:v>
                </c:pt>
                <c:pt idx="3959">
                  <c:v>3960</c:v>
                </c:pt>
                <c:pt idx="3960">
                  <c:v>3961</c:v>
                </c:pt>
                <c:pt idx="3961">
                  <c:v>3962</c:v>
                </c:pt>
                <c:pt idx="3962">
                  <c:v>3963</c:v>
                </c:pt>
                <c:pt idx="3963">
                  <c:v>3964</c:v>
                </c:pt>
                <c:pt idx="3964">
                  <c:v>3965</c:v>
                </c:pt>
                <c:pt idx="3965">
                  <c:v>3966</c:v>
                </c:pt>
                <c:pt idx="3966">
                  <c:v>3967</c:v>
                </c:pt>
                <c:pt idx="3967">
                  <c:v>3968</c:v>
                </c:pt>
                <c:pt idx="3968">
                  <c:v>3969</c:v>
                </c:pt>
                <c:pt idx="3969">
                  <c:v>3970</c:v>
                </c:pt>
                <c:pt idx="3970">
                  <c:v>3971</c:v>
                </c:pt>
                <c:pt idx="3971">
                  <c:v>3972</c:v>
                </c:pt>
                <c:pt idx="3972">
                  <c:v>3973</c:v>
                </c:pt>
                <c:pt idx="3973">
                  <c:v>3974</c:v>
                </c:pt>
                <c:pt idx="3974">
                  <c:v>3975</c:v>
                </c:pt>
                <c:pt idx="3975">
                  <c:v>3976</c:v>
                </c:pt>
                <c:pt idx="3976">
                  <c:v>3977</c:v>
                </c:pt>
                <c:pt idx="3977">
                  <c:v>3978</c:v>
                </c:pt>
                <c:pt idx="3978">
                  <c:v>3979</c:v>
                </c:pt>
                <c:pt idx="3979">
                  <c:v>3980</c:v>
                </c:pt>
                <c:pt idx="3980">
                  <c:v>3981</c:v>
                </c:pt>
                <c:pt idx="3981">
                  <c:v>3982</c:v>
                </c:pt>
                <c:pt idx="3982">
                  <c:v>3983</c:v>
                </c:pt>
                <c:pt idx="3983">
                  <c:v>3984</c:v>
                </c:pt>
                <c:pt idx="3984">
                  <c:v>3985</c:v>
                </c:pt>
                <c:pt idx="3985">
                  <c:v>3986</c:v>
                </c:pt>
                <c:pt idx="3986">
                  <c:v>3987</c:v>
                </c:pt>
                <c:pt idx="3987">
                  <c:v>3988</c:v>
                </c:pt>
                <c:pt idx="3988">
                  <c:v>3989</c:v>
                </c:pt>
                <c:pt idx="3989">
                  <c:v>3990</c:v>
                </c:pt>
                <c:pt idx="3990">
                  <c:v>3991</c:v>
                </c:pt>
                <c:pt idx="3991">
                  <c:v>3992</c:v>
                </c:pt>
                <c:pt idx="3992">
                  <c:v>3993</c:v>
                </c:pt>
                <c:pt idx="3993">
                  <c:v>3994</c:v>
                </c:pt>
                <c:pt idx="3994">
                  <c:v>3995</c:v>
                </c:pt>
                <c:pt idx="3995">
                  <c:v>3996</c:v>
                </c:pt>
                <c:pt idx="3996">
                  <c:v>3997</c:v>
                </c:pt>
                <c:pt idx="3997">
                  <c:v>3998</c:v>
                </c:pt>
                <c:pt idx="3998">
                  <c:v>3999</c:v>
                </c:pt>
                <c:pt idx="3999">
                  <c:v>4000</c:v>
                </c:pt>
                <c:pt idx="4000">
                  <c:v>4001</c:v>
                </c:pt>
                <c:pt idx="4001">
                  <c:v>4002</c:v>
                </c:pt>
                <c:pt idx="4002">
                  <c:v>4003</c:v>
                </c:pt>
                <c:pt idx="4003">
                  <c:v>4004</c:v>
                </c:pt>
                <c:pt idx="4004">
                  <c:v>4005</c:v>
                </c:pt>
                <c:pt idx="4005">
                  <c:v>4006</c:v>
                </c:pt>
                <c:pt idx="4006">
                  <c:v>4007</c:v>
                </c:pt>
                <c:pt idx="4007">
                  <c:v>4008</c:v>
                </c:pt>
                <c:pt idx="4008">
                  <c:v>4009</c:v>
                </c:pt>
                <c:pt idx="4009">
                  <c:v>4010</c:v>
                </c:pt>
                <c:pt idx="4010">
                  <c:v>4011</c:v>
                </c:pt>
                <c:pt idx="4011">
                  <c:v>4012</c:v>
                </c:pt>
                <c:pt idx="4012">
                  <c:v>4013</c:v>
                </c:pt>
                <c:pt idx="4013">
                  <c:v>4014</c:v>
                </c:pt>
                <c:pt idx="4014">
                  <c:v>4015</c:v>
                </c:pt>
                <c:pt idx="4015">
                  <c:v>4016</c:v>
                </c:pt>
                <c:pt idx="4016">
                  <c:v>4017</c:v>
                </c:pt>
                <c:pt idx="4017">
                  <c:v>4018</c:v>
                </c:pt>
                <c:pt idx="4018">
                  <c:v>4019</c:v>
                </c:pt>
                <c:pt idx="4019">
                  <c:v>4020</c:v>
                </c:pt>
                <c:pt idx="4020">
                  <c:v>4021</c:v>
                </c:pt>
                <c:pt idx="4021">
                  <c:v>4022</c:v>
                </c:pt>
                <c:pt idx="4022">
                  <c:v>4023</c:v>
                </c:pt>
                <c:pt idx="4023">
                  <c:v>4024</c:v>
                </c:pt>
                <c:pt idx="4024">
                  <c:v>4025</c:v>
                </c:pt>
                <c:pt idx="4025">
                  <c:v>4026</c:v>
                </c:pt>
                <c:pt idx="4026">
                  <c:v>4027</c:v>
                </c:pt>
                <c:pt idx="4027">
                  <c:v>4028</c:v>
                </c:pt>
                <c:pt idx="4028">
                  <c:v>4029</c:v>
                </c:pt>
                <c:pt idx="4029">
                  <c:v>4030</c:v>
                </c:pt>
                <c:pt idx="4030">
                  <c:v>4031</c:v>
                </c:pt>
                <c:pt idx="4031">
                  <c:v>4032</c:v>
                </c:pt>
                <c:pt idx="4032">
                  <c:v>4033</c:v>
                </c:pt>
                <c:pt idx="4033">
                  <c:v>4034</c:v>
                </c:pt>
                <c:pt idx="4034">
                  <c:v>4035</c:v>
                </c:pt>
                <c:pt idx="4035">
                  <c:v>4036</c:v>
                </c:pt>
                <c:pt idx="4036">
                  <c:v>4037</c:v>
                </c:pt>
                <c:pt idx="4037">
                  <c:v>4038</c:v>
                </c:pt>
                <c:pt idx="4038">
                  <c:v>4039</c:v>
                </c:pt>
                <c:pt idx="4039">
                  <c:v>4040</c:v>
                </c:pt>
                <c:pt idx="4040">
                  <c:v>4041</c:v>
                </c:pt>
                <c:pt idx="4041">
                  <c:v>4042</c:v>
                </c:pt>
                <c:pt idx="4042">
                  <c:v>4043</c:v>
                </c:pt>
                <c:pt idx="4043">
                  <c:v>4044</c:v>
                </c:pt>
                <c:pt idx="4044">
                  <c:v>4045</c:v>
                </c:pt>
                <c:pt idx="4045">
                  <c:v>4046</c:v>
                </c:pt>
                <c:pt idx="4046">
                  <c:v>4047</c:v>
                </c:pt>
                <c:pt idx="4047">
                  <c:v>4048</c:v>
                </c:pt>
                <c:pt idx="4048">
                  <c:v>4049</c:v>
                </c:pt>
                <c:pt idx="4049">
                  <c:v>4050</c:v>
                </c:pt>
                <c:pt idx="4050">
                  <c:v>4051</c:v>
                </c:pt>
                <c:pt idx="4051">
                  <c:v>4052</c:v>
                </c:pt>
                <c:pt idx="4052">
                  <c:v>4053</c:v>
                </c:pt>
                <c:pt idx="4053">
                  <c:v>4054</c:v>
                </c:pt>
                <c:pt idx="4054">
                  <c:v>4055</c:v>
                </c:pt>
                <c:pt idx="4055">
                  <c:v>4056</c:v>
                </c:pt>
                <c:pt idx="4056">
                  <c:v>4057</c:v>
                </c:pt>
                <c:pt idx="4057">
                  <c:v>4058</c:v>
                </c:pt>
                <c:pt idx="4058">
                  <c:v>4059</c:v>
                </c:pt>
                <c:pt idx="4059">
                  <c:v>4060</c:v>
                </c:pt>
                <c:pt idx="4060">
                  <c:v>4061</c:v>
                </c:pt>
                <c:pt idx="4061">
                  <c:v>4062</c:v>
                </c:pt>
                <c:pt idx="4062">
                  <c:v>4063</c:v>
                </c:pt>
                <c:pt idx="4063">
                  <c:v>4064</c:v>
                </c:pt>
                <c:pt idx="4064">
                  <c:v>4065</c:v>
                </c:pt>
                <c:pt idx="4065">
                  <c:v>4066</c:v>
                </c:pt>
                <c:pt idx="4066">
                  <c:v>4067</c:v>
                </c:pt>
                <c:pt idx="4067">
                  <c:v>4068</c:v>
                </c:pt>
                <c:pt idx="4068">
                  <c:v>4069</c:v>
                </c:pt>
                <c:pt idx="4069">
                  <c:v>4070</c:v>
                </c:pt>
                <c:pt idx="4070">
                  <c:v>4071</c:v>
                </c:pt>
                <c:pt idx="4071">
                  <c:v>4072</c:v>
                </c:pt>
                <c:pt idx="4072">
                  <c:v>4073</c:v>
                </c:pt>
                <c:pt idx="4073">
                  <c:v>4074</c:v>
                </c:pt>
                <c:pt idx="4074">
                  <c:v>4075</c:v>
                </c:pt>
                <c:pt idx="4075">
                  <c:v>4076</c:v>
                </c:pt>
                <c:pt idx="4076">
                  <c:v>4077</c:v>
                </c:pt>
                <c:pt idx="4077">
                  <c:v>4078</c:v>
                </c:pt>
                <c:pt idx="4078">
                  <c:v>4079</c:v>
                </c:pt>
                <c:pt idx="4079">
                  <c:v>4080</c:v>
                </c:pt>
                <c:pt idx="4080">
                  <c:v>4081</c:v>
                </c:pt>
                <c:pt idx="4081">
                  <c:v>4082</c:v>
                </c:pt>
                <c:pt idx="4082">
                  <c:v>4083</c:v>
                </c:pt>
                <c:pt idx="4083">
                  <c:v>4084</c:v>
                </c:pt>
                <c:pt idx="4084">
                  <c:v>4085</c:v>
                </c:pt>
                <c:pt idx="4085">
                  <c:v>4086</c:v>
                </c:pt>
                <c:pt idx="4086">
                  <c:v>4087</c:v>
                </c:pt>
                <c:pt idx="4087">
                  <c:v>4088</c:v>
                </c:pt>
                <c:pt idx="4088">
                  <c:v>4089</c:v>
                </c:pt>
                <c:pt idx="4089">
                  <c:v>4090</c:v>
                </c:pt>
                <c:pt idx="4090">
                  <c:v>4091</c:v>
                </c:pt>
                <c:pt idx="4091">
                  <c:v>4092</c:v>
                </c:pt>
                <c:pt idx="4092">
                  <c:v>4093</c:v>
                </c:pt>
                <c:pt idx="4093">
                  <c:v>4094</c:v>
                </c:pt>
                <c:pt idx="4094">
                  <c:v>4095</c:v>
                </c:pt>
                <c:pt idx="4095">
                  <c:v>4096</c:v>
                </c:pt>
                <c:pt idx="4096">
                  <c:v>4097</c:v>
                </c:pt>
                <c:pt idx="4097">
                  <c:v>4098</c:v>
                </c:pt>
                <c:pt idx="4098">
                  <c:v>4099</c:v>
                </c:pt>
                <c:pt idx="4099">
                  <c:v>4100</c:v>
                </c:pt>
                <c:pt idx="4100">
                  <c:v>4101</c:v>
                </c:pt>
                <c:pt idx="4101">
                  <c:v>4102</c:v>
                </c:pt>
                <c:pt idx="4102">
                  <c:v>4103</c:v>
                </c:pt>
                <c:pt idx="4103">
                  <c:v>4104</c:v>
                </c:pt>
                <c:pt idx="4104">
                  <c:v>4105</c:v>
                </c:pt>
                <c:pt idx="4105">
                  <c:v>4106</c:v>
                </c:pt>
                <c:pt idx="4106">
                  <c:v>4107</c:v>
                </c:pt>
                <c:pt idx="4107">
                  <c:v>4108</c:v>
                </c:pt>
                <c:pt idx="4108">
                  <c:v>4109</c:v>
                </c:pt>
                <c:pt idx="4109">
                  <c:v>4110</c:v>
                </c:pt>
                <c:pt idx="4110">
                  <c:v>4111</c:v>
                </c:pt>
                <c:pt idx="4111">
                  <c:v>4112</c:v>
                </c:pt>
                <c:pt idx="4112">
                  <c:v>4113</c:v>
                </c:pt>
                <c:pt idx="4113">
                  <c:v>4114</c:v>
                </c:pt>
                <c:pt idx="4114">
                  <c:v>4115</c:v>
                </c:pt>
                <c:pt idx="4115">
                  <c:v>4116</c:v>
                </c:pt>
                <c:pt idx="4116">
                  <c:v>4117</c:v>
                </c:pt>
                <c:pt idx="4117">
                  <c:v>4118</c:v>
                </c:pt>
                <c:pt idx="4118">
                  <c:v>4119</c:v>
                </c:pt>
                <c:pt idx="4119">
                  <c:v>4120</c:v>
                </c:pt>
                <c:pt idx="4120">
                  <c:v>4121</c:v>
                </c:pt>
                <c:pt idx="4121">
                  <c:v>4122</c:v>
                </c:pt>
                <c:pt idx="4122">
                  <c:v>4123</c:v>
                </c:pt>
                <c:pt idx="4123">
                  <c:v>4124</c:v>
                </c:pt>
                <c:pt idx="4124">
                  <c:v>4125</c:v>
                </c:pt>
                <c:pt idx="4125">
                  <c:v>4126</c:v>
                </c:pt>
                <c:pt idx="4126">
                  <c:v>4127</c:v>
                </c:pt>
                <c:pt idx="4127">
                  <c:v>4128</c:v>
                </c:pt>
                <c:pt idx="4128">
                  <c:v>4129</c:v>
                </c:pt>
                <c:pt idx="4129">
                  <c:v>4130</c:v>
                </c:pt>
                <c:pt idx="4130">
                  <c:v>4131</c:v>
                </c:pt>
                <c:pt idx="4131">
                  <c:v>4132</c:v>
                </c:pt>
                <c:pt idx="4132">
                  <c:v>4133</c:v>
                </c:pt>
                <c:pt idx="4133">
                  <c:v>4134</c:v>
                </c:pt>
                <c:pt idx="4134">
                  <c:v>4135</c:v>
                </c:pt>
                <c:pt idx="4135">
                  <c:v>4136</c:v>
                </c:pt>
                <c:pt idx="4136">
                  <c:v>4137</c:v>
                </c:pt>
                <c:pt idx="4137">
                  <c:v>4138</c:v>
                </c:pt>
                <c:pt idx="4138">
                  <c:v>4139</c:v>
                </c:pt>
                <c:pt idx="4139">
                  <c:v>4140</c:v>
                </c:pt>
                <c:pt idx="4140">
                  <c:v>4141</c:v>
                </c:pt>
                <c:pt idx="4141">
                  <c:v>4142</c:v>
                </c:pt>
                <c:pt idx="4142">
                  <c:v>4143</c:v>
                </c:pt>
                <c:pt idx="4143">
                  <c:v>4144</c:v>
                </c:pt>
                <c:pt idx="4144">
                  <c:v>4145</c:v>
                </c:pt>
                <c:pt idx="4145">
                  <c:v>4146</c:v>
                </c:pt>
                <c:pt idx="4146">
                  <c:v>4147</c:v>
                </c:pt>
                <c:pt idx="4147">
                  <c:v>4148</c:v>
                </c:pt>
                <c:pt idx="4148">
                  <c:v>4149</c:v>
                </c:pt>
                <c:pt idx="4149">
                  <c:v>4150</c:v>
                </c:pt>
                <c:pt idx="4150">
                  <c:v>4151</c:v>
                </c:pt>
                <c:pt idx="4151">
                  <c:v>4152</c:v>
                </c:pt>
                <c:pt idx="4152">
                  <c:v>4153</c:v>
                </c:pt>
                <c:pt idx="4153">
                  <c:v>4154</c:v>
                </c:pt>
                <c:pt idx="4154">
                  <c:v>4155</c:v>
                </c:pt>
                <c:pt idx="4155">
                  <c:v>4156</c:v>
                </c:pt>
                <c:pt idx="4156">
                  <c:v>4157</c:v>
                </c:pt>
                <c:pt idx="4157">
                  <c:v>4158</c:v>
                </c:pt>
                <c:pt idx="4158">
                  <c:v>4159</c:v>
                </c:pt>
                <c:pt idx="4159">
                  <c:v>4160</c:v>
                </c:pt>
                <c:pt idx="4160">
                  <c:v>4161</c:v>
                </c:pt>
                <c:pt idx="4161">
                  <c:v>4162</c:v>
                </c:pt>
                <c:pt idx="4162">
                  <c:v>4163</c:v>
                </c:pt>
                <c:pt idx="4163">
                  <c:v>4164</c:v>
                </c:pt>
                <c:pt idx="4164">
                  <c:v>4165</c:v>
                </c:pt>
                <c:pt idx="4165">
                  <c:v>4166</c:v>
                </c:pt>
                <c:pt idx="4166">
                  <c:v>4167</c:v>
                </c:pt>
                <c:pt idx="4167">
                  <c:v>4168</c:v>
                </c:pt>
                <c:pt idx="4168">
                  <c:v>4169</c:v>
                </c:pt>
                <c:pt idx="4169">
                  <c:v>4170</c:v>
                </c:pt>
                <c:pt idx="4170">
                  <c:v>4171</c:v>
                </c:pt>
                <c:pt idx="4171">
                  <c:v>4172</c:v>
                </c:pt>
                <c:pt idx="4172">
                  <c:v>4173</c:v>
                </c:pt>
                <c:pt idx="4173">
                  <c:v>4174</c:v>
                </c:pt>
                <c:pt idx="4174">
                  <c:v>4175</c:v>
                </c:pt>
                <c:pt idx="4175">
                  <c:v>4176</c:v>
                </c:pt>
                <c:pt idx="4176">
                  <c:v>4177</c:v>
                </c:pt>
                <c:pt idx="4177">
                  <c:v>4178</c:v>
                </c:pt>
                <c:pt idx="4178">
                  <c:v>4179</c:v>
                </c:pt>
                <c:pt idx="4179">
                  <c:v>4180</c:v>
                </c:pt>
                <c:pt idx="4180">
                  <c:v>4181</c:v>
                </c:pt>
                <c:pt idx="4181">
                  <c:v>4182</c:v>
                </c:pt>
                <c:pt idx="4182">
                  <c:v>4183</c:v>
                </c:pt>
                <c:pt idx="4183">
                  <c:v>4184</c:v>
                </c:pt>
                <c:pt idx="4184">
                  <c:v>4185</c:v>
                </c:pt>
                <c:pt idx="4185">
                  <c:v>4186</c:v>
                </c:pt>
                <c:pt idx="4186">
                  <c:v>4187</c:v>
                </c:pt>
                <c:pt idx="4187">
                  <c:v>4188</c:v>
                </c:pt>
                <c:pt idx="4188">
                  <c:v>4189</c:v>
                </c:pt>
                <c:pt idx="4189">
                  <c:v>4190</c:v>
                </c:pt>
                <c:pt idx="4190">
                  <c:v>4191</c:v>
                </c:pt>
                <c:pt idx="4191">
                  <c:v>4192</c:v>
                </c:pt>
                <c:pt idx="4192">
                  <c:v>4193</c:v>
                </c:pt>
                <c:pt idx="4193">
                  <c:v>4194</c:v>
                </c:pt>
                <c:pt idx="4194">
                  <c:v>4195</c:v>
                </c:pt>
                <c:pt idx="4195">
                  <c:v>4196</c:v>
                </c:pt>
                <c:pt idx="4196">
                  <c:v>4197</c:v>
                </c:pt>
                <c:pt idx="4197">
                  <c:v>4198</c:v>
                </c:pt>
                <c:pt idx="4198">
                  <c:v>4199</c:v>
                </c:pt>
                <c:pt idx="4199">
                  <c:v>4200</c:v>
                </c:pt>
                <c:pt idx="4200">
                  <c:v>4201</c:v>
                </c:pt>
                <c:pt idx="4201">
                  <c:v>4202</c:v>
                </c:pt>
                <c:pt idx="4202">
                  <c:v>4203</c:v>
                </c:pt>
                <c:pt idx="4203">
                  <c:v>4204</c:v>
                </c:pt>
                <c:pt idx="4204">
                  <c:v>4205</c:v>
                </c:pt>
                <c:pt idx="4205">
                  <c:v>4206</c:v>
                </c:pt>
                <c:pt idx="4206">
                  <c:v>4207</c:v>
                </c:pt>
                <c:pt idx="4207">
                  <c:v>4208</c:v>
                </c:pt>
                <c:pt idx="4208">
                  <c:v>4209</c:v>
                </c:pt>
                <c:pt idx="4209">
                  <c:v>4210</c:v>
                </c:pt>
                <c:pt idx="4210">
                  <c:v>4211</c:v>
                </c:pt>
                <c:pt idx="4211">
                  <c:v>4212</c:v>
                </c:pt>
                <c:pt idx="4212">
                  <c:v>4213</c:v>
                </c:pt>
                <c:pt idx="4213">
                  <c:v>4214</c:v>
                </c:pt>
                <c:pt idx="4214">
                  <c:v>4215</c:v>
                </c:pt>
                <c:pt idx="4215">
                  <c:v>4216</c:v>
                </c:pt>
                <c:pt idx="4216">
                  <c:v>4217</c:v>
                </c:pt>
                <c:pt idx="4217">
                  <c:v>4218</c:v>
                </c:pt>
                <c:pt idx="4218">
                  <c:v>4219</c:v>
                </c:pt>
                <c:pt idx="4219">
                  <c:v>4220</c:v>
                </c:pt>
                <c:pt idx="4220">
                  <c:v>4221</c:v>
                </c:pt>
                <c:pt idx="4221">
                  <c:v>4222</c:v>
                </c:pt>
                <c:pt idx="4222">
                  <c:v>4223</c:v>
                </c:pt>
                <c:pt idx="4223">
                  <c:v>4224</c:v>
                </c:pt>
                <c:pt idx="4224">
                  <c:v>4225</c:v>
                </c:pt>
                <c:pt idx="4225">
                  <c:v>4226</c:v>
                </c:pt>
                <c:pt idx="4226">
                  <c:v>4227</c:v>
                </c:pt>
                <c:pt idx="4227">
                  <c:v>4228</c:v>
                </c:pt>
                <c:pt idx="4228">
                  <c:v>4229</c:v>
                </c:pt>
                <c:pt idx="4229">
                  <c:v>4230</c:v>
                </c:pt>
                <c:pt idx="4230">
                  <c:v>4231</c:v>
                </c:pt>
                <c:pt idx="4231">
                  <c:v>4232</c:v>
                </c:pt>
                <c:pt idx="4232">
                  <c:v>4233</c:v>
                </c:pt>
                <c:pt idx="4233">
                  <c:v>4234</c:v>
                </c:pt>
                <c:pt idx="4234">
                  <c:v>4235</c:v>
                </c:pt>
                <c:pt idx="4235">
                  <c:v>4236</c:v>
                </c:pt>
                <c:pt idx="4236">
                  <c:v>4237</c:v>
                </c:pt>
                <c:pt idx="4237">
                  <c:v>4238</c:v>
                </c:pt>
                <c:pt idx="4238">
                  <c:v>4239</c:v>
                </c:pt>
                <c:pt idx="4239">
                  <c:v>4240</c:v>
                </c:pt>
                <c:pt idx="4240">
                  <c:v>4241</c:v>
                </c:pt>
                <c:pt idx="4241">
                  <c:v>4242</c:v>
                </c:pt>
                <c:pt idx="4242">
                  <c:v>4243</c:v>
                </c:pt>
                <c:pt idx="4243">
                  <c:v>4244</c:v>
                </c:pt>
                <c:pt idx="4244">
                  <c:v>4245</c:v>
                </c:pt>
                <c:pt idx="4245">
                  <c:v>4246</c:v>
                </c:pt>
                <c:pt idx="4246">
                  <c:v>4247</c:v>
                </c:pt>
                <c:pt idx="4247">
                  <c:v>4248</c:v>
                </c:pt>
                <c:pt idx="4248">
                  <c:v>4249</c:v>
                </c:pt>
                <c:pt idx="4249">
                  <c:v>4250</c:v>
                </c:pt>
                <c:pt idx="4250">
                  <c:v>4251</c:v>
                </c:pt>
                <c:pt idx="4251">
                  <c:v>4252</c:v>
                </c:pt>
                <c:pt idx="4252">
                  <c:v>4253</c:v>
                </c:pt>
                <c:pt idx="4253">
                  <c:v>4254</c:v>
                </c:pt>
                <c:pt idx="4254">
                  <c:v>4255</c:v>
                </c:pt>
                <c:pt idx="4255">
                  <c:v>4256</c:v>
                </c:pt>
                <c:pt idx="4256">
                  <c:v>4257</c:v>
                </c:pt>
                <c:pt idx="4257">
                  <c:v>4258</c:v>
                </c:pt>
                <c:pt idx="4258">
                  <c:v>4259</c:v>
                </c:pt>
                <c:pt idx="4259">
                  <c:v>4260</c:v>
                </c:pt>
                <c:pt idx="4260">
                  <c:v>4261</c:v>
                </c:pt>
                <c:pt idx="4261">
                  <c:v>4262</c:v>
                </c:pt>
                <c:pt idx="4262">
                  <c:v>4263</c:v>
                </c:pt>
                <c:pt idx="4263">
                  <c:v>4264</c:v>
                </c:pt>
                <c:pt idx="4264">
                  <c:v>4265</c:v>
                </c:pt>
                <c:pt idx="4265">
                  <c:v>4266</c:v>
                </c:pt>
                <c:pt idx="4266">
                  <c:v>4267</c:v>
                </c:pt>
                <c:pt idx="4267">
                  <c:v>4268</c:v>
                </c:pt>
                <c:pt idx="4268">
                  <c:v>4269</c:v>
                </c:pt>
                <c:pt idx="4269">
                  <c:v>4270</c:v>
                </c:pt>
                <c:pt idx="4270">
                  <c:v>4271</c:v>
                </c:pt>
                <c:pt idx="4271">
                  <c:v>4272</c:v>
                </c:pt>
                <c:pt idx="4272">
                  <c:v>4273</c:v>
                </c:pt>
                <c:pt idx="4273">
                  <c:v>4274</c:v>
                </c:pt>
                <c:pt idx="4274">
                  <c:v>4275</c:v>
                </c:pt>
                <c:pt idx="4275">
                  <c:v>4276</c:v>
                </c:pt>
                <c:pt idx="4276">
                  <c:v>4277</c:v>
                </c:pt>
                <c:pt idx="4277">
                  <c:v>4278</c:v>
                </c:pt>
                <c:pt idx="4278">
                  <c:v>4279</c:v>
                </c:pt>
                <c:pt idx="4279">
                  <c:v>4280</c:v>
                </c:pt>
                <c:pt idx="4280">
                  <c:v>4281</c:v>
                </c:pt>
                <c:pt idx="4281">
                  <c:v>4282</c:v>
                </c:pt>
                <c:pt idx="4282">
                  <c:v>4283</c:v>
                </c:pt>
                <c:pt idx="4283">
                  <c:v>4284</c:v>
                </c:pt>
                <c:pt idx="4284">
                  <c:v>4285</c:v>
                </c:pt>
                <c:pt idx="4285">
                  <c:v>4286</c:v>
                </c:pt>
                <c:pt idx="4286">
                  <c:v>4287</c:v>
                </c:pt>
                <c:pt idx="4287">
                  <c:v>4288</c:v>
                </c:pt>
                <c:pt idx="4288">
                  <c:v>4289</c:v>
                </c:pt>
                <c:pt idx="4289">
                  <c:v>4290</c:v>
                </c:pt>
                <c:pt idx="4290">
                  <c:v>4291</c:v>
                </c:pt>
                <c:pt idx="4291">
                  <c:v>4292</c:v>
                </c:pt>
                <c:pt idx="4292">
                  <c:v>4293</c:v>
                </c:pt>
                <c:pt idx="4293">
                  <c:v>4294</c:v>
                </c:pt>
                <c:pt idx="4294">
                  <c:v>4295</c:v>
                </c:pt>
                <c:pt idx="4295">
                  <c:v>4296</c:v>
                </c:pt>
                <c:pt idx="4296">
                  <c:v>4297</c:v>
                </c:pt>
                <c:pt idx="4297">
                  <c:v>4298</c:v>
                </c:pt>
                <c:pt idx="4298">
                  <c:v>4299</c:v>
                </c:pt>
                <c:pt idx="4299">
                  <c:v>4300</c:v>
                </c:pt>
                <c:pt idx="4300">
                  <c:v>4301</c:v>
                </c:pt>
                <c:pt idx="4301">
                  <c:v>4302</c:v>
                </c:pt>
                <c:pt idx="4302">
                  <c:v>4303</c:v>
                </c:pt>
                <c:pt idx="4303">
                  <c:v>4304</c:v>
                </c:pt>
                <c:pt idx="4304">
                  <c:v>4305</c:v>
                </c:pt>
                <c:pt idx="4305">
                  <c:v>4306</c:v>
                </c:pt>
                <c:pt idx="4306">
                  <c:v>4307</c:v>
                </c:pt>
                <c:pt idx="4307">
                  <c:v>4308</c:v>
                </c:pt>
                <c:pt idx="4308">
                  <c:v>4309</c:v>
                </c:pt>
                <c:pt idx="4309">
                  <c:v>4310</c:v>
                </c:pt>
                <c:pt idx="4310">
                  <c:v>4311</c:v>
                </c:pt>
                <c:pt idx="4311">
                  <c:v>4312</c:v>
                </c:pt>
                <c:pt idx="4312">
                  <c:v>4313</c:v>
                </c:pt>
                <c:pt idx="4313">
                  <c:v>4314</c:v>
                </c:pt>
                <c:pt idx="4314">
                  <c:v>4315</c:v>
                </c:pt>
                <c:pt idx="4315">
                  <c:v>4316</c:v>
                </c:pt>
                <c:pt idx="4316">
                  <c:v>4317</c:v>
                </c:pt>
                <c:pt idx="4317">
                  <c:v>4318</c:v>
                </c:pt>
                <c:pt idx="4318">
                  <c:v>4319</c:v>
                </c:pt>
                <c:pt idx="4319">
                  <c:v>4320</c:v>
                </c:pt>
                <c:pt idx="4320">
                  <c:v>4321</c:v>
                </c:pt>
                <c:pt idx="4321">
                  <c:v>4322</c:v>
                </c:pt>
                <c:pt idx="4322">
                  <c:v>4323</c:v>
                </c:pt>
                <c:pt idx="4323">
                  <c:v>4324</c:v>
                </c:pt>
                <c:pt idx="4324">
                  <c:v>4325</c:v>
                </c:pt>
                <c:pt idx="4325">
                  <c:v>4326</c:v>
                </c:pt>
                <c:pt idx="4326">
                  <c:v>4327</c:v>
                </c:pt>
                <c:pt idx="4327">
                  <c:v>4328</c:v>
                </c:pt>
                <c:pt idx="4328">
                  <c:v>4329</c:v>
                </c:pt>
                <c:pt idx="4329">
                  <c:v>4330</c:v>
                </c:pt>
                <c:pt idx="4330">
                  <c:v>4331</c:v>
                </c:pt>
                <c:pt idx="4331">
                  <c:v>4332</c:v>
                </c:pt>
                <c:pt idx="4332">
                  <c:v>4333</c:v>
                </c:pt>
                <c:pt idx="4333">
                  <c:v>4334</c:v>
                </c:pt>
                <c:pt idx="4334">
                  <c:v>4335</c:v>
                </c:pt>
                <c:pt idx="4335">
                  <c:v>4336</c:v>
                </c:pt>
                <c:pt idx="4336">
                  <c:v>4337</c:v>
                </c:pt>
                <c:pt idx="4337">
                  <c:v>4338</c:v>
                </c:pt>
                <c:pt idx="4338">
                  <c:v>4339</c:v>
                </c:pt>
                <c:pt idx="4339">
                  <c:v>4340</c:v>
                </c:pt>
                <c:pt idx="4340">
                  <c:v>4341</c:v>
                </c:pt>
                <c:pt idx="4341">
                  <c:v>4342</c:v>
                </c:pt>
                <c:pt idx="4342">
                  <c:v>4343</c:v>
                </c:pt>
                <c:pt idx="4343">
                  <c:v>4344</c:v>
                </c:pt>
                <c:pt idx="4344">
                  <c:v>4345</c:v>
                </c:pt>
                <c:pt idx="4345">
                  <c:v>4346</c:v>
                </c:pt>
                <c:pt idx="4346">
                  <c:v>4347</c:v>
                </c:pt>
                <c:pt idx="4347">
                  <c:v>4348</c:v>
                </c:pt>
                <c:pt idx="4348">
                  <c:v>4349</c:v>
                </c:pt>
                <c:pt idx="4349">
                  <c:v>4350</c:v>
                </c:pt>
                <c:pt idx="4350">
                  <c:v>4351</c:v>
                </c:pt>
                <c:pt idx="4351">
                  <c:v>4352</c:v>
                </c:pt>
                <c:pt idx="4352">
                  <c:v>4353</c:v>
                </c:pt>
                <c:pt idx="4353">
                  <c:v>4354</c:v>
                </c:pt>
                <c:pt idx="4354">
                  <c:v>4355</c:v>
                </c:pt>
                <c:pt idx="4355">
                  <c:v>4356</c:v>
                </c:pt>
                <c:pt idx="4356">
                  <c:v>4357</c:v>
                </c:pt>
                <c:pt idx="4357">
                  <c:v>4358</c:v>
                </c:pt>
                <c:pt idx="4358">
                  <c:v>4359</c:v>
                </c:pt>
                <c:pt idx="4359">
                  <c:v>4360</c:v>
                </c:pt>
                <c:pt idx="4360">
                  <c:v>4361</c:v>
                </c:pt>
                <c:pt idx="4361">
                  <c:v>4362</c:v>
                </c:pt>
                <c:pt idx="4362">
                  <c:v>4363</c:v>
                </c:pt>
                <c:pt idx="4363">
                  <c:v>4364</c:v>
                </c:pt>
                <c:pt idx="4364">
                  <c:v>4365</c:v>
                </c:pt>
                <c:pt idx="4365">
                  <c:v>4366</c:v>
                </c:pt>
                <c:pt idx="4366">
                  <c:v>4367</c:v>
                </c:pt>
                <c:pt idx="4367">
                  <c:v>4368</c:v>
                </c:pt>
                <c:pt idx="4368">
                  <c:v>4369</c:v>
                </c:pt>
                <c:pt idx="4369">
                  <c:v>4370</c:v>
                </c:pt>
                <c:pt idx="4370">
                  <c:v>4371</c:v>
                </c:pt>
                <c:pt idx="4371">
                  <c:v>4372</c:v>
                </c:pt>
                <c:pt idx="4372">
                  <c:v>4373</c:v>
                </c:pt>
                <c:pt idx="4373">
                  <c:v>4374</c:v>
                </c:pt>
                <c:pt idx="4374">
                  <c:v>4375</c:v>
                </c:pt>
                <c:pt idx="4375">
                  <c:v>4376</c:v>
                </c:pt>
                <c:pt idx="4376">
                  <c:v>4377</c:v>
                </c:pt>
                <c:pt idx="4377">
                  <c:v>4378</c:v>
                </c:pt>
                <c:pt idx="4378">
                  <c:v>4379</c:v>
                </c:pt>
                <c:pt idx="4379">
                  <c:v>4380</c:v>
                </c:pt>
                <c:pt idx="4380">
                  <c:v>4381</c:v>
                </c:pt>
                <c:pt idx="4381">
                  <c:v>4382</c:v>
                </c:pt>
                <c:pt idx="4382">
                  <c:v>4383</c:v>
                </c:pt>
                <c:pt idx="4383">
                  <c:v>4384</c:v>
                </c:pt>
                <c:pt idx="4384">
                  <c:v>4385</c:v>
                </c:pt>
                <c:pt idx="4385">
                  <c:v>4386</c:v>
                </c:pt>
                <c:pt idx="4386">
                  <c:v>4387</c:v>
                </c:pt>
                <c:pt idx="4387">
                  <c:v>4388</c:v>
                </c:pt>
                <c:pt idx="4388">
                  <c:v>4389</c:v>
                </c:pt>
                <c:pt idx="4389">
                  <c:v>4390</c:v>
                </c:pt>
                <c:pt idx="4390">
                  <c:v>4391</c:v>
                </c:pt>
                <c:pt idx="4391">
                  <c:v>4392</c:v>
                </c:pt>
                <c:pt idx="4392">
                  <c:v>4393</c:v>
                </c:pt>
                <c:pt idx="4393">
                  <c:v>4394</c:v>
                </c:pt>
                <c:pt idx="4394">
                  <c:v>4395</c:v>
                </c:pt>
                <c:pt idx="4395">
                  <c:v>4396</c:v>
                </c:pt>
                <c:pt idx="4396">
                  <c:v>4397</c:v>
                </c:pt>
                <c:pt idx="4397">
                  <c:v>4398</c:v>
                </c:pt>
                <c:pt idx="4398">
                  <c:v>4399</c:v>
                </c:pt>
                <c:pt idx="4399">
                  <c:v>4400</c:v>
                </c:pt>
                <c:pt idx="4400">
                  <c:v>4401</c:v>
                </c:pt>
                <c:pt idx="4401">
                  <c:v>4402</c:v>
                </c:pt>
                <c:pt idx="4402">
                  <c:v>4403</c:v>
                </c:pt>
                <c:pt idx="4403">
                  <c:v>4404</c:v>
                </c:pt>
                <c:pt idx="4404">
                  <c:v>4405</c:v>
                </c:pt>
                <c:pt idx="4405">
                  <c:v>4406</c:v>
                </c:pt>
                <c:pt idx="4406">
                  <c:v>4407</c:v>
                </c:pt>
                <c:pt idx="4407">
                  <c:v>4408</c:v>
                </c:pt>
                <c:pt idx="4408">
                  <c:v>4409</c:v>
                </c:pt>
                <c:pt idx="4409">
                  <c:v>4410</c:v>
                </c:pt>
                <c:pt idx="4410">
                  <c:v>4411</c:v>
                </c:pt>
                <c:pt idx="4411">
                  <c:v>4412</c:v>
                </c:pt>
                <c:pt idx="4412">
                  <c:v>4413</c:v>
                </c:pt>
                <c:pt idx="4413">
                  <c:v>4414</c:v>
                </c:pt>
                <c:pt idx="4414">
                  <c:v>4415</c:v>
                </c:pt>
                <c:pt idx="4415">
                  <c:v>4416</c:v>
                </c:pt>
                <c:pt idx="4416">
                  <c:v>4417</c:v>
                </c:pt>
                <c:pt idx="4417">
                  <c:v>4418</c:v>
                </c:pt>
                <c:pt idx="4418">
                  <c:v>4419</c:v>
                </c:pt>
                <c:pt idx="4419">
                  <c:v>4420</c:v>
                </c:pt>
                <c:pt idx="4420">
                  <c:v>4421</c:v>
                </c:pt>
                <c:pt idx="4421">
                  <c:v>4422</c:v>
                </c:pt>
                <c:pt idx="4422">
                  <c:v>4423</c:v>
                </c:pt>
                <c:pt idx="4423">
                  <c:v>4424</c:v>
                </c:pt>
                <c:pt idx="4424">
                  <c:v>4425</c:v>
                </c:pt>
                <c:pt idx="4425">
                  <c:v>4426</c:v>
                </c:pt>
                <c:pt idx="4426">
                  <c:v>4427</c:v>
                </c:pt>
                <c:pt idx="4427">
                  <c:v>4428</c:v>
                </c:pt>
                <c:pt idx="4428">
                  <c:v>4429</c:v>
                </c:pt>
                <c:pt idx="4429">
                  <c:v>4430</c:v>
                </c:pt>
                <c:pt idx="4430">
                  <c:v>4431</c:v>
                </c:pt>
                <c:pt idx="4431">
                  <c:v>4432</c:v>
                </c:pt>
                <c:pt idx="4432">
                  <c:v>4433</c:v>
                </c:pt>
                <c:pt idx="4433">
                  <c:v>4434</c:v>
                </c:pt>
                <c:pt idx="4434">
                  <c:v>4435</c:v>
                </c:pt>
                <c:pt idx="4435">
                  <c:v>4436</c:v>
                </c:pt>
                <c:pt idx="4436">
                  <c:v>4437</c:v>
                </c:pt>
                <c:pt idx="4437">
                  <c:v>4438</c:v>
                </c:pt>
                <c:pt idx="4438">
                  <c:v>4439</c:v>
                </c:pt>
                <c:pt idx="4439">
                  <c:v>4440</c:v>
                </c:pt>
                <c:pt idx="4440">
                  <c:v>4441</c:v>
                </c:pt>
                <c:pt idx="4441">
                  <c:v>4442</c:v>
                </c:pt>
                <c:pt idx="4442">
                  <c:v>4443</c:v>
                </c:pt>
                <c:pt idx="4443">
                  <c:v>4444</c:v>
                </c:pt>
                <c:pt idx="4444">
                  <c:v>4445</c:v>
                </c:pt>
                <c:pt idx="4445">
                  <c:v>4446</c:v>
                </c:pt>
                <c:pt idx="4446">
                  <c:v>4447</c:v>
                </c:pt>
                <c:pt idx="4447">
                  <c:v>4448</c:v>
                </c:pt>
                <c:pt idx="4448">
                  <c:v>4449</c:v>
                </c:pt>
                <c:pt idx="4449">
                  <c:v>4450</c:v>
                </c:pt>
                <c:pt idx="4450">
                  <c:v>4451</c:v>
                </c:pt>
                <c:pt idx="4451">
                  <c:v>4452</c:v>
                </c:pt>
                <c:pt idx="4452">
                  <c:v>4453</c:v>
                </c:pt>
                <c:pt idx="4453">
                  <c:v>4454</c:v>
                </c:pt>
                <c:pt idx="4454">
                  <c:v>4455</c:v>
                </c:pt>
                <c:pt idx="4455">
                  <c:v>4456</c:v>
                </c:pt>
                <c:pt idx="4456">
                  <c:v>4457</c:v>
                </c:pt>
                <c:pt idx="4457">
                  <c:v>4458</c:v>
                </c:pt>
                <c:pt idx="4458">
                  <c:v>4459</c:v>
                </c:pt>
                <c:pt idx="4459">
                  <c:v>4460</c:v>
                </c:pt>
                <c:pt idx="4460">
                  <c:v>4461</c:v>
                </c:pt>
                <c:pt idx="4461">
                  <c:v>4462</c:v>
                </c:pt>
                <c:pt idx="4462">
                  <c:v>4463</c:v>
                </c:pt>
                <c:pt idx="4463">
                  <c:v>4464</c:v>
                </c:pt>
                <c:pt idx="4464">
                  <c:v>4465</c:v>
                </c:pt>
                <c:pt idx="4465">
                  <c:v>4466</c:v>
                </c:pt>
                <c:pt idx="4466">
                  <c:v>4467</c:v>
                </c:pt>
                <c:pt idx="4467">
                  <c:v>4468</c:v>
                </c:pt>
                <c:pt idx="4468">
                  <c:v>4469</c:v>
                </c:pt>
                <c:pt idx="4469">
                  <c:v>4470</c:v>
                </c:pt>
                <c:pt idx="4470">
                  <c:v>4471</c:v>
                </c:pt>
                <c:pt idx="4471">
                  <c:v>4472</c:v>
                </c:pt>
                <c:pt idx="4472">
                  <c:v>4473</c:v>
                </c:pt>
                <c:pt idx="4473">
                  <c:v>4474</c:v>
                </c:pt>
                <c:pt idx="4474">
                  <c:v>4475</c:v>
                </c:pt>
                <c:pt idx="4475">
                  <c:v>4476</c:v>
                </c:pt>
                <c:pt idx="4476">
                  <c:v>4477</c:v>
                </c:pt>
                <c:pt idx="4477">
                  <c:v>4478</c:v>
                </c:pt>
                <c:pt idx="4478">
                  <c:v>4479</c:v>
                </c:pt>
                <c:pt idx="4479">
                  <c:v>4480</c:v>
                </c:pt>
                <c:pt idx="4480">
                  <c:v>4481</c:v>
                </c:pt>
                <c:pt idx="4481">
                  <c:v>4482</c:v>
                </c:pt>
                <c:pt idx="4482">
                  <c:v>4483</c:v>
                </c:pt>
                <c:pt idx="4483">
                  <c:v>4484</c:v>
                </c:pt>
                <c:pt idx="4484">
                  <c:v>4485</c:v>
                </c:pt>
                <c:pt idx="4485">
                  <c:v>4486</c:v>
                </c:pt>
                <c:pt idx="4486">
                  <c:v>4487</c:v>
                </c:pt>
                <c:pt idx="4487">
                  <c:v>4488</c:v>
                </c:pt>
                <c:pt idx="4488">
                  <c:v>4489</c:v>
                </c:pt>
                <c:pt idx="4489">
                  <c:v>4490</c:v>
                </c:pt>
                <c:pt idx="4490">
                  <c:v>4491</c:v>
                </c:pt>
                <c:pt idx="4491">
                  <c:v>4492</c:v>
                </c:pt>
                <c:pt idx="4492">
                  <c:v>4493</c:v>
                </c:pt>
                <c:pt idx="4493">
                  <c:v>4494</c:v>
                </c:pt>
                <c:pt idx="4494">
                  <c:v>4495</c:v>
                </c:pt>
                <c:pt idx="4495">
                  <c:v>4496</c:v>
                </c:pt>
                <c:pt idx="4496">
                  <c:v>4497</c:v>
                </c:pt>
                <c:pt idx="4497">
                  <c:v>4498</c:v>
                </c:pt>
                <c:pt idx="4498">
                  <c:v>4499</c:v>
                </c:pt>
                <c:pt idx="4499">
                  <c:v>4500</c:v>
                </c:pt>
                <c:pt idx="4500">
                  <c:v>4501</c:v>
                </c:pt>
                <c:pt idx="4501">
                  <c:v>4502</c:v>
                </c:pt>
                <c:pt idx="4502">
                  <c:v>4503</c:v>
                </c:pt>
                <c:pt idx="4503">
                  <c:v>4504</c:v>
                </c:pt>
                <c:pt idx="4504">
                  <c:v>4505</c:v>
                </c:pt>
                <c:pt idx="4505">
                  <c:v>4506</c:v>
                </c:pt>
                <c:pt idx="4506">
                  <c:v>4507</c:v>
                </c:pt>
                <c:pt idx="4507">
                  <c:v>4508</c:v>
                </c:pt>
                <c:pt idx="4508">
                  <c:v>4509</c:v>
                </c:pt>
                <c:pt idx="4509">
                  <c:v>4510</c:v>
                </c:pt>
                <c:pt idx="4510">
                  <c:v>4511</c:v>
                </c:pt>
                <c:pt idx="4511">
                  <c:v>4512</c:v>
                </c:pt>
                <c:pt idx="4512">
                  <c:v>4513</c:v>
                </c:pt>
                <c:pt idx="4513">
                  <c:v>4514</c:v>
                </c:pt>
                <c:pt idx="4514">
                  <c:v>4515</c:v>
                </c:pt>
                <c:pt idx="4515">
                  <c:v>4516</c:v>
                </c:pt>
                <c:pt idx="4516">
                  <c:v>4517</c:v>
                </c:pt>
                <c:pt idx="4517">
                  <c:v>4518</c:v>
                </c:pt>
                <c:pt idx="4518">
                  <c:v>4519</c:v>
                </c:pt>
                <c:pt idx="4519">
                  <c:v>4520</c:v>
                </c:pt>
                <c:pt idx="4520">
                  <c:v>4521</c:v>
                </c:pt>
                <c:pt idx="4521">
                  <c:v>4522</c:v>
                </c:pt>
                <c:pt idx="4522">
                  <c:v>4523</c:v>
                </c:pt>
                <c:pt idx="4523">
                  <c:v>4524</c:v>
                </c:pt>
                <c:pt idx="4524">
                  <c:v>4525</c:v>
                </c:pt>
                <c:pt idx="4525">
                  <c:v>4526</c:v>
                </c:pt>
                <c:pt idx="4526">
                  <c:v>4527</c:v>
                </c:pt>
                <c:pt idx="4527">
                  <c:v>4528</c:v>
                </c:pt>
                <c:pt idx="4528">
                  <c:v>4529</c:v>
                </c:pt>
                <c:pt idx="4529">
                  <c:v>4530</c:v>
                </c:pt>
                <c:pt idx="4530">
                  <c:v>4531</c:v>
                </c:pt>
                <c:pt idx="4531">
                  <c:v>4532</c:v>
                </c:pt>
                <c:pt idx="4532">
                  <c:v>4533</c:v>
                </c:pt>
                <c:pt idx="4533">
                  <c:v>4534</c:v>
                </c:pt>
                <c:pt idx="4534">
                  <c:v>4535</c:v>
                </c:pt>
                <c:pt idx="4535">
                  <c:v>4536</c:v>
                </c:pt>
                <c:pt idx="4536">
                  <c:v>4537</c:v>
                </c:pt>
                <c:pt idx="4537">
                  <c:v>4538</c:v>
                </c:pt>
                <c:pt idx="4538">
                  <c:v>4539</c:v>
                </c:pt>
                <c:pt idx="4539">
                  <c:v>4540</c:v>
                </c:pt>
                <c:pt idx="4540">
                  <c:v>4541</c:v>
                </c:pt>
                <c:pt idx="4541">
                  <c:v>4542</c:v>
                </c:pt>
                <c:pt idx="4542">
                  <c:v>4543</c:v>
                </c:pt>
                <c:pt idx="4543">
                  <c:v>4544</c:v>
                </c:pt>
                <c:pt idx="4544">
                  <c:v>4545</c:v>
                </c:pt>
                <c:pt idx="4545">
                  <c:v>4546</c:v>
                </c:pt>
                <c:pt idx="4546">
                  <c:v>4547</c:v>
                </c:pt>
                <c:pt idx="4547">
                  <c:v>4548</c:v>
                </c:pt>
                <c:pt idx="4548">
                  <c:v>4549</c:v>
                </c:pt>
                <c:pt idx="4549">
                  <c:v>4550</c:v>
                </c:pt>
                <c:pt idx="4550">
                  <c:v>4551</c:v>
                </c:pt>
                <c:pt idx="4551">
                  <c:v>4552</c:v>
                </c:pt>
                <c:pt idx="4552">
                  <c:v>4553</c:v>
                </c:pt>
                <c:pt idx="4553">
                  <c:v>4554</c:v>
                </c:pt>
                <c:pt idx="4554">
                  <c:v>4555</c:v>
                </c:pt>
                <c:pt idx="4555">
                  <c:v>4556</c:v>
                </c:pt>
                <c:pt idx="4556">
                  <c:v>4557</c:v>
                </c:pt>
                <c:pt idx="4557">
                  <c:v>4558</c:v>
                </c:pt>
                <c:pt idx="4558">
                  <c:v>4559</c:v>
                </c:pt>
                <c:pt idx="4559">
                  <c:v>4560</c:v>
                </c:pt>
                <c:pt idx="4560">
                  <c:v>4561</c:v>
                </c:pt>
                <c:pt idx="4561">
                  <c:v>4562</c:v>
                </c:pt>
                <c:pt idx="4562">
                  <c:v>4563</c:v>
                </c:pt>
                <c:pt idx="4563">
                  <c:v>4564</c:v>
                </c:pt>
                <c:pt idx="4564">
                  <c:v>4565</c:v>
                </c:pt>
                <c:pt idx="4565">
                  <c:v>4566</c:v>
                </c:pt>
                <c:pt idx="4566">
                  <c:v>4567</c:v>
                </c:pt>
                <c:pt idx="4567">
                  <c:v>4568</c:v>
                </c:pt>
                <c:pt idx="4568">
                  <c:v>4569</c:v>
                </c:pt>
                <c:pt idx="4569">
                  <c:v>4570</c:v>
                </c:pt>
                <c:pt idx="4570">
                  <c:v>4571</c:v>
                </c:pt>
                <c:pt idx="4571">
                  <c:v>4572</c:v>
                </c:pt>
                <c:pt idx="4572">
                  <c:v>4573</c:v>
                </c:pt>
                <c:pt idx="4573">
                  <c:v>4574</c:v>
                </c:pt>
                <c:pt idx="4574">
                  <c:v>4575</c:v>
                </c:pt>
                <c:pt idx="4575">
                  <c:v>4576</c:v>
                </c:pt>
                <c:pt idx="4576">
                  <c:v>4577</c:v>
                </c:pt>
                <c:pt idx="4577">
                  <c:v>4578</c:v>
                </c:pt>
                <c:pt idx="4578">
                  <c:v>4579</c:v>
                </c:pt>
                <c:pt idx="4579">
                  <c:v>4580</c:v>
                </c:pt>
                <c:pt idx="4580">
                  <c:v>4581</c:v>
                </c:pt>
                <c:pt idx="4581">
                  <c:v>4582</c:v>
                </c:pt>
                <c:pt idx="4582">
                  <c:v>4583</c:v>
                </c:pt>
                <c:pt idx="4583">
                  <c:v>4584</c:v>
                </c:pt>
                <c:pt idx="4584">
                  <c:v>4585</c:v>
                </c:pt>
                <c:pt idx="4585">
                  <c:v>4586</c:v>
                </c:pt>
                <c:pt idx="4586">
                  <c:v>4587</c:v>
                </c:pt>
                <c:pt idx="4587">
                  <c:v>4588</c:v>
                </c:pt>
                <c:pt idx="4588">
                  <c:v>4589</c:v>
                </c:pt>
                <c:pt idx="4589">
                  <c:v>4590</c:v>
                </c:pt>
                <c:pt idx="4590">
                  <c:v>4591</c:v>
                </c:pt>
                <c:pt idx="4591">
                  <c:v>4592</c:v>
                </c:pt>
                <c:pt idx="4592">
                  <c:v>4593</c:v>
                </c:pt>
                <c:pt idx="4593">
                  <c:v>4594</c:v>
                </c:pt>
                <c:pt idx="4594">
                  <c:v>4595</c:v>
                </c:pt>
                <c:pt idx="4595">
                  <c:v>4596</c:v>
                </c:pt>
                <c:pt idx="4596">
                  <c:v>4597</c:v>
                </c:pt>
                <c:pt idx="4597">
                  <c:v>4598</c:v>
                </c:pt>
                <c:pt idx="4598">
                  <c:v>4599</c:v>
                </c:pt>
                <c:pt idx="4599">
                  <c:v>4600</c:v>
                </c:pt>
                <c:pt idx="4600">
                  <c:v>4601</c:v>
                </c:pt>
                <c:pt idx="4601">
                  <c:v>4602</c:v>
                </c:pt>
                <c:pt idx="4602">
                  <c:v>4603</c:v>
                </c:pt>
                <c:pt idx="4603">
                  <c:v>4604</c:v>
                </c:pt>
                <c:pt idx="4604">
                  <c:v>4605</c:v>
                </c:pt>
                <c:pt idx="4605">
                  <c:v>4606</c:v>
                </c:pt>
                <c:pt idx="4606">
                  <c:v>4607</c:v>
                </c:pt>
                <c:pt idx="4607">
                  <c:v>4608</c:v>
                </c:pt>
                <c:pt idx="4608">
                  <c:v>4609</c:v>
                </c:pt>
                <c:pt idx="4609">
                  <c:v>4610</c:v>
                </c:pt>
                <c:pt idx="4610">
                  <c:v>4611</c:v>
                </c:pt>
                <c:pt idx="4611">
                  <c:v>4612</c:v>
                </c:pt>
                <c:pt idx="4612">
                  <c:v>4613</c:v>
                </c:pt>
                <c:pt idx="4613">
                  <c:v>4614</c:v>
                </c:pt>
                <c:pt idx="4614">
                  <c:v>4615</c:v>
                </c:pt>
                <c:pt idx="4615">
                  <c:v>4616</c:v>
                </c:pt>
                <c:pt idx="4616">
                  <c:v>4617</c:v>
                </c:pt>
                <c:pt idx="4617">
                  <c:v>4618</c:v>
                </c:pt>
                <c:pt idx="4618">
                  <c:v>4619</c:v>
                </c:pt>
                <c:pt idx="4619">
                  <c:v>4620</c:v>
                </c:pt>
                <c:pt idx="4620">
                  <c:v>4621</c:v>
                </c:pt>
                <c:pt idx="4621">
                  <c:v>4622</c:v>
                </c:pt>
                <c:pt idx="4622">
                  <c:v>4623</c:v>
                </c:pt>
                <c:pt idx="4623">
                  <c:v>4624</c:v>
                </c:pt>
                <c:pt idx="4624">
                  <c:v>4625</c:v>
                </c:pt>
                <c:pt idx="4625">
                  <c:v>4626</c:v>
                </c:pt>
                <c:pt idx="4626">
                  <c:v>4627</c:v>
                </c:pt>
                <c:pt idx="4627">
                  <c:v>4628</c:v>
                </c:pt>
                <c:pt idx="4628">
                  <c:v>4629</c:v>
                </c:pt>
                <c:pt idx="4629">
                  <c:v>4630</c:v>
                </c:pt>
                <c:pt idx="4630">
                  <c:v>4631</c:v>
                </c:pt>
                <c:pt idx="4631">
                  <c:v>4632</c:v>
                </c:pt>
                <c:pt idx="4632">
                  <c:v>4633</c:v>
                </c:pt>
                <c:pt idx="4633">
                  <c:v>4634</c:v>
                </c:pt>
                <c:pt idx="4634">
                  <c:v>4635</c:v>
                </c:pt>
                <c:pt idx="4635">
                  <c:v>4636</c:v>
                </c:pt>
                <c:pt idx="4636">
                  <c:v>4637</c:v>
                </c:pt>
                <c:pt idx="4637">
                  <c:v>4638</c:v>
                </c:pt>
                <c:pt idx="4638">
                  <c:v>4639</c:v>
                </c:pt>
                <c:pt idx="4639">
                  <c:v>4640</c:v>
                </c:pt>
                <c:pt idx="4640">
                  <c:v>4641</c:v>
                </c:pt>
                <c:pt idx="4641">
                  <c:v>4642</c:v>
                </c:pt>
                <c:pt idx="4642">
                  <c:v>4643</c:v>
                </c:pt>
                <c:pt idx="4643">
                  <c:v>4644</c:v>
                </c:pt>
                <c:pt idx="4644">
                  <c:v>4645</c:v>
                </c:pt>
                <c:pt idx="4645">
                  <c:v>4646</c:v>
                </c:pt>
                <c:pt idx="4646">
                  <c:v>4647</c:v>
                </c:pt>
                <c:pt idx="4647">
                  <c:v>4648</c:v>
                </c:pt>
                <c:pt idx="4648">
                  <c:v>4649</c:v>
                </c:pt>
                <c:pt idx="4649">
                  <c:v>4650</c:v>
                </c:pt>
                <c:pt idx="4650">
                  <c:v>4651</c:v>
                </c:pt>
                <c:pt idx="4651">
                  <c:v>4652</c:v>
                </c:pt>
                <c:pt idx="4652">
                  <c:v>4653</c:v>
                </c:pt>
                <c:pt idx="4653">
                  <c:v>4654</c:v>
                </c:pt>
                <c:pt idx="4654">
                  <c:v>4655</c:v>
                </c:pt>
                <c:pt idx="4655">
                  <c:v>4656</c:v>
                </c:pt>
                <c:pt idx="4656">
                  <c:v>4657</c:v>
                </c:pt>
                <c:pt idx="4657">
                  <c:v>4658</c:v>
                </c:pt>
                <c:pt idx="4658">
                  <c:v>4659</c:v>
                </c:pt>
                <c:pt idx="4659">
                  <c:v>4660</c:v>
                </c:pt>
                <c:pt idx="4660">
                  <c:v>4661</c:v>
                </c:pt>
                <c:pt idx="4661">
                  <c:v>4662</c:v>
                </c:pt>
                <c:pt idx="4662">
                  <c:v>4663</c:v>
                </c:pt>
                <c:pt idx="4663">
                  <c:v>4664</c:v>
                </c:pt>
                <c:pt idx="4664">
                  <c:v>4665</c:v>
                </c:pt>
                <c:pt idx="4665">
                  <c:v>4666</c:v>
                </c:pt>
                <c:pt idx="4666">
                  <c:v>4667</c:v>
                </c:pt>
                <c:pt idx="4667">
                  <c:v>4668</c:v>
                </c:pt>
                <c:pt idx="4668">
                  <c:v>4669</c:v>
                </c:pt>
                <c:pt idx="4669">
                  <c:v>4670</c:v>
                </c:pt>
                <c:pt idx="4670">
                  <c:v>4671</c:v>
                </c:pt>
                <c:pt idx="4671">
                  <c:v>4672</c:v>
                </c:pt>
                <c:pt idx="4672">
                  <c:v>4673</c:v>
                </c:pt>
                <c:pt idx="4673">
                  <c:v>4674</c:v>
                </c:pt>
                <c:pt idx="4674">
                  <c:v>4675</c:v>
                </c:pt>
                <c:pt idx="4675">
                  <c:v>4676</c:v>
                </c:pt>
                <c:pt idx="4676">
                  <c:v>4677</c:v>
                </c:pt>
                <c:pt idx="4677">
                  <c:v>4678</c:v>
                </c:pt>
                <c:pt idx="4678">
                  <c:v>4679</c:v>
                </c:pt>
                <c:pt idx="4679">
                  <c:v>4680</c:v>
                </c:pt>
                <c:pt idx="4680">
                  <c:v>4681</c:v>
                </c:pt>
                <c:pt idx="4681">
                  <c:v>4682</c:v>
                </c:pt>
                <c:pt idx="4682">
                  <c:v>4683</c:v>
                </c:pt>
                <c:pt idx="4683">
                  <c:v>4684</c:v>
                </c:pt>
                <c:pt idx="4684">
                  <c:v>4685</c:v>
                </c:pt>
                <c:pt idx="4685">
                  <c:v>4686</c:v>
                </c:pt>
                <c:pt idx="4686">
                  <c:v>4687</c:v>
                </c:pt>
                <c:pt idx="4687">
                  <c:v>4688</c:v>
                </c:pt>
                <c:pt idx="4688">
                  <c:v>4689</c:v>
                </c:pt>
                <c:pt idx="4689">
                  <c:v>4690</c:v>
                </c:pt>
                <c:pt idx="4690">
                  <c:v>4691</c:v>
                </c:pt>
                <c:pt idx="4691">
                  <c:v>4692</c:v>
                </c:pt>
                <c:pt idx="4692">
                  <c:v>4693</c:v>
                </c:pt>
                <c:pt idx="4693">
                  <c:v>4694</c:v>
                </c:pt>
                <c:pt idx="4694">
                  <c:v>4695</c:v>
                </c:pt>
                <c:pt idx="4695">
                  <c:v>4696</c:v>
                </c:pt>
                <c:pt idx="4696">
                  <c:v>4697</c:v>
                </c:pt>
                <c:pt idx="4697">
                  <c:v>4698</c:v>
                </c:pt>
                <c:pt idx="4698">
                  <c:v>4699</c:v>
                </c:pt>
                <c:pt idx="4699">
                  <c:v>4700</c:v>
                </c:pt>
                <c:pt idx="4700">
                  <c:v>4701</c:v>
                </c:pt>
                <c:pt idx="4701">
                  <c:v>4702</c:v>
                </c:pt>
                <c:pt idx="4702">
                  <c:v>4703</c:v>
                </c:pt>
                <c:pt idx="4703">
                  <c:v>4704</c:v>
                </c:pt>
                <c:pt idx="4704">
                  <c:v>4705</c:v>
                </c:pt>
                <c:pt idx="4705">
                  <c:v>4706</c:v>
                </c:pt>
                <c:pt idx="4706">
                  <c:v>4707</c:v>
                </c:pt>
                <c:pt idx="4707">
                  <c:v>4708</c:v>
                </c:pt>
                <c:pt idx="4708">
                  <c:v>4709</c:v>
                </c:pt>
                <c:pt idx="4709">
                  <c:v>4710</c:v>
                </c:pt>
                <c:pt idx="4710">
                  <c:v>4711</c:v>
                </c:pt>
                <c:pt idx="4711">
                  <c:v>4712</c:v>
                </c:pt>
                <c:pt idx="4712">
                  <c:v>4713</c:v>
                </c:pt>
                <c:pt idx="4713">
                  <c:v>4714</c:v>
                </c:pt>
                <c:pt idx="4714">
                  <c:v>4715</c:v>
                </c:pt>
                <c:pt idx="4715">
                  <c:v>4716</c:v>
                </c:pt>
                <c:pt idx="4716">
                  <c:v>4717</c:v>
                </c:pt>
                <c:pt idx="4717">
                  <c:v>4718</c:v>
                </c:pt>
                <c:pt idx="4718">
                  <c:v>4719</c:v>
                </c:pt>
                <c:pt idx="4719">
                  <c:v>4720</c:v>
                </c:pt>
                <c:pt idx="4720">
                  <c:v>4721</c:v>
                </c:pt>
                <c:pt idx="4721">
                  <c:v>4722</c:v>
                </c:pt>
                <c:pt idx="4722">
                  <c:v>4723</c:v>
                </c:pt>
                <c:pt idx="4723">
                  <c:v>4724</c:v>
                </c:pt>
                <c:pt idx="4724">
                  <c:v>4725</c:v>
                </c:pt>
                <c:pt idx="4725">
                  <c:v>4726</c:v>
                </c:pt>
                <c:pt idx="4726">
                  <c:v>4727</c:v>
                </c:pt>
                <c:pt idx="4727">
                  <c:v>4728</c:v>
                </c:pt>
                <c:pt idx="4728">
                  <c:v>4729</c:v>
                </c:pt>
                <c:pt idx="4729">
                  <c:v>4730</c:v>
                </c:pt>
                <c:pt idx="4730">
                  <c:v>4731</c:v>
                </c:pt>
                <c:pt idx="4731">
                  <c:v>4732</c:v>
                </c:pt>
                <c:pt idx="4732">
                  <c:v>4733</c:v>
                </c:pt>
                <c:pt idx="4733">
                  <c:v>4734</c:v>
                </c:pt>
                <c:pt idx="4734">
                  <c:v>4735</c:v>
                </c:pt>
                <c:pt idx="4735">
                  <c:v>4736</c:v>
                </c:pt>
                <c:pt idx="4736">
                  <c:v>4737</c:v>
                </c:pt>
                <c:pt idx="4737">
                  <c:v>4738</c:v>
                </c:pt>
                <c:pt idx="4738">
                  <c:v>4739</c:v>
                </c:pt>
                <c:pt idx="4739">
                  <c:v>4740</c:v>
                </c:pt>
                <c:pt idx="4740">
                  <c:v>4741</c:v>
                </c:pt>
                <c:pt idx="4741">
                  <c:v>4742</c:v>
                </c:pt>
                <c:pt idx="4742">
                  <c:v>4743</c:v>
                </c:pt>
                <c:pt idx="4743">
                  <c:v>4744</c:v>
                </c:pt>
                <c:pt idx="4744">
                  <c:v>4745</c:v>
                </c:pt>
                <c:pt idx="4745">
                  <c:v>4746</c:v>
                </c:pt>
                <c:pt idx="4746">
                  <c:v>4747</c:v>
                </c:pt>
                <c:pt idx="4747">
                  <c:v>4748</c:v>
                </c:pt>
                <c:pt idx="4748">
                  <c:v>4749</c:v>
                </c:pt>
                <c:pt idx="4749">
                  <c:v>4750</c:v>
                </c:pt>
                <c:pt idx="4750">
                  <c:v>4751</c:v>
                </c:pt>
                <c:pt idx="4751">
                  <c:v>4752</c:v>
                </c:pt>
                <c:pt idx="4752">
                  <c:v>4753</c:v>
                </c:pt>
                <c:pt idx="4753">
                  <c:v>4754</c:v>
                </c:pt>
                <c:pt idx="4754">
                  <c:v>4755</c:v>
                </c:pt>
                <c:pt idx="4755">
                  <c:v>4756</c:v>
                </c:pt>
                <c:pt idx="4756">
                  <c:v>4757</c:v>
                </c:pt>
                <c:pt idx="4757">
                  <c:v>4758</c:v>
                </c:pt>
                <c:pt idx="4758">
                  <c:v>4759</c:v>
                </c:pt>
                <c:pt idx="4759">
                  <c:v>4760</c:v>
                </c:pt>
                <c:pt idx="4760">
                  <c:v>4761</c:v>
                </c:pt>
                <c:pt idx="4761">
                  <c:v>4762</c:v>
                </c:pt>
                <c:pt idx="4762">
                  <c:v>4763</c:v>
                </c:pt>
                <c:pt idx="4763">
                  <c:v>4764</c:v>
                </c:pt>
                <c:pt idx="4764">
                  <c:v>4765</c:v>
                </c:pt>
                <c:pt idx="4765">
                  <c:v>4766</c:v>
                </c:pt>
                <c:pt idx="4766">
                  <c:v>4767</c:v>
                </c:pt>
                <c:pt idx="4767">
                  <c:v>4768</c:v>
                </c:pt>
                <c:pt idx="4768">
                  <c:v>4769</c:v>
                </c:pt>
                <c:pt idx="4769">
                  <c:v>4770</c:v>
                </c:pt>
                <c:pt idx="4770">
                  <c:v>4771</c:v>
                </c:pt>
                <c:pt idx="4771">
                  <c:v>4772</c:v>
                </c:pt>
                <c:pt idx="4772">
                  <c:v>4773</c:v>
                </c:pt>
                <c:pt idx="4773">
                  <c:v>4774</c:v>
                </c:pt>
                <c:pt idx="4774">
                  <c:v>4775</c:v>
                </c:pt>
                <c:pt idx="4775">
                  <c:v>4776</c:v>
                </c:pt>
                <c:pt idx="4776">
                  <c:v>4777</c:v>
                </c:pt>
                <c:pt idx="4777">
                  <c:v>4778</c:v>
                </c:pt>
                <c:pt idx="4778">
                  <c:v>4779</c:v>
                </c:pt>
                <c:pt idx="4779">
                  <c:v>4780</c:v>
                </c:pt>
                <c:pt idx="4780">
                  <c:v>4781</c:v>
                </c:pt>
                <c:pt idx="4781">
                  <c:v>4782</c:v>
                </c:pt>
                <c:pt idx="4782">
                  <c:v>4783</c:v>
                </c:pt>
                <c:pt idx="4783">
                  <c:v>4784</c:v>
                </c:pt>
                <c:pt idx="4784">
                  <c:v>4785</c:v>
                </c:pt>
                <c:pt idx="4785">
                  <c:v>4786</c:v>
                </c:pt>
                <c:pt idx="4786">
                  <c:v>4787</c:v>
                </c:pt>
                <c:pt idx="4787">
                  <c:v>4788</c:v>
                </c:pt>
                <c:pt idx="4788">
                  <c:v>4789</c:v>
                </c:pt>
                <c:pt idx="4789">
                  <c:v>4790</c:v>
                </c:pt>
                <c:pt idx="4790">
                  <c:v>4791</c:v>
                </c:pt>
                <c:pt idx="4791">
                  <c:v>4792</c:v>
                </c:pt>
                <c:pt idx="4792">
                  <c:v>4793</c:v>
                </c:pt>
                <c:pt idx="4793">
                  <c:v>4794</c:v>
                </c:pt>
                <c:pt idx="4794">
                  <c:v>4795</c:v>
                </c:pt>
                <c:pt idx="4795">
                  <c:v>4796</c:v>
                </c:pt>
                <c:pt idx="4796">
                  <c:v>4797</c:v>
                </c:pt>
                <c:pt idx="4797">
                  <c:v>4798</c:v>
                </c:pt>
                <c:pt idx="4798">
                  <c:v>4799</c:v>
                </c:pt>
                <c:pt idx="4799">
                  <c:v>4800</c:v>
                </c:pt>
                <c:pt idx="4800">
                  <c:v>4801</c:v>
                </c:pt>
                <c:pt idx="4801">
                  <c:v>4802</c:v>
                </c:pt>
                <c:pt idx="4802">
                  <c:v>4803</c:v>
                </c:pt>
                <c:pt idx="4803">
                  <c:v>4804</c:v>
                </c:pt>
                <c:pt idx="4804">
                  <c:v>4805</c:v>
                </c:pt>
                <c:pt idx="4805">
                  <c:v>4806</c:v>
                </c:pt>
                <c:pt idx="4806">
                  <c:v>4807</c:v>
                </c:pt>
                <c:pt idx="4807">
                  <c:v>4808</c:v>
                </c:pt>
                <c:pt idx="4808">
                  <c:v>4809</c:v>
                </c:pt>
                <c:pt idx="4809">
                  <c:v>4810</c:v>
                </c:pt>
                <c:pt idx="4810">
                  <c:v>4811</c:v>
                </c:pt>
                <c:pt idx="4811">
                  <c:v>4812</c:v>
                </c:pt>
                <c:pt idx="4812">
                  <c:v>4813</c:v>
                </c:pt>
                <c:pt idx="4813">
                  <c:v>4814</c:v>
                </c:pt>
                <c:pt idx="4814">
                  <c:v>4815</c:v>
                </c:pt>
                <c:pt idx="4815">
                  <c:v>4816</c:v>
                </c:pt>
                <c:pt idx="4816">
                  <c:v>4817</c:v>
                </c:pt>
                <c:pt idx="4817">
                  <c:v>4818</c:v>
                </c:pt>
                <c:pt idx="4818">
                  <c:v>4819</c:v>
                </c:pt>
                <c:pt idx="4819">
                  <c:v>4820</c:v>
                </c:pt>
                <c:pt idx="4820">
                  <c:v>4821</c:v>
                </c:pt>
                <c:pt idx="4821">
                  <c:v>4822</c:v>
                </c:pt>
                <c:pt idx="4822">
                  <c:v>4823</c:v>
                </c:pt>
                <c:pt idx="4823">
                  <c:v>4824</c:v>
                </c:pt>
                <c:pt idx="4824">
                  <c:v>4825</c:v>
                </c:pt>
                <c:pt idx="4825">
                  <c:v>4826</c:v>
                </c:pt>
                <c:pt idx="4826">
                  <c:v>4827</c:v>
                </c:pt>
                <c:pt idx="4827">
                  <c:v>4828</c:v>
                </c:pt>
                <c:pt idx="4828">
                  <c:v>4829</c:v>
                </c:pt>
                <c:pt idx="4829">
                  <c:v>4830</c:v>
                </c:pt>
                <c:pt idx="4830">
                  <c:v>4831</c:v>
                </c:pt>
                <c:pt idx="4831">
                  <c:v>4832</c:v>
                </c:pt>
                <c:pt idx="4832">
                  <c:v>4833</c:v>
                </c:pt>
                <c:pt idx="4833">
                  <c:v>4834</c:v>
                </c:pt>
                <c:pt idx="4834">
                  <c:v>4835</c:v>
                </c:pt>
                <c:pt idx="4835">
                  <c:v>4836</c:v>
                </c:pt>
                <c:pt idx="4836">
                  <c:v>4837</c:v>
                </c:pt>
                <c:pt idx="4837">
                  <c:v>4838</c:v>
                </c:pt>
                <c:pt idx="4838">
                  <c:v>4839</c:v>
                </c:pt>
                <c:pt idx="4839">
                  <c:v>4840</c:v>
                </c:pt>
                <c:pt idx="4840">
                  <c:v>4841</c:v>
                </c:pt>
                <c:pt idx="4841">
                  <c:v>4842</c:v>
                </c:pt>
                <c:pt idx="4842">
                  <c:v>4843</c:v>
                </c:pt>
                <c:pt idx="4843">
                  <c:v>4844</c:v>
                </c:pt>
                <c:pt idx="4844">
                  <c:v>4845</c:v>
                </c:pt>
                <c:pt idx="4845">
                  <c:v>4846</c:v>
                </c:pt>
                <c:pt idx="4846">
                  <c:v>4847</c:v>
                </c:pt>
                <c:pt idx="4847">
                  <c:v>4848</c:v>
                </c:pt>
                <c:pt idx="4848">
                  <c:v>4849</c:v>
                </c:pt>
                <c:pt idx="4849">
                  <c:v>4850</c:v>
                </c:pt>
                <c:pt idx="4850">
                  <c:v>4851</c:v>
                </c:pt>
                <c:pt idx="4851">
                  <c:v>4852</c:v>
                </c:pt>
                <c:pt idx="4852">
                  <c:v>4853</c:v>
                </c:pt>
                <c:pt idx="4853">
                  <c:v>4854</c:v>
                </c:pt>
                <c:pt idx="4854">
                  <c:v>4855</c:v>
                </c:pt>
                <c:pt idx="4855">
                  <c:v>4856</c:v>
                </c:pt>
                <c:pt idx="4856">
                  <c:v>4857</c:v>
                </c:pt>
                <c:pt idx="4857">
                  <c:v>4858</c:v>
                </c:pt>
                <c:pt idx="4858">
                  <c:v>4859</c:v>
                </c:pt>
                <c:pt idx="4859">
                  <c:v>4860</c:v>
                </c:pt>
                <c:pt idx="4860">
                  <c:v>4861</c:v>
                </c:pt>
                <c:pt idx="4861">
                  <c:v>4862</c:v>
                </c:pt>
                <c:pt idx="4862">
                  <c:v>4863</c:v>
                </c:pt>
                <c:pt idx="4863">
                  <c:v>4864</c:v>
                </c:pt>
                <c:pt idx="4864">
                  <c:v>4865</c:v>
                </c:pt>
                <c:pt idx="4865">
                  <c:v>4866</c:v>
                </c:pt>
                <c:pt idx="4866">
                  <c:v>4867</c:v>
                </c:pt>
                <c:pt idx="4867">
                  <c:v>4868</c:v>
                </c:pt>
                <c:pt idx="4868">
                  <c:v>4869</c:v>
                </c:pt>
                <c:pt idx="4869">
                  <c:v>4870</c:v>
                </c:pt>
                <c:pt idx="4870">
                  <c:v>4871</c:v>
                </c:pt>
                <c:pt idx="4871">
                  <c:v>4872</c:v>
                </c:pt>
                <c:pt idx="4872">
                  <c:v>4873</c:v>
                </c:pt>
                <c:pt idx="4873">
                  <c:v>4874</c:v>
                </c:pt>
                <c:pt idx="4874">
                  <c:v>4875</c:v>
                </c:pt>
                <c:pt idx="4875">
                  <c:v>4876</c:v>
                </c:pt>
                <c:pt idx="4876">
                  <c:v>4877</c:v>
                </c:pt>
                <c:pt idx="4877">
                  <c:v>4878</c:v>
                </c:pt>
                <c:pt idx="4878">
                  <c:v>4879</c:v>
                </c:pt>
                <c:pt idx="4879">
                  <c:v>4880</c:v>
                </c:pt>
                <c:pt idx="4880">
                  <c:v>4881</c:v>
                </c:pt>
                <c:pt idx="4881">
                  <c:v>4882</c:v>
                </c:pt>
                <c:pt idx="4882">
                  <c:v>4883</c:v>
                </c:pt>
                <c:pt idx="4883">
                  <c:v>4884</c:v>
                </c:pt>
                <c:pt idx="4884">
                  <c:v>4885</c:v>
                </c:pt>
                <c:pt idx="4885">
                  <c:v>4886</c:v>
                </c:pt>
                <c:pt idx="4886">
                  <c:v>4887</c:v>
                </c:pt>
                <c:pt idx="4887">
                  <c:v>4888</c:v>
                </c:pt>
                <c:pt idx="4888">
                  <c:v>4889</c:v>
                </c:pt>
                <c:pt idx="4889">
                  <c:v>4890</c:v>
                </c:pt>
                <c:pt idx="4890">
                  <c:v>4891</c:v>
                </c:pt>
                <c:pt idx="4891">
                  <c:v>4892</c:v>
                </c:pt>
                <c:pt idx="4892">
                  <c:v>4893</c:v>
                </c:pt>
                <c:pt idx="4893">
                  <c:v>4894</c:v>
                </c:pt>
                <c:pt idx="4894">
                  <c:v>4895</c:v>
                </c:pt>
                <c:pt idx="4895">
                  <c:v>4896</c:v>
                </c:pt>
                <c:pt idx="4896">
                  <c:v>4897</c:v>
                </c:pt>
                <c:pt idx="4897">
                  <c:v>4898</c:v>
                </c:pt>
                <c:pt idx="4898">
                  <c:v>4899</c:v>
                </c:pt>
                <c:pt idx="4899">
                  <c:v>4900</c:v>
                </c:pt>
                <c:pt idx="4900">
                  <c:v>4901</c:v>
                </c:pt>
                <c:pt idx="4901">
                  <c:v>4902</c:v>
                </c:pt>
                <c:pt idx="4902">
                  <c:v>4903</c:v>
                </c:pt>
                <c:pt idx="4903">
                  <c:v>4904</c:v>
                </c:pt>
                <c:pt idx="4904">
                  <c:v>4905</c:v>
                </c:pt>
                <c:pt idx="4905">
                  <c:v>4906</c:v>
                </c:pt>
                <c:pt idx="4906">
                  <c:v>4907</c:v>
                </c:pt>
                <c:pt idx="4907">
                  <c:v>4908</c:v>
                </c:pt>
                <c:pt idx="4908">
                  <c:v>4909</c:v>
                </c:pt>
                <c:pt idx="4909">
                  <c:v>4910</c:v>
                </c:pt>
                <c:pt idx="4910">
                  <c:v>4911</c:v>
                </c:pt>
                <c:pt idx="4911">
                  <c:v>4912</c:v>
                </c:pt>
                <c:pt idx="4912">
                  <c:v>4913</c:v>
                </c:pt>
                <c:pt idx="4913">
                  <c:v>4914</c:v>
                </c:pt>
                <c:pt idx="4914">
                  <c:v>4915</c:v>
                </c:pt>
                <c:pt idx="4915">
                  <c:v>4916</c:v>
                </c:pt>
                <c:pt idx="4916">
                  <c:v>4917</c:v>
                </c:pt>
                <c:pt idx="4917">
                  <c:v>4918</c:v>
                </c:pt>
                <c:pt idx="4918">
                  <c:v>4919</c:v>
                </c:pt>
                <c:pt idx="4919">
                  <c:v>4920</c:v>
                </c:pt>
                <c:pt idx="4920">
                  <c:v>4921</c:v>
                </c:pt>
                <c:pt idx="4921">
                  <c:v>4922</c:v>
                </c:pt>
                <c:pt idx="4922">
                  <c:v>4923</c:v>
                </c:pt>
                <c:pt idx="4923">
                  <c:v>4924</c:v>
                </c:pt>
                <c:pt idx="4924">
                  <c:v>4925</c:v>
                </c:pt>
                <c:pt idx="4925">
                  <c:v>4926</c:v>
                </c:pt>
                <c:pt idx="4926">
                  <c:v>4927</c:v>
                </c:pt>
                <c:pt idx="4927">
                  <c:v>4928</c:v>
                </c:pt>
                <c:pt idx="4928">
                  <c:v>4929</c:v>
                </c:pt>
                <c:pt idx="4929">
                  <c:v>4930</c:v>
                </c:pt>
                <c:pt idx="4930">
                  <c:v>4931</c:v>
                </c:pt>
                <c:pt idx="4931">
                  <c:v>4932</c:v>
                </c:pt>
                <c:pt idx="4932">
                  <c:v>4933</c:v>
                </c:pt>
                <c:pt idx="4933">
                  <c:v>4934</c:v>
                </c:pt>
                <c:pt idx="4934">
                  <c:v>4935</c:v>
                </c:pt>
                <c:pt idx="4935">
                  <c:v>4936</c:v>
                </c:pt>
                <c:pt idx="4936">
                  <c:v>4937</c:v>
                </c:pt>
                <c:pt idx="4937">
                  <c:v>4938</c:v>
                </c:pt>
                <c:pt idx="4938">
                  <c:v>4939</c:v>
                </c:pt>
                <c:pt idx="4939">
                  <c:v>4940</c:v>
                </c:pt>
                <c:pt idx="4940">
                  <c:v>4941</c:v>
                </c:pt>
                <c:pt idx="4941">
                  <c:v>4942</c:v>
                </c:pt>
                <c:pt idx="4942">
                  <c:v>4943</c:v>
                </c:pt>
                <c:pt idx="4943">
                  <c:v>4944</c:v>
                </c:pt>
                <c:pt idx="4944">
                  <c:v>4945</c:v>
                </c:pt>
                <c:pt idx="4945">
                  <c:v>4946</c:v>
                </c:pt>
                <c:pt idx="4946">
                  <c:v>4947</c:v>
                </c:pt>
                <c:pt idx="4947">
                  <c:v>4948</c:v>
                </c:pt>
                <c:pt idx="4948">
                  <c:v>4949</c:v>
                </c:pt>
                <c:pt idx="4949">
                  <c:v>4950</c:v>
                </c:pt>
                <c:pt idx="4950">
                  <c:v>4951</c:v>
                </c:pt>
                <c:pt idx="4951">
                  <c:v>4952</c:v>
                </c:pt>
                <c:pt idx="4952">
                  <c:v>4953</c:v>
                </c:pt>
                <c:pt idx="4953">
                  <c:v>4954</c:v>
                </c:pt>
                <c:pt idx="4954">
                  <c:v>4955</c:v>
                </c:pt>
                <c:pt idx="4955">
                  <c:v>4956</c:v>
                </c:pt>
                <c:pt idx="4956">
                  <c:v>4957</c:v>
                </c:pt>
                <c:pt idx="4957">
                  <c:v>4958</c:v>
                </c:pt>
                <c:pt idx="4958">
                  <c:v>4959</c:v>
                </c:pt>
                <c:pt idx="4959">
                  <c:v>4960</c:v>
                </c:pt>
                <c:pt idx="4960">
                  <c:v>4961</c:v>
                </c:pt>
                <c:pt idx="4961">
                  <c:v>4962</c:v>
                </c:pt>
                <c:pt idx="4962">
                  <c:v>4963</c:v>
                </c:pt>
                <c:pt idx="4963">
                  <c:v>4964</c:v>
                </c:pt>
                <c:pt idx="4964">
                  <c:v>4965</c:v>
                </c:pt>
                <c:pt idx="4965">
                  <c:v>4966</c:v>
                </c:pt>
                <c:pt idx="4966">
                  <c:v>4967</c:v>
                </c:pt>
                <c:pt idx="4967">
                  <c:v>4968</c:v>
                </c:pt>
                <c:pt idx="4968">
                  <c:v>4969</c:v>
                </c:pt>
                <c:pt idx="4969">
                  <c:v>4970</c:v>
                </c:pt>
                <c:pt idx="4970">
                  <c:v>4971</c:v>
                </c:pt>
                <c:pt idx="4971">
                  <c:v>4972</c:v>
                </c:pt>
                <c:pt idx="4972">
                  <c:v>4973</c:v>
                </c:pt>
                <c:pt idx="4973">
                  <c:v>4974</c:v>
                </c:pt>
                <c:pt idx="4974">
                  <c:v>4975</c:v>
                </c:pt>
                <c:pt idx="4975">
                  <c:v>4976</c:v>
                </c:pt>
                <c:pt idx="4976">
                  <c:v>4977</c:v>
                </c:pt>
                <c:pt idx="4977">
                  <c:v>4978</c:v>
                </c:pt>
                <c:pt idx="4978">
                  <c:v>4979</c:v>
                </c:pt>
                <c:pt idx="4979">
                  <c:v>4980</c:v>
                </c:pt>
                <c:pt idx="4980">
                  <c:v>4981</c:v>
                </c:pt>
                <c:pt idx="4981">
                  <c:v>4982</c:v>
                </c:pt>
                <c:pt idx="4982">
                  <c:v>4983</c:v>
                </c:pt>
                <c:pt idx="4983">
                  <c:v>4984</c:v>
                </c:pt>
                <c:pt idx="4984">
                  <c:v>4985</c:v>
                </c:pt>
                <c:pt idx="4985">
                  <c:v>4986</c:v>
                </c:pt>
                <c:pt idx="4986">
                  <c:v>4987</c:v>
                </c:pt>
                <c:pt idx="4987">
                  <c:v>4988</c:v>
                </c:pt>
                <c:pt idx="4988">
                  <c:v>4989</c:v>
                </c:pt>
                <c:pt idx="4989">
                  <c:v>4990</c:v>
                </c:pt>
                <c:pt idx="4990">
                  <c:v>4991</c:v>
                </c:pt>
                <c:pt idx="4991">
                  <c:v>4992</c:v>
                </c:pt>
                <c:pt idx="4992">
                  <c:v>4993</c:v>
                </c:pt>
                <c:pt idx="4993">
                  <c:v>4994</c:v>
                </c:pt>
                <c:pt idx="4994">
                  <c:v>4995</c:v>
                </c:pt>
                <c:pt idx="4995">
                  <c:v>4996</c:v>
                </c:pt>
                <c:pt idx="4996">
                  <c:v>4997</c:v>
                </c:pt>
                <c:pt idx="4997">
                  <c:v>4998</c:v>
                </c:pt>
                <c:pt idx="4998">
                  <c:v>4999</c:v>
                </c:pt>
                <c:pt idx="4999">
                  <c:v>5000</c:v>
                </c:pt>
                <c:pt idx="5000">
                  <c:v>5001</c:v>
                </c:pt>
                <c:pt idx="5001">
                  <c:v>5002</c:v>
                </c:pt>
                <c:pt idx="5002">
                  <c:v>5003</c:v>
                </c:pt>
                <c:pt idx="5003">
                  <c:v>5004</c:v>
                </c:pt>
                <c:pt idx="5004">
                  <c:v>5005</c:v>
                </c:pt>
                <c:pt idx="5005">
                  <c:v>5006</c:v>
                </c:pt>
                <c:pt idx="5006">
                  <c:v>5007</c:v>
                </c:pt>
                <c:pt idx="5007">
                  <c:v>5008</c:v>
                </c:pt>
                <c:pt idx="5008">
                  <c:v>5009</c:v>
                </c:pt>
                <c:pt idx="5009">
                  <c:v>5010</c:v>
                </c:pt>
                <c:pt idx="5010">
                  <c:v>5011</c:v>
                </c:pt>
                <c:pt idx="5011">
                  <c:v>5012</c:v>
                </c:pt>
                <c:pt idx="5012">
                  <c:v>5013</c:v>
                </c:pt>
                <c:pt idx="5013">
                  <c:v>5014</c:v>
                </c:pt>
                <c:pt idx="5014">
                  <c:v>5015</c:v>
                </c:pt>
                <c:pt idx="5015">
                  <c:v>5016</c:v>
                </c:pt>
                <c:pt idx="5016">
                  <c:v>5017</c:v>
                </c:pt>
                <c:pt idx="5017">
                  <c:v>5018</c:v>
                </c:pt>
                <c:pt idx="5018">
                  <c:v>5019</c:v>
                </c:pt>
                <c:pt idx="5019">
                  <c:v>5020</c:v>
                </c:pt>
                <c:pt idx="5020">
                  <c:v>5021</c:v>
                </c:pt>
                <c:pt idx="5021">
                  <c:v>5022</c:v>
                </c:pt>
                <c:pt idx="5022">
                  <c:v>5023</c:v>
                </c:pt>
                <c:pt idx="5023">
                  <c:v>5024</c:v>
                </c:pt>
                <c:pt idx="5024">
                  <c:v>5025</c:v>
                </c:pt>
                <c:pt idx="5025">
                  <c:v>5026</c:v>
                </c:pt>
                <c:pt idx="5026">
                  <c:v>5027</c:v>
                </c:pt>
                <c:pt idx="5027">
                  <c:v>5028</c:v>
                </c:pt>
                <c:pt idx="5028">
                  <c:v>5029</c:v>
                </c:pt>
                <c:pt idx="5029">
                  <c:v>5030</c:v>
                </c:pt>
                <c:pt idx="5030">
                  <c:v>5031</c:v>
                </c:pt>
                <c:pt idx="5031">
                  <c:v>5032</c:v>
                </c:pt>
                <c:pt idx="5032">
                  <c:v>5033</c:v>
                </c:pt>
                <c:pt idx="5033">
                  <c:v>5034</c:v>
                </c:pt>
                <c:pt idx="5034">
                  <c:v>5035</c:v>
                </c:pt>
                <c:pt idx="5035">
                  <c:v>5036</c:v>
                </c:pt>
                <c:pt idx="5036">
                  <c:v>5037</c:v>
                </c:pt>
                <c:pt idx="5037">
                  <c:v>5038</c:v>
                </c:pt>
                <c:pt idx="5038">
                  <c:v>5039</c:v>
                </c:pt>
                <c:pt idx="5039">
                  <c:v>5040</c:v>
                </c:pt>
                <c:pt idx="5040">
                  <c:v>5041</c:v>
                </c:pt>
                <c:pt idx="5041">
                  <c:v>5042</c:v>
                </c:pt>
                <c:pt idx="5042">
                  <c:v>5043</c:v>
                </c:pt>
                <c:pt idx="5043">
                  <c:v>5044</c:v>
                </c:pt>
                <c:pt idx="5044">
                  <c:v>5045</c:v>
                </c:pt>
                <c:pt idx="5045">
                  <c:v>5046</c:v>
                </c:pt>
                <c:pt idx="5046">
                  <c:v>5047</c:v>
                </c:pt>
                <c:pt idx="5047">
                  <c:v>5048</c:v>
                </c:pt>
                <c:pt idx="5048">
                  <c:v>5049</c:v>
                </c:pt>
                <c:pt idx="5049">
                  <c:v>5050</c:v>
                </c:pt>
                <c:pt idx="5050">
                  <c:v>5051</c:v>
                </c:pt>
                <c:pt idx="5051">
                  <c:v>5052</c:v>
                </c:pt>
                <c:pt idx="5052">
                  <c:v>5053</c:v>
                </c:pt>
                <c:pt idx="5053">
                  <c:v>5054</c:v>
                </c:pt>
                <c:pt idx="5054">
                  <c:v>5055</c:v>
                </c:pt>
                <c:pt idx="5055">
                  <c:v>5056</c:v>
                </c:pt>
                <c:pt idx="5056">
                  <c:v>5057</c:v>
                </c:pt>
                <c:pt idx="5057">
                  <c:v>5058</c:v>
                </c:pt>
                <c:pt idx="5058">
                  <c:v>5059</c:v>
                </c:pt>
                <c:pt idx="5059">
                  <c:v>5060</c:v>
                </c:pt>
                <c:pt idx="5060">
                  <c:v>5061</c:v>
                </c:pt>
                <c:pt idx="5061">
                  <c:v>5062</c:v>
                </c:pt>
                <c:pt idx="5062">
                  <c:v>5063</c:v>
                </c:pt>
                <c:pt idx="5063">
                  <c:v>5064</c:v>
                </c:pt>
                <c:pt idx="5064">
                  <c:v>5065</c:v>
                </c:pt>
                <c:pt idx="5065">
                  <c:v>5066</c:v>
                </c:pt>
                <c:pt idx="5066">
                  <c:v>5067</c:v>
                </c:pt>
                <c:pt idx="5067">
                  <c:v>5068</c:v>
                </c:pt>
                <c:pt idx="5068">
                  <c:v>5069</c:v>
                </c:pt>
                <c:pt idx="5069">
                  <c:v>5070</c:v>
                </c:pt>
                <c:pt idx="5070">
                  <c:v>5071</c:v>
                </c:pt>
                <c:pt idx="5071">
                  <c:v>5072</c:v>
                </c:pt>
                <c:pt idx="5072">
                  <c:v>5073</c:v>
                </c:pt>
                <c:pt idx="5073">
                  <c:v>5074</c:v>
                </c:pt>
                <c:pt idx="5074">
                  <c:v>5075</c:v>
                </c:pt>
                <c:pt idx="5075">
                  <c:v>5076</c:v>
                </c:pt>
                <c:pt idx="5076">
                  <c:v>5077</c:v>
                </c:pt>
                <c:pt idx="5077">
                  <c:v>5078</c:v>
                </c:pt>
                <c:pt idx="5078">
                  <c:v>5079</c:v>
                </c:pt>
                <c:pt idx="5079">
                  <c:v>5080</c:v>
                </c:pt>
                <c:pt idx="5080">
                  <c:v>5081</c:v>
                </c:pt>
                <c:pt idx="5081">
                  <c:v>5082</c:v>
                </c:pt>
                <c:pt idx="5082">
                  <c:v>5083</c:v>
                </c:pt>
                <c:pt idx="5083">
                  <c:v>5084</c:v>
                </c:pt>
                <c:pt idx="5084">
                  <c:v>5085</c:v>
                </c:pt>
                <c:pt idx="5085">
                  <c:v>5086</c:v>
                </c:pt>
                <c:pt idx="5086">
                  <c:v>5087</c:v>
                </c:pt>
                <c:pt idx="5087">
                  <c:v>5088</c:v>
                </c:pt>
                <c:pt idx="5088">
                  <c:v>5089</c:v>
                </c:pt>
                <c:pt idx="5089">
                  <c:v>5090</c:v>
                </c:pt>
                <c:pt idx="5090">
                  <c:v>5091</c:v>
                </c:pt>
                <c:pt idx="5091">
                  <c:v>5092</c:v>
                </c:pt>
                <c:pt idx="5092">
                  <c:v>5093</c:v>
                </c:pt>
                <c:pt idx="5093">
                  <c:v>5094</c:v>
                </c:pt>
                <c:pt idx="5094">
                  <c:v>5095</c:v>
                </c:pt>
                <c:pt idx="5095">
                  <c:v>5096</c:v>
                </c:pt>
                <c:pt idx="5096">
                  <c:v>5097</c:v>
                </c:pt>
                <c:pt idx="5097">
                  <c:v>5098</c:v>
                </c:pt>
                <c:pt idx="5098">
                  <c:v>5099</c:v>
                </c:pt>
                <c:pt idx="5099">
                  <c:v>5100</c:v>
                </c:pt>
                <c:pt idx="5100">
                  <c:v>5101</c:v>
                </c:pt>
                <c:pt idx="5101">
                  <c:v>5102</c:v>
                </c:pt>
                <c:pt idx="5102">
                  <c:v>5103</c:v>
                </c:pt>
                <c:pt idx="5103">
                  <c:v>5104</c:v>
                </c:pt>
                <c:pt idx="5104">
                  <c:v>5105</c:v>
                </c:pt>
                <c:pt idx="5105">
                  <c:v>5106</c:v>
                </c:pt>
                <c:pt idx="5106">
                  <c:v>5107</c:v>
                </c:pt>
                <c:pt idx="5107">
                  <c:v>5108</c:v>
                </c:pt>
                <c:pt idx="5108">
                  <c:v>5109</c:v>
                </c:pt>
                <c:pt idx="5109">
                  <c:v>5110</c:v>
                </c:pt>
                <c:pt idx="5110">
                  <c:v>5111</c:v>
                </c:pt>
                <c:pt idx="5111">
                  <c:v>5112</c:v>
                </c:pt>
                <c:pt idx="5112">
                  <c:v>5113</c:v>
                </c:pt>
                <c:pt idx="5113">
                  <c:v>5114</c:v>
                </c:pt>
                <c:pt idx="5114">
                  <c:v>5115</c:v>
                </c:pt>
                <c:pt idx="5115">
                  <c:v>5116</c:v>
                </c:pt>
                <c:pt idx="5116">
                  <c:v>5117</c:v>
                </c:pt>
                <c:pt idx="5117">
                  <c:v>5118</c:v>
                </c:pt>
                <c:pt idx="5118">
                  <c:v>5119</c:v>
                </c:pt>
                <c:pt idx="5119">
                  <c:v>5120</c:v>
                </c:pt>
                <c:pt idx="5120">
                  <c:v>5121</c:v>
                </c:pt>
                <c:pt idx="5121">
                  <c:v>5122</c:v>
                </c:pt>
                <c:pt idx="5122">
                  <c:v>5123</c:v>
                </c:pt>
                <c:pt idx="5123">
                  <c:v>5124</c:v>
                </c:pt>
                <c:pt idx="5124">
                  <c:v>5125</c:v>
                </c:pt>
                <c:pt idx="5125">
                  <c:v>5126</c:v>
                </c:pt>
                <c:pt idx="5126">
                  <c:v>5127</c:v>
                </c:pt>
                <c:pt idx="5127">
                  <c:v>5128</c:v>
                </c:pt>
                <c:pt idx="5128">
                  <c:v>5129</c:v>
                </c:pt>
                <c:pt idx="5129">
                  <c:v>5130</c:v>
                </c:pt>
                <c:pt idx="5130">
                  <c:v>5131</c:v>
                </c:pt>
                <c:pt idx="5131">
                  <c:v>5132</c:v>
                </c:pt>
                <c:pt idx="5132">
                  <c:v>5133</c:v>
                </c:pt>
                <c:pt idx="5133">
                  <c:v>5134</c:v>
                </c:pt>
                <c:pt idx="5134">
                  <c:v>5135</c:v>
                </c:pt>
                <c:pt idx="5135">
                  <c:v>5136</c:v>
                </c:pt>
                <c:pt idx="5136">
                  <c:v>5137</c:v>
                </c:pt>
                <c:pt idx="5137">
                  <c:v>5138</c:v>
                </c:pt>
                <c:pt idx="5138">
                  <c:v>5139</c:v>
                </c:pt>
                <c:pt idx="5139">
                  <c:v>5140</c:v>
                </c:pt>
                <c:pt idx="5140">
                  <c:v>5141</c:v>
                </c:pt>
                <c:pt idx="5141">
                  <c:v>5142</c:v>
                </c:pt>
                <c:pt idx="5142">
                  <c:v>5143</c:v>
                </c:pt>
                <c:pt idx="5143">
                  <c:v>5144</c:v>
                </c:pt>
                <c:pt idx="5144">
                  <c:v>5145</c:v>
                </c:pt>
                <c:pt idx="5145">
                  <c:v>5146</c:v>
                </c:pt>
                <c:pt idx="5146">
                  <c:v>5147</c:v>
                </c:pt>
                <c:pt idx="5147">
                  <c:v>5148</c:v>
                </c:pt>
                <c:pt idx="5148">
                  <c:v>5149</c:v>
                </c:pt>
                <c:pt idx="5149">
                  <c:v>5150</c:v>
                </c:pt>
                <c:pt idx="5150">
                  <c:v>5151</c:v>
                </c:pt>
                <c:pt idx="5151">
                  <c:v>5152</c:v>
                </c:pt>
                <c:pt idx="5152">
                  <c:v>5153</c:v>
                </c:pt>
                <c:pt idx="5153">
                  <c:v>5154</c:v>
                </c:pt>
                <c:pt idx="5154">
                  <c:v>5155</c:v>
                </c:pt>
                <c:pt idx="5155">
                  <c:v>5156</c:v>
                </c:pt>
                <c:pt idx="5156">
                  <c:v>5157</c:v>
                </c:pt>
                <c:pt idx="5157">
                  <c:v>5158</c:v>
                </c:pt>
                <c:pt idx="5158">
                  <c:v>5159</c:v>
                </c:pt>
                <c:pt idx="5159">
                  <c:v>5160</c:v>
                </c:pt>
                <c:pt idx="5160">
                  <c:v>5161</c:v>
                </c:pt>
                <c:pt idx="5161">
                  <c:v>5162</c:v>
                </c:pt>
                <c:pt idx="5162">
                  <c:v>5163</c:v>
                </c:pt>
                <c:pt idx="5163">
                  <c:v>5164</c:v>
                </c:pt>
                <c:pt idx="5164">
                  <c:v>5165</c:v>
                </c:pt>
                <c:pt idx="5165">
                  <c:v>5166</c:v>
                </c:pt>
                <c:pt idx="5166">
                  <c:v>5167</c:v>
                </c:pt>
                <c:pt idx="5167">
                  <c:v>5168</c:v>
                </c:pt>
                <c:pt idx="5168">
                  <c:v>5169</c:v>
                </c:pt>
                <c:pt idx="5169">
                  <c:v>5170</c:v>
                </c:pt>
                <c:pt idx="5170">
                  <c:v>5171</c:v>
                </c:pt>
                <c:pt idx="5171">
                  <c:v>5172</c:v>
                </c:pt>
                <c:pt idx="5172">
                  <c:v>5173</c:v>
                </c:pt>
                <c:pt idx="5173">
                  <c:v>5174</c:v>
                </c:pt>
                <c:pt idx="5174">
                  <c:v>5175</c:v>
                </c:pt>
                <c:pt idx="5175">
                  <c:v>5176</c:v>
                </c:pt>
                <c:pt idx="5176">
                  <c:v>5177</c:v>
                </c:pt>
                <c:pt idx="5177">
                  <c:v>5178</c:v>
                </c:pt>
                <c:pt idx="5178">
                  <c:v>5179</c:v>
                </c:pt>
                <c:pt idx="5179">
                  <c:v>5180</c:v>
                </c:pt>
                <c:pt idx="5180">
                  <c:v>5181</c:v>
                </c:pt>
                <c:pt idx="5181">
                  <c:v>5182</c:v>
                </c:pt>
                <c:pt idx="5182">
                  <c:v>5183</c:v>
                </c:pt>
                <c:pt idx="5183">
                  <c:v>5184</c:v>
                </c:pt>
                <c:pt idx="5184">
                  <c:v>5185</c:v>
                </c:pt>
                <c:pt idx="5185">
                  <c:v>5186</c:v>
                </c:pt>
                <c:pt idx="5186">
                  <c:v>5187</c:v>
                </c:pt>
                <c:pt idx="5187">
                  <c:v>5188</c:v>
                </c:pt>
                <c:pt idx="5188">
                  <c:v>5189</c:v>
                </c:pt>
                <c:pt idx="5189">
                  <c:v>5190</c:v>
                </c:pt>
                <c:pt idx="5190">
                  <c:v>5191</c:v>
                </c:pt>
                <c:pt idx="5191">
                  <c:v>5192</c:v>
                </c:pt>
                <c:pt idx="5192">
                  <c:v>5193</c:v>
                </c:pt>
                <c:pt idx="5193">
                  <c:v>5194</c:v>
                </c:pt>
                <c:pt idx="5194">
                  <c:v>5195</c:v>
                </c:pt>
                <c:pt idx="5195">
                  <c:v>5196</c:v>
                </c:pt>
                <c:pt idx="5196">
                  <c:v>5197</c:v>
                </c:pt>
                <c:pt idx="5197">
                  <c:v>5198</c:v>
                </c:pt>
                <c:pt idx="5198">
                  <c:v>5199</c:v>
                </c:pt>
                <c:pt idx="5199">
                  <c:v>5200</c:v>
                </c:pt>
                <c:pt idx="5200">
                  <c:v>5201</c:v>
                </c:pt>
                <c:pt idx="5201">
                  <c:v>5202</c:v>
                </c:pt>
                <c:pt idx="5202">
                  <c:v>5203</c:v>
                </c:pt>
                <c:pt idx="5203">
                  <c:v>5204</c:v>
                </c:pt>
                <c:pt idx="5204">
                  <c:v>5205</c:v>
                </c:pt>
                <c:pt idx="5205">
                  <c:v>5206</c:v>
                </c:pt>
                <c:pt idx="5206">
                  <c:v>5207</c:v>
                </c:pt>
                <c:pt idx="5207">
                  <c:v>5208</c:v>
                </c:pt>
                <c:pt idx="5208">
                  <c:v>5209</c:v>
                </c:pt>
                <c:pt idx="5209">
                  <c:v>5210</c:v>
                </c:pt>
                <c:pt idx="5210">
                  <c:v>5211</c:v>
                </c:pt>
                <c:pt idx="5211">
                  <c:v>5212</c:v>
                </c:pt>
                <c:pt idx="5212">
                  <c:v>5213</c:v>
                </c:pt>
                <c:pt idx="5213">
                  <c:v>5214</c:v>
                </c:pt>
                <c:pt idx="5214">
                  <c:v>5215</c:v>
                </c:pt>
                <c:pt idx="5215">
                  <c:v>5216</c:v>
                </c:pt>
                <c:pt idx="5216">
                  <c:v>5217</c:v>
                </c:pt>
                <c:pt idx="5217">
                  <c:v>5218</c:v>
                </c:pt>
                <c:pt idx="5218">
                  <c:v>5219</c:v>
                </c:pt>
                <c:pt idx="5219">
                  <c:v>5220</c:v>
                </c:pt>
                <c:pt idx="5220">
                  <c:v>5221</c:v>
                </c:pt>
                <c:pt idx="5221">
                  <c:v>5222</c:v>
                </c:pt>
                <c:pt idx="5222">
                  <c:v>5223</c:v>
                </c:pt>
                <c:pt idx="5223">
                  <c:v>5224</c:v>
                </c:pt>
                <c:pt idx="5224">
                  <c:v>5225</c:v>
                </c:pt>
                <c:pt idx="5225">
                  <c:v>5226</c:v>
                </c:pt>
                <c:pt idx="5226">
                  <c:v>5227</c:v>
                </c:pt>
                <c:pt idx="5227">
                  <c:v>5228</c:v>
                </c:pt>
                <c:pt idx="5228">
                  <c:v>5229</c:v>
                </c:pt>
                <c:pt idx="5229">
                  <c:v>5230</c:v>
                </c:pt>
                <c:pt idx="5230">
                  <c:v>5231</c:v>
                </c:pt>
                <c:pt idx="5231">
                  <c:v>5232</c:v>
                </c:pt>
                <c:pt idx="5232">
                  <c:v>5233</c:v>
                </c:pt>
                <c:pt idx="5233">
                  <c:v>5234</c:v>
                </c:pt>
                <c:pt idx="5234">
                  <c:v>5235</c:v>
                </c:pt>
                <c:pt idx="5235">
                  <c:v>5236</c:v>
                </c:pt>
                <c:pt idx="5236">
                  <c:v>5237</c:v>
                </c:pt>
                <c:pt idx="5237">
                  <c:v>5238</c:v>
                </c:pt>
                <c:pt idx="5238">
                  <c:v>5239</c:v>
                </c:pt>
                <c:pt idx="5239">
                  <c:v>5240</c:v>
                </c:pt>
                <c:pt idx="5240">
                  <c:v>5241</c:v>
                </c:pt>
                <c:pt idx="5241">
                  <c:v>5242</c:v>
                </c:pt>
                <c:pt idx="5242">
                  <c:v>5243</c:v>
                </c:pt>
                <c:pt idx="5243">
                  <c:v>5244</c:v>
                </c:pt>
                <c:pt idx="5244">
                  <c:v>5245</c:v>
                </c:pt>
                <c:pt idx="5245">
                  <c:v>5246</c:v>
                </c:pt>
                <c:pt idx="5246">
                  <c:v>5247</c:v>
                </c:pt>
                <c:pt idx="5247">
                  <c:v>5248</c:v>
                </c:pt>
                <c:pt idx="5248">
                  <c:v>5249</c:v>
                </c:pt>
                <c:pt idx="5249">
                  <c:v>5250</c:v>
                </c:pt>
                <c:pt idx="5250">
                  <c:v>5251</c:v>
                </c:pt>
                <c:pt idx="5251">
                  <c:v>5252</c:v>
                </c:pt>
                <c:pt idx="5252">
                  <c:v>5253</c:v>
                </c:pt>
                <c:pt idx="5253">
                  <c:v>5254</c:v>
                </c:pt>
                <c:pt idx="5254">
                  <c:v>5255</c:v>
                </c:pt>
                <c:pt idx="5255">
                  <c:v>5256</c:v>
                </c:pt>
                <c:pt idx="5256">
                  <c:v>5257</c:v>
                </c:pt>
                <c:pt idx="5257">
                  <c:v>5258</c:v>
                </c:pt>
                <c:pt idx="5258">
                  <c:v>5259</c:v>
                </c:pt>
                <c:pt idx="5259">
                  <c:v>5260</c:v>
                </c:pt>
                <c:pt idx="5260">
                  <c:v>5261</c:v>
                </c:pt>
                <c:pt idx="5261">
                  <c:v>5262</c:v>
                </c:pt>
                <c:pt idx="5262">
                  <c:v>5263</c:v>
                </c:pt>
                <c:pt idx="5263">
                  <c:v>5264</c:v>
                </c:pt>
                <c:pt idx="5264">
                  <c:v>5265</c:v>
                </c:pt>
                <c:pt idx="5265">
                  <c:v>5266</c:v>
                </c:pt>
                <c:pt idx="5266">
                  <c:v>5267</c:v>
                </c:pt>
                <c:pt idx="5267">
                  <c:v>5268</c:v>
                </c:pt>
                <c:pt idx="5268">
                  <c:v>5269</c:v>
                </c:pt>
                <c:pt idx="5269">
                  <c:v>5270</c:v>
                </c:pt>
                <c:pt idx="5270">
                  <c:v>5271</c:v>
                </c:pt>
                <c:pt idx="5271">
                  <c:v>5272</c:v>
                </c:pt>
                <c:pt idx="5272">
                  <c:v>5273</c:v>
                </c:pt>
                <c:pt idx="5273">
                  <c:v>5274</c:v>
                </c:pt>
                <c:pt idx="5274">
                  <c:v>5275</c:v>
                </c:pt>
                <c:pt idx="5275">
                  <c:v>5276</c:v>
                </c:pt>
                <c:pt idx="5276">
                  <c:v>5277</c:v>
                </c:pt>
                <c:pt idx="5277">
                  <c:v>5278</c:v>
                </c:pt>
                <c:pt idx="5278">
                  <c:v>5279</c:v>
                </c:pt>
                <c:pt idx="5279">
                  <c:v>5280</c:v>
                </c:pt>
                <c:pt idx="5280">
                  <c:v>5281</c:v>
                </c:pt>
                <c:pt idx="5281">
                  <c:v>5282</c:v>
                </c:pt>
                <c:pt idx="5282">
                  <c:v>5283</c:v>
                </c:pt>
                <c:pt idx="5283">
                  <c:v>5284</c:v>
                </c:pt>
                <c:pt idx="5284">
                  <c:v>5285</c:v>
                </c:pt>
                <c:pt idx="5285">
                  <c:v>5286</c:v>
                </c:pt>
                <c:pt idx="5286">
                  <c:v>5287</c:v>
                </c:pt>
                <c:pt idx="5287">
                  <c:v>5288</c:v>
                </c:pt>
                <c:pt idx="5288">
                  <c:v>5289</c:v>
                </c:pt>
                <c:pt idx="5289">
                  <c:v>5290</c:v>
                </c:pt>
                <c:pt idx="5290">
                  <c:v>5291</c:v>
                </c:pt>
                <c:pt idx="5291">
                  <c:v>5292</c:v>
                </c:pt>
                <c:pt idx="5292">
                  <c:v>5293</c:v>
                </c:pt>
                <c:pt idx="5293">
                  <c:v>5294</c:v>
                </c:pt>
                <c:pt idx="5294">
                  <c:v>5295</c:v>
                </c:pt>
                <c:pt idx="5295">
                  <c:v>5296</c:v>
                </c:pt>
                <c:pt idx="5296">
                  <c:v>5297</c:v>
                </c:pt>
                <c:pt idx="5297">
                  <c:v>5298</c:v>
                </c:pt>
                <c:pt idx="5298">
                  <c:v>5299</c:v>
                </c:pt>
                <c:pt idx="5299">
                  <c:v>5300</c:v>
                </c:pt>
                <c:pt idx="5300">
                  <c:v>5301</c:v>
                </c:pt>
                <c:pt idx="5301">
                  <c:v>5302</c:v>
                </c:pt>
                <c:pt idx="5302">
                  <c:v>5303</c:v>
                </c:pt>
                <c:pt idx="5303">
                  <c:v>5304</c:v>
                </c:pt>
                <c:pt idx="5304">
                  <c:v>5305</c:v>
                </c:pt>
                <c:pt idx="5305">
                  <c:v>5306</c:v>
                </c:pt>
                <c:pt idx="5306">
                  <c:v>5307</c:v>
                </c:pt>
                <c:pt idx="5307">
                  <c:v>5308</c:v>
                </c:pt>
                <c:pt idx="5308">
                  <c:v>5309</c:v>
                </c:pt>
                <c:pt idx="5309">
                  <c:v>5310</c:v>
                </c:pt>
                <c:pt idx="5310">
                  <c:v>5311</c:v>
                </c:pt>
                <c:pt idx="5311">
                  <c:v>5312</c:v>
                </c:pt>
                <c:pt idx="5312">
                  <c:v>5313</c:v>
                </c:pt>
                <c:pt idx="5313">
                  <c:v>5314</c:v>
                </c:pt>
                <c:pt idx="5314">
                  <c:v>5315</c:v>
                </c:pt>
                <c:pt idx="5315">
                  <c:v>5316</c:v>
                </c:pt>
                <c:pt idx="5316">
                  <c:v>5317</c:v>
                </c:pt>
                <c:pt idx="5317">
                  <c:v>5318</c:v>
                </c:pt>
                <c:pt idx="5318">
                  <c:v>5319</c:v>
                </c:pt>
                <c:pt idx="5319">
                  <c:v>5320</c:v>
                </c:pt>
                <c:pt idx="5320">
                  <c:v>5321</c:v>
                </c:pt>
                <c:pt idx="5321">
                  <c:v>5322</c:v>
                </c:pt>
                <c:pt idx="5322">
                  <c:v>5323</c:v>
                </c:pt>
                <c:pt idx="5323">
                  <c:v>5324</c:v>
                </c:pt>
                <c:pt idx="5324">
                  <c:v>5325</c:v>
                </c:pt>
                <c:pt idx="5325">
                  <c:v>5326</c:v>
                </c:pt>
                <c:pt idx="5326">
                  <c:v>5327</c:v>
                </c:pt>
                <c:pt idx="5327">
                  <c:v>5328</c:v>
                </c:pt>
                <c:pt idx="5328">
                  <c:v>5329</c:v>
                </c:pt>
                <c:pt idx="5329">
                  <c:v>5330</c:v>
                </c:pt>
                <c:pt idx="5330">
                  <c:v>5331</c:v>
                </c:pt>
                <c:pt idx="5331">
                  <c:v>5332</c:v>
                </c:pt>
                <c:pt idx="5332">
                  <c:v>5333</c:v>
                </c:pt>
                <c:pt idx="5333">
                  <c:v>5334</c:v>
                </c:pt>
                <c:pt idx="5334">
                  <c:v>5335</c:v>
                </c:pt>
                <c:pt idx="5335">
                  <c:v>5336</c:v>
                </c:pt>
                <c:pt idx="5336">
                  <c:v>5337</c:v>
                </c:pt>
                <c:pt idx="5337">
                  <c:v>5338</c:v>
                </c:pt>
                <c:pt idx="5338">
                  <c:v>5339</c:v>
                </c:pt>
                <c:pt idx="5339">
                  <c:v>5340</c:v>
                </c:pt>
                <c:pt idx="5340">
                  <c:v>5341</c:v>
                </c:pt>
                <c:pt idx="5341">
                  <c:v>5342</c:v>
                </c:pt>
                <c:pt idx="5342">
                  <c:v>5343</c:v>
                </c:pt>
                <c:pt idx="5343">
                  <c:v>5344</c:v>
                </c:pt>
                <c:pt idx="5344">
                  <c:v>5345</c:v>
                </c:pt>
                <c:pt idx="5345">
                  <c:v>5346</c:v>
                </c:pt>
                <c:pt idx="5346">
                  <c:v>5347</c:v>
                </c:pt>
                <c:pt idx="5347">
                  <c:v>5348</c:v>
                </c:pt>
                <c:pt idx="5348">
                  <c:v>5349</c:v>
                </c:pt>
                <c:pt idx="5349">
                  <c:v>5350</c:v>
                </c:pt>
                <c:pt idx="5350">
                  <c:v>5351</c:v>
                </c:pt>
                <c:pt idx="5351">
                  <c:v>5352</c:v>
                </c:pt>
                <c:pt idx="5352">
                  <c:v>5353</c:v>
                </c:pt>
                <c:pt idx="5353">
                  <c:v>5354</c:v>
                </c:pt>
                <c:pt idx="5354">
                  <c:v>5355</c:v>
                </c:pt>
                <c:pt idx="5355">
                  <c:v>5356</c:v>
                </c:pt>
                <c:pt idx="5356">
                  <c:v>5357</c:v>
                </c:pt>
                <c:pt idx="5357">
                  <c:v>5358</c:v>
                </c:pt>
                <c:pt idx="5358">
                  <c:v>5359</c:v>
                </c:pt>
                <c:pt idx="5359">
                  <c:v>5360</c:v>
                </c:pt>
                <c:pt idx="5360">
                  <c:v>5361</c:v>
                </c:pt>
                <c:pt idx="5361">
                  <c:v>5362</c:v>
                </c:pt>
                <c:pt idx="5362">
                  <c:v>5363</c:v>
                </c:pt>
                <c:pt idx="5363">
                  <c:v>5364</c:v>
                </c:pt>
                <c:pt idx="5364">
                  <c:v>5365</c:v>
                </c:pt>
                <c:pt idx="5365">
                  <c:v>5366</c:v>
                </c:pt>
                <c:pt idx="5366">
                  <c:v>5367</c:v>
                </c:pt>
                <c:pt idx="5367">
                  <c:v>5368</c:v>
                </c:pt>
                <c:pt idx="5368">
                  <c:v>5369</c:v>
                </c:pt>
                <c:pt idx="5369">
                  <c:v>5370</c:v>
                </c:pt>
                <c:pt idx="5370">
                  <c:v>5371</c:v>
                </c:pt>
                <c:pt idx="5371">
                  <c:v>5372</c:v>
                </c:pt>
                <c:pt idx="5372">
                  <c:v>5373</c:v>
                </c:pt>
                <c:pt idx="5373">
                  <c:v>5374</c:v>
                </c:pt>
                <c:pt idx="5374">
                  <c:v>5375</c:v>
                </c:pt>
                <c:pt idx="5375">
                  <c:v>5376</c:v>
                </c:pt>
                <c:pt idx="5376">
                  <c:v>5377</c:v>
                </c:pt>
                <c:pt idx="5377">
                  <c:v>5378</c:v>
                </c:pt>
                <c:pt idx="5378">
                  <c:v>5379</c:v>
                </c:pt>
                <c:pt idx="5379">
                  <c:v>5380</c:v>
                </c:pt>
                <c:pt idx="5380">
                  <c:v>5381</c:v>
                </c:pt>
                <c:pt idx="5381">
                  <c:v>5382</c:v>
                </c:pt>
                <c:pt idx="5382">
                  <c:v>5383</c:v>
                </c:pt>
                <c:pt idx="5383">
                  <c:v>5384</c:v>
                </c:pt>
                <c:pt idx="5384">
                  <c:v>5385</c:v>
                </c:pt>
                <c:pt idx="5385">
                  <c:v>5386</c:v>
                </c:pt>
                <c:pt idx="5386">
                  <c:v>5387</c:v>
                </c:pt>
                <c:pt idx="5387">
                  <c:v>5388</c:v>
                </c:pt>
                <c:pt idx="5388">
                  <c:v>5389</c:v>
                </c:pt>
                <c:pt idx="5389">
                  <c:v>5390</c:v>
                </c:pt>
                <c:pt idx="5390">
                  <c:v>5391</c:v>
                </c:pt>
                <c:pt idx="5391">
                  <c:v>5392</c:v>
                </c:pt>
                <c:pt idx="5392">
                  <c:v>5393</c:v>
                </c:pt>
                <c:pt idx="5393">
                  <c:v>5394</c:v>
                </c:pt>
                <c:pt idx="5394">
                  <c:v>5395</c:v>
                </c:pt>
                <c:pt idx="5395">
                  <c:v>5396</c:v>
                </c:pt>
                <c:pt idx="5396">
                  <c:v>5397</c:v>
                </c:pt>
                <c:pt idx="5397">
                  <c:v>5398</c:v>
                </c:pt>
                <c:pt idx="5398">
                  <c:v>5399</c:v>
                </c:pt>
                <c:pt idx="5399">
                  <c:v>5400</c:v>
                </c:pt>
                <c:pt idx="5400">
                  <c:v>5401</c:v>
                </c:pt>
                <c:pt idx="5401">
                  <c:v>5402</c:v>
                </c:pt>
                <c:pt idx="5402">
                  <c:v>5403</c:v>
                </c:pt>
                <c:pt idx="5403">
                  <c:v>5404</c:v>
                </c:pt>
                <c:pt idx="5404">
                  <c:v>5405</c:v>
                </c:pt>
                <c:pt idx="5405">
                  <c:v>5406</c:v>
                </c:pt>
                <c:pt idx="5406">
                  <c:v>5407</c:v>
                </c:pt>
                <c:pt idx="5407">
                  <c:v>5408</c:v>
                </c:pt>
                <c:pt idx="5408">
                  <c:v>5409</c:v>
                </c:pt>
                <c:pt idx="5409">
                  <c:v>5410</c:v>
                </c:pt>
                <c:pt idx="5410">
                  <c:v>5411</c:v>
                </c:pt>
                <c:pt idx="5411">
                  <c:v>5412</c:v>
                </c:pt>
                <c:pt idx="5412">
                  <c:v>5413</c:v>
                </c:pt>
                <c:pt idx="5413">
                  <c:v>5414</c:v>
                </c:pt>
                <c:pt idx="5414">
                  <c:v>5415</c:v>
                </c:pt>
                <c:pt idx="5415">
                  <c:v>5416</c:v>
                </c:pt>
                <c:pt idx="5416">
                  <c:v>5417</c:v>
                </c:pt>
                <c:pt idx="5417">
                  <c:v>5418</c:v>
                </c:pt>
                <c:pt idx="5418">
                  <c:v>5419</c:v>
                </c:pt>
                <c:pt idx="5419">
                  <c:v>5420</c:v>
                </c:pt>
                <c:pt idx="5420">
                  <c:v>5421</c:v>
                </c:pt>
                <c:pt idx="5421">
                  <c:v>5422</c:v>
                </c:pt>
                <c:pt idx="5422">
                  <c:v>5423</c:v>
                </c:pt>
                <c:pt idx="5423">
                  <c:v>5424</c:v>
                </c:pt>
                <c:pt idx="5424">
                  <c:v>5425</c:v>
                </c:pt>
                <c:pt idx="5425">
                  <c:v>5426</c:v>
                </c:pt>
                <c:pt idx="5426">
                  <c:v>5427</c:v>
                </c:pt>
                <c:pt idx="5427">
                  <c:v>5428</c:v>
                </c:pt>
                <c:pt idx="5428">
                  <c:v>5429</c:v>
                </c:pt>
                <c:pt idx="5429">
                  <c:v>5430</c:v>
                </c:pt>
                <c:pt idx="5430">
                  <c:v>5431</c:v>
                </c:pt>
                <c:pt idx="5431">
                  <c:v>5432</c:v>
                </c:pt>
                <c:pt idx="5432">
                  <c:v>5433</c:v>
                </c:pt>
                <c:pt idx="5433">
                  <c:v>5434</c:v>
                </c:pt>
                <c:pt idx="5434">
                  <c:v>5435</c:v>
                </c:pt>
                <c:pt idx="5435">
                  <c:v>5436</c:v>
                </c:pt>
                <c:pt idx="5436">
                  <c:v>5437</c:v>
                </c:pt>
                <c:pt idx="5437">
                  <c:v>5438</c:v>
                </c:pt>
                <c:pt idx="5438">
                  <c:v>5439</c:v>
                </c:pt>
                <c:pt idx="5439">
                  <c:v>5440</c:v>
                </c:pt>
                <c:pt idx="5440">
                  <c:v>5441</c:v>
                </c:pt>
                <c:pt idx="5441">
                  <c:v>5442</c:v>
                </c:pt>
                <c:pt idx="5442">
                  <c:v>5443</c:v>
                </c:pt>
                <c:pt idx="5443">
                  <c:v>5444</c:v>
                </c:pt>
                <c:pt idx="5444">
                  <c:v>5445</c:v>
                </c:pt>
                <c:pt idx="5445">
                  <c:v>5446</c:v>
                </c:pt>
                <c:pt idx="5446">
                  <c:v>5447</c:v>
                </c:pt>
                <c:pt idx="5447">
                  <c:v>5448</c:v>
                </c:pt>
                <c:pt idx="5448">
                  <c:v>5449</c:v>
                </c:pt>
                <c:pt idx="5449">
                  <c:v>5450</c:v>
                </c:pt>
                <c:pt idx="5450">
                  <c:v>5451</c:v>
                </c:pt>
                <c:pt idx="5451">
                  <c:v>5452</c:v>
                </c:pt>
                <c:pt idx="5452">
                  <c:v>5453</c:v>
                </c:pt>
                <c:pt idx="5453">
                  <c:v>5454</c:v>
                </c:pt>
                <c:pt idx="5454">
                  <c:v>5455</c:v>
                </c:pt>
                <c:pt idx="5455">
                  <c:v>5456</c:v>
                </c:pt>
                <c:pt idx="5456">
                  <c:v>5457</c:v>
                </c:pt>
                <c:pt idx="5457">
                  <c:v>5458</c:v>
                </c:pt>
                <c:pt idx="5458">
                  <c:v>5459</c:v>
                </c:pt>
                <c:pt idx="5459">
                  <c:v>5460</c:v>
                </c:pt>
                <c:pt idx="5460">
                  <c:v>5461</c:v>
                </c:pt>
                <c:pt idx="5461">
                  <c:v>5462</c:v>
                </c:pt>
                <c:pt idx="5462">
                  <c:v>5463</c:v>
                </c:pt>
                <c:pt idx="5463">
                  <c:v>5464</c:v>
                </c:pt>
                <c:pt idx="5464">
                  <c:v>5465</c:v>
                </c:pt>
                <c:pt idx="5465">
                  <c:v>5466</c:v>
                </c:pt>
                <c:pt idx="5466">
                  <c:v>5467</c:v>
                </c:pt>
                <c:pt idx="5467">
                  <c:v>5468</c:v>
                </c:pt>
                <c:pt idx="5468">
                  <c:v>5469</c:v>
                </c:pt>
                <c:pt idx="5469">
                  <c:v>5470</c:v>
                </c:pt>
                <c:pt idx="5470">
                  <c:v>5471</c:v>
                </c:pt>
                <c:pt idx="5471">
                  <c:v>5472</c:v>
                </c:pt>
                <c:pt idx="5472">
                  <c:v>5473</c:v>
                </c:pt>
                <c:pt idx="5473">
                  <c:v>5474</c:v>
                </c:pt>
                <c:pt idx="5474">
                  <c:v>5475</c:v>
                </c:pt>
                <c:pt idx="5475">
                  <c:v>5476</c:v>
                </c:pt>
                <c:pt idx="5476">
                  <c:v>5477</c:v>
                </c:pt>
                <c:pt idx="5477">
                  <c:v>5478</c:v>
                </c:pt>
                <c:pt idx="5478">
                  <c:v>5479</c:v>
                </c:pt>
                <c:pt idx="5479">
                  <c:v>5480</c:v>
                </c:pt>
                <c:pt idx="5480">
                  <c:v>5481</c:v>
                </c:pt>
                <c:pt idx="5481">
                  <c:v>5482</c:v>
                </c:pt>
                <c:pt idx="5482">
                  <c:v>5483</c:v>
                </c:pt>
                <c:pt idx="5483">
                  <c:v>5484</c:v>
                </c:pt>
                <c:pt idx="5484">
                  <c:v>5485</c:v>
                </c:pt>
                <c:pt idx="5485">
                  <c:v>5486</c:v>
                </c:pt>
                <c:pt idx="5486">
                  <c:v>5487</c:v>
                </c:pt>
                <c:pt idx="5487">
                  <c:v>5488</c:v>
                </c:pt>
                <c:pt idx="5488">
                  <c:v>5489</c:v>
                </c:pt>
                <c:pt idx="5489">
                  <c:v>5490</c:v>
                </c:pt>
                <c:pt idx="5490">
                  <c:v>5491</c:v>
                </c:pt>
                <c:pt idx="5491">
                  <c:v>5492</c:v>
                </c:pt>
                <c:pt idx="5492">
                  <c:v>5493</c:v>
                </c:pt>
                <c:pt idx="5493">
                  <c:v>5494</c:v>
                </c:pt>
                <c:pt idx="5494">
                  <c:v>5495</c:v>
                </c:pt>
                <c:pt idx="5495">
                  <c:v>5496</c:v>
                </c:pt>
                <c:pt idx="5496">
                  <c:v>5497</c:v>
                </c:pt>
                <c:pt idx="5497">
                  <c:v>5498</c:v>
                </c:pt>
                <c:pt idx="5498">
                  <c:v>5499</c:v>
                </c:pt>
                <c:pt idx="5499">
                  <c:v>5500</c:v>
                </c:pt>
                <c:pt idx="5500">
                  <c:v>5501</c:v>
                </c:pt>
                <c:pt idx="5501">
                  <c:v>5502</c:v>
                </c:pt>
                <c:pt idx="5502">
                  <c:v>5503</c:v>
                </c:pt>
                <c:pt idx="5503">
                  <c:v>5504</c:v>
                </c:pt>
                <c:pt idx="5504">
                  <c:v>5505</c:v>
                </c:pt>
                <c:pt idx="5505">
                  <c:v>5506</c:v>
                </c:pt>
                <c:pt idx="5506">
                  <c:v>5507</c:v>
                </c:pt>
                <c:pt idx="5507">
                  <c:v>5508</c:v>
                </c:pt>
                <c:pt idx="5508">
                  <c:v>5509</c:v>
                </c:pt>
                <c:pt idx="5509">
                  <c:v>5510</c:v>
                </c:pt>
                <c:pt idx="5510">
                  <c:v>5511</c:v>
                </c:pt>
                <c:pt idx="5511">
                  <c:v>5512</c:v>
                </c:pt>
                <c:pt idx="5512">
                  <c:v>5513</c:v>
                </c:pt>
                <c:pt idx="5513">
                  <c:v>5514</c:v>
                </c:pt>
                <c:pt idx="5514">
                  <c:v>5515</c:v>
                </c:pt>
                <c:pt idx="5515">
                  <c:v>5516</c:v>
                </c:pt>
                <c:pt idx="5516">
                  <c:v>5517</c:v>
                </c:pt>
                <c:pt idx="5517">
                  <c:v>5518</c:v>
                </c:pt>
                <c:pt idx="5518">
                  <c:v>5519</c:v>
                </c:pt>
                <c:pt idx="5519">
                  <c:v>5520</c:v>
                </c:pt>
                <c:pt idx="5520">
                  <c:v>5521</c:v>
                </c:pt>
                <c:pt idx="5521">
                  <c:v>5522</c:v>
                </c:pt>
                <c:pt idx="5522">
                  <c:v>5523</c:v>
                </c:pt>
                <c:pt idx="5523">
                  <c:v>5524</c:v>
                </c:pt>
                <c:pt idx="5524">
                  <c:v>5525</c:v>
                </c:pt>
                <c:pt idx="5525">
                  <c:v>5526</c:v>
                </c:pt>
                <c:pt idx="5526">
                  <c:v>5527</c:v>
                </c:pt>
                <c:pt idx="5527">
                  <c:v>5528</c:v>
                </c:pt>
                <c:pt idx="5528">
                  <c:v>5529</c:v>
                </c:pt>
                <c:pt idx="5529">
                  <c:v>5530</c:v>
                </c:pt>
                <c:pt idx="5530">
                  <c:v>5531</c:v>
                </c:pt>
                <c:pt idx="5531">
                  <c:v>5532</c:v>
                </c:pt>
                <c:pt idx="5532">
                  <c:v>5533</c:v>
                </c:pt>
                <c:pt idx="5533">
                  <c:v>5534</c:v>
                </c:pt>
                <c:pt idx="5534">
                  <c:v>5535</c:v>
                </c:pt>
                <c:pt idx="5535">
                  <c:v>5536</c:v>
                </c:pt>
                <c:pt idx="5536">
                  <c:v>5537</c:v>
                </c:pt>
                <c:pt idx="5537">
                  <c:v>5538</c:v>
                </c:pt>
                <c:pt idx="5538">
                  <c:v>5539</c:v>
                </c:pt>
                <c:pt idx="5539">
                  <c:v>5540</c:v>
                </c:pt>
                <c:pt idx="5540">
                  <c:v>5541</c:v>
                </c:pt>
                <c:pt idx="5541">
                  <c:v>5542</c:v>
                </c:pt>
                <c:pt idx="5542">
                  <c:v>5543</c:v>
                </c:pt>
                <c:pt idx="5543">
                  <c:v>5544</c:v>
                </c:pt>
                <c:pt idx="5544">
                  <c:v>5545</c:v>
                </c:pt>
                <c:pt idx="5545">
                  <c:v>5546</c:v>
                </c:pt>
                <c:pt idx="5546">
                  <c:v>5547</c:v>
                </c:pt>
                <c:pt idx="5547">
                  <c:v>5548</c:v>
                </c:pt>
                <c:pt idx="5548">
                  <c:v>5549</c:v>
                </c:pt>
                <c:pt idx="5549">
                  <c:v>5550</c:v>
                </c:pt>
                <c:pt idx="5550">
                  <c:v>5551</c:v>
                </c:pt>
                <c:pt idx="5551">
                  <c:v>5552</c:v>
                </c:pt>
                <c:pt idx="5552">
                  <c:v>5553</c:v>
                </c:pt>
                <c:pt idx="5553">
                  <c:v>5554</c:v>
                </c:pt>
                <c:pt idx="5554">
                  <c:v>5555</c:v>
                </c:pt>
                <c:pt idx="5555">
                  <c:v>5556</c:v>
                </c:pt>
                <c:pt idx="5556">
                  <c:v>5557</c:v>
                </c:pt>
                <c:pt idx="5557">
                  <c:v>5558</c:v>
                </c:pt>
                <c:pt idx="5558">
                  <c:v>5559</c:v>
                </c:pt>
                <c:pt idx="5559">
                  <c:v>5560</c:v>
                </c:pt>
                <c:pt idx="5560">
                  <c:v>5561</c:v>
                </c:pt>
                <c:pt idx="5561">
                  <c:v>5562</c:v>
                </c:pt>
                <c:pt idx="5562">
                  <c:v>5563</c:v>
                </c:pt>
                <c:pt idx="5563">
                  <c:v>5564</c:v>
                </c:pt>
                <c:pt idx="5564">
                  <c:v>5565</c:v>
                </c:pt>
                <c:pt idx="5565">
                  <c:v>5566</c:v>
                </c:pt>
                <c:pt idx="5566">
                  <c:v>5567</c:v>
                </c:pt>
                <c:pt idx="5567">
                  <c:v>5568</c:v>
                </c:pt>
                <c:pt idx="5568">
                  <c:v>5569</c:v>
                </c:pt>
                <c:pt idx="5569">
                  <c:v>5570</c:v>
                </c:pt>
                <c:pt idx="5570">
                  <c:v>5571</c:v>
                </c:pt>
                <c:pt idx="5571">
                  <c:v>5572</c:v>
                </c:pt>
                <c:pt idx="5572">
                  <c:v>5573</c:v>
                </c:pt>
                <c:pt idx="5573">
                  <c:v>5574</c:v>
                </c:pt>
                <c:pt idx="5574">
                  <c:v>5575</c:v>
                </c:pt>
                <c:pt idx="5575">
                  <c:v>5576</c:v>
                </c:pt>
                <c:pt idx="5576">
                  <c:v>5577</c:v>
                </c:pt>
                <c:pt idx="5577">
                  <c:v>5578</c:v>
                </c:pt>
                <c:pt idx="5578">
                  <c:v>5579</c:v>
                </c:pt>
                <c:pt idx="5579">
                  <c:v>5580</c:v>
                </c:pt>
                <c:pt idx="5580">
                  <c:v>5581</c:v>
                </c:pt>
                <c:pt idx="5581">
                  <c:v>5582</c:v>
                </c:pt>
                <c:pt idx="5582">
                  <c:v>5583</c:v>
                </c:pt>
                <c:pt idx="5583">
                  <c:v>5584</c:v>
                </c:pt>
                <c:pt idx="5584">
                  <c:v>5585</c:v>
                </c:pt>
                <c:pt idx="5585">
                  <c:v>5586</c:v>
                </c:pt>
                <c:pt idx="5586">
                  <c:v>5587</c:v>
                </c:pt>
                <c:pt idx="5587">
                  <c:v>5588</c:v>
                </c:pt>
                <c:pt idx="5588">
                  <c:v>5589</c:v>
                </c:pt>
                <c:pt idx="5589">
                  <c:v>5590</c:v>
                </c:pt>
                <c:pt idx="5590">
                  <c:v>5591</c:v>
                </c:pt>
                <c:pt idx="5591">
                  <c:v>5592</c:v>
                </c:pt>
                <c:pt idx="5592">
                  <c:v>5593</c:v>
                </c:pt>
                <c:pt idx="5593">
                  <c:v>5594</c:v>
                </c:pt>
                <c:pt idx="5594">
                  <c:v>5595</c:v>
                </c:pt>
                <c:pt idx="5595">
                  <c:v>5596</c:v>
                </c:pt>
                <c:pt idx="5596">
                  <c:v>5597</c:v>
                </c:pt>
                <c:pt idx="5597">
                  <c:v>5598</c:v>
                </c:pt>
                <c:pt idx="5598">
                  <c:v>5599</c:v>
                </c:pt>
                <c:pt idx="5599">
                  <c:v>5600</c:v>
                </c:pt>
                <c:pt idx="5600">
                  <c:v>5601</c:v>
                </c:pt>
                <c:pt idx="5601">
                  <c:v>5602</c:v>
                </c:pt>
                <c:pt idx="5602">
                  <c:v>5603</c:v>
                </c:pt>
                <c:pt idx="5603">
                  <c:v>5604</c:v>
                </c:pt>
                <c:pt idx="5604">
                  <c:v>5605</c:v>
                </c:pt>
                <c:pt idx="5605">
                  <c:v>5606</c:v>
                </c:pt>
                <c:pt idx="5606">
                  <c:v>5607</c:v>
                </c:pt>
                <c:pt idx="5607">
                  <c:v>5608</c:v>
                </c:pt>
                <c:pt idx="5608">
                  <c:v>5609</c:v>
                </c:pt>
                <c:pt idx="5609">
                  <c:v>5610</c:v>
                </c:pt>
                <c:pt idx="5610">
                  <c:v>5611</c:v>
                </c:pt>
                <c:pt idx="5611">
                  <c:v>5612</c:v>
                </c:pt>
                <c:pt idx="5612">
                  <c:v>5613</c:v>
                </c:pt>
                <c:pt idx="5613">
                  <c:v>5614</c:v>
                </c:pt>
                <c:pt idx="5614">
                  <c:v>5615</c:v>
                </c:pt>
                <c:pt idx="5615">
                  <c:v>5616</c:v>
                </c:pt>
                <c:pt idx="5616">
                  <c:v>5617</c:v>
                </c:pt>
                <c:pt idx="5617">
                  <c:v>5618</c:v>
                </c:pt>
                <c:pt idx="5618">
                  <c:v>5619</c:v>
                </c:pt>
                <c:pt idx="5619">
                  <c:v>5620</c:v>
                </c:pt>
                <c:pt idx="5620">
                  <c:v>5621</c:v>
                </c:pt>
                <c:pt idx="5621">
                  <c:v>5622</c:v>
                </c:pt>
                <c:pt idx="5622">
                  <c:v>5623</c:v>
                </c:pt>
                <c:pt idx="5623">
                  <c:v>5624</c:v>
                </c:pt>
                <c:pt idx="5624">
                  <c:v>5625</c:v>
                </c:pt>
                <c:pt idx="5625">
                  <c:v>5626</c:v>
                </c:pt>
                <c:pt idx="5626">
                  <c:v>5627</c:v>
                </c:pt>
                <c:pt idx="5627">
                  <c:v>5628</c:v>
                </c:pt>
                <c:pt idx="5628">
                  <c:v>5629</c:v>
                </c:pt>
                <c:pt idx="5629">
                  <c:v>5630</c:v>
                </c:pt>
                <c:pt idx="5630">
                  <c:v>5631</c:v>
                </c:pt>
                <c:pt idx="5631">
                  <c:v>5632</c:v>
                </c:pt>
                <c:pt idx="5632">
                  <c:v>5633</c:v>
                </c:pt>
                <c:pt idx="5633">
                  <c:v>5634</c:v>
                </c:pt>
                <c:pt idx="5634">
                  <c:v>5635</c:v>
                </c:pt>
                <c:pt idx="5635">
                  <c:v>5636</c:v>
                </c:pt>
                <c:pt idx="5636">
                  <c:v>5637</c:v>
                </c:pt>
                <c:pt idx="5637">
                  <c:v>5638</c:v>
                </c:pt>
                <c:pt idx="5638">
                  <c:v>5639</c:v>
                </c:pt>
                <c:pt idx="5639">
                  <c:v>5640</c:v>
                </c:pt>
                <c:pt idx="5640">
                  <c:v>5641</c:v>
                </c:pt>
                <c:pt idx="5641">
                  <c:v>5642</c:v>
                </c:pt>
                <c:pt idx="5642">
                  <c:v>5643</c:v>
                </c:pt>
                <c:pt idx="5643">
                  <c:v>5644</c:v>
                </c:pt>
                <c:pt idx="5644">
                  <c:v>5645</c:v>
                </c:pt>
                <c:pt idx="5645">
                  <c:v>5646</c:v>
                </c:pt>
                <c:pt idx="5646">
                  <c:v>5647</c:v>
                </c:pt>
                <c:pt idx="5647">
                  <c:v>5648</c:v>
                </c:pt>
                <c:pt idx="5648">
                  <c:v>5649</c:v>
                </c:pt>
                <c:pt idx="5649">
                  <c:v>5650</c:v>
                </c:pt>
                <c:pt idx="5650">
                  <c:v>5651</c:v>
                </c:pt>
                <c:pt idx="5651">
                  <c:v>5652</c:v>
                </c:pt>
                <c:pt idx="5652">
                  <c:v>5653</c:v>
                </c:pt>
                <c:pt idx="5653">
                  <c:v>5654</c:v>
                </c:pt>
                <c:pt idx="5654">
                  <c:v>5655</c:v>
                </c:pt>
                <c:pt idx="5655">
                  <c:v>5656</c:v>
                </c:pt>
                <c:pt idx="5656">
                  <c:v>5657</c:v>
                </c:pt>
                <c:pt idx="5657">
                  <c:v>5658</c:v>
                </c:pt>
                <c:pt idx="5658">
                  <c:v>5659</c:v>
                </c:pt>
                <c:pt idx="5659">
                  <c:v>5660</c:v>
                </c:pt>
                <c:pt idx="5660">
                  <c:v>5661</c:v>
                </c:pt>
                <c:pt idx="5661">
                  <c:v>5662</c:v>
                </c:pt>
                <c:pt idx="5662">
                  <c:v>5663</c:v>
                </c:pt>
                <c:pt idx="5663">
                  <c:v>5664</c:v>
                </c:pt>
                <c:pt idx="5664">
                  <c:v>5665</c:v>
                </c:pt>
                <c:pt idx="5665">
                  <c:v>5666</c:v>
                </c:pt>
                <c:pt idx="5666">
                  <c:v>5667</c:v>
                </c:pt>
                <c:pt idx="5667">
                  <c:v>5668</c:v>
                </c:pt>
                <c:pt idx="5668">
                  <c:v>5669</c:v>
                </c:pt>
                <c:pt idx="5669">
                  <c:v>5670</c:v>
                </c:pt>
                <c:pt idx="5670">
                  <c:v>5671</c:v>
                </c:pt>
                <c:pt idx="5671">
                  <c:v>5672</c:v>
                </c:pt>
                <c:pt idx="5672">
                  <c:v>5673</c:v>
                </c:pt>
                <c:pt idx="5673">
                  <c:v>5674</c:v>
                </c:pt>
                <c:pt idx="5674">
                  <c:v>5675</c:v>
                </c:pt>
                <c:pt idx="5675">
                  <c:v>5676</c:v>
                </c:pt>
                <c:pt idx="5676">
                  <c:v>5677</c:v>
                </c:pt>
                <c:pt idx="5677">
                  <c:v>5678</c:v>
                </c:pt>
                <c:pt idx="5678">
                  <c:v>5679</c:v>
                </c:pt>
                <c:pt idx="5679">
                  <c:v>5680</c:v>
                </c:pt>
                <c:pt idx="5680">
                  <c:v>5681</c:v>
                </c:pt>
                <c:pt idx="5681">
                  <c:v>5682</c:v>
                </c:pt>
                <c:pt idx="5682">
                  <c:v>5683</c:v>
                </c:pt>
                <c:pt idx="5683">
                  <c:v>5684</c:v>
                </c:pt>
                <c:pt idx="5684">
                  <c:v>5685</c:v>
                </c:pt>
                <c:pt idx="5685">
                  <c:v>5686</c:v>
                </c:pt>
                <c:pt idx="5686">
                  <c:v>5687</c:v>
                </c:pt>
                <c:pt idx="5687">
                  <c:v>5688</c:v>
                </c:pt>
                <c:pt idx="5688">
                  <c:v>5689</c:v>
                </c:pt>
                <c:pt idx="5689">
                  <c:v>5690</c:v>
                </c:pt>
                <c:pt idx="5690">
                  <c:v>5691</c:v>
                </c:pt>
                <c:pt idx="5691">
                  <c:v>5692</c:v>
                </c:pt>
                <c:pt idx="5692">
                  <c:v>5693</c:v>
                </c:pt>
                <c:pt idx="5693">
                  <c:v>5694</c:v>
                </c:pt>
                <c:pt idx="5694">
                  <c:v>5695</c:v>
                </c:pt>
                <c:pt idx="5695">
                  <c:v>5696</c:v>
                </c:pt>
                <c:pt idx="5696">
                  <c:v>5697</c:v>
                </c:pt>
                <c:pt idx="5697">
                  <c:v>5698</c:v>
                </c:pt>
                <c:pt idx="5698">
                  <c:v>5699</c:v>
                </c:pt>
                <c:pt idx="5699">
                  <c:v>5700</c:v>
                </c:pt>
                <c:pt idx="5700">
                  <c:v>5701</c:v>
                </c:pt>
                <c:pt idx="5701">
                  <c:v>5702</c:v>
                </c:pt>
                <c:pt idx="5702">
                  <c:v>5703</c:v>
                </c:pt>
                <c:pt idx="5703">
                  <c:v>5704</c:v>
                </c:pt>
                <c:pt idx="5704">
                  <c:v>5705</c:v>
                </c:pt>
                <c:pt idx="5705">
                  <c:v>5706</c:v>
                </c:pt>
                <c:pt idx="5706">
                  <c:v>5707</c:v>
                </c:pt>
                <c:pt idx="5707">
                  <c:v>5708</c:v>
                </c:pt>
                <c:pt idx="5708">
                  <c:v>5709</c:v>
                </c:pt>
                <c:pt idx="5709">
                  <c:v>5710</c:v>
                </c:pt>
                <c:pt idx="5710">
                  <c:v>5711</c:v>
                </c:pt>
                <c:pt idx="5711">
                  <c:v>5712</c:v>
                </c:pt>
                <c:pt idx="5712">
                  <c:v>5713</c:v>
                </c:pt>
                <c:pt idx="5713">
                  <c:v>5714</c:v>
                </c:pt>
                <c:pt idx="5714">
                  <c:v>5715</c:v>
                </c:pt>
                <c:pt idx="5715">
                  <c:v>5716</c:v>
                </c:pt>
                <c:pt idx="5716">
                  <c:v>5717</c:v>
                </c:pt>
                <c:pt idx="5717">
                  <c:v>5718</c:v>
                </c:pt>
                <c:pt idx="5718">
                  <c:v>5719</c:v>
                </c:pt>
                <c:pt idx="5719">
                  <c:v>5720</c:v>
                </c:pt>
                <c:pt idx="5720">
                  <c:v>5721</c:v>
                </c:pt>
                <c:pt idx="5721">
                  <c:v>5722</c:v>
                </c:pt>
                <c:pt idx="5722">
                  <c:v>5723</c:v>
                </c:pt>
                <c:pt idx="5723">
                  <c:v>5724</c:v>
                </c:pt>
                <c:pt idx="5724">
                  <c:v>5725</c:v>
                </c:pt>
                <c:pt idx="5725">
                  <c:v>5726</c:v>
                </c:pt>
                <c:pt idx="5726">
                  <c:v>5727</c:v>
                </c:pt>
                <c:pt idx="5727">
                  <c:v>5728</c:v>
                </c:pt>
                <c:pt idx="5728">
                  <c:v>5729</c:v>
                </c:pt>
                <c:pt idx="5729">
                  <c:v>5730</c:v>
                </c:pt>
                <c:pt idx="5730">
                  <c:v>5731</c:v>
                </c:pt>
                <c:pt idx="5731">
                  <c:v>5732</c:v>
                </c:pt>
                <c:pt idx="5732">
                  <c:v>5733</c:v>
                </c:pt>
                <c:pt idx="5733">
                  <c:v>5734</c:v>
                </c:pt>
                <c:pt idx="5734">
                  <c:v>5735</c:v>
                </c:pt>
                <c:pt idx="5735">
                  <c:v>5736</c:v>
                </c:pt>
                <c:pt idx="5736">
                  <c:v>5737</c:v>
                </c:pt>
                <c:pt idx="5737">
                  <c:v>5738</c:v>
                </c:pt>
                <c:pt idx="5738">
                  <c:v>5739</c:v>
                </c:pt>
                <c:pt idx="5739">
                  <c:v>5740</c:v>
                </c:pt>
                <c:pt idx="5740">
                  <c:v>5741</c:v>
                </c:pt>
                <c:pt idx="5741">
                  <c:v>5742</c:v>
                </c:pt>
                <c:pt idx="5742">
                  <c:v>5743</c:v>
                </c:pt>
                <c:pt idx="5743">
                  <c:v>5744</c:v>
                </c:pt>
                <c:pt idx="5744">
                  <c:v>5745</c:v>
                </c:pt>
                <c:pt idx="5745">
                  <c:v>5746</c:v>
                </c:pt>
                <c:pt idx="5746">
                  <c:v>5747</c:v>
                </c:pt>
                <c:pt idx="5747">
                  <c:v>5748</c:v>
                </c:pt>
                <c:pt idx="5748">
                  <c:v>5749</c:v>
                </c:pt>
                <c:pt idx="5749">
                  <c:v>5750</c:v>
                </c:pt>
                <c:pt idx="5750">
                  <c:v>5751</c:v>
                </c:pt>
                <c:pt idx="5751">
                  <c:v>5752</c:v>
                </c:pt>
                <c:pt idx="5752">
                  <c:v>5753</c:v>
                </c:pt>
                <c:pt idx="5753">
                  <c:v>5754</c:v>
                </c:pt>
                <c:pt idx="5754">
                  <c:v>5755</c:v>
                </c:pt>
                <c:pt idx="5755">
                  <c:v>5756</c:v>
                </c:pt>
                <c:pt idx="5756">
                  <c:v>5757</c:v>
                </c:pt>
                <c:pt idx="5757">
                  <c:v>5758</c:v>
                </c:pt>
                <c:pt idx="5758">
                  <c:v>5759</c:v>
                </c:pt>
                <c:pt idx="5759">
                  <c:v>5760</c:v>
                </c:pt>
                <c:pt idx="5760">
                  <c:v>5761</c:v>
                </c:pt>
                <c:pt idx="5761">
                  <c:v>5762</c:v>
                </c:pt>
                <c:pt idx="5762">
                  <c:v>5763</c:v>
                </c:pt>
                <c:pt idx="5763">
                  <c:v>5764</c:v>
                </c:pt>
                <c:pt idx="5764">
                  <c:v>5765</c:v>
                </c:pt>
                <c:pt idx="5765">
                  <c:v>5766</c:v>
                </c:pt>
                <c:pt idx="5766">
                  <c:v>5767</c:v>
                </c:pt>
                <c:pt idx="5767">
                  <c:v>5768</c:v>
                </c:pt>
                <c:pt idx="5768">
                  <c:v>5769</c:v>
                </c:pt>
                <c:pt idx="5769">
                  <c:v>5770</c:v>
                </c:pt>
                <c:pt idx="5770">
                  <c:v>5771</c:v>
                </c:pt>
                <c:pt idx="5771">
                  <c:v>5772</c:v>
                </c:pt>
                <c:pt idx="5772">
                  <c:v>5773</c:v>
                </c:pt>
                <c:pt idx="5773">
                  <c:v>5774</c:v>
                </c:pt>
                <c:pt idx="5774">
                  <c:v>5775</c:v>
                </c:pt>
                <c:pt idx="5775">
                  <c:v>5776</c:v>
                </c:pt>
                <c:pt idx="5776">
                  <c:v>5777</c:v>
                </c:pt>
                <c:pt idx="5777">
                  <c:v>5778</c:v>
                </c:pt>
                <c:pt idx="5778">
                  <c:v>5779</c:v>
                </c:pt>
                <c:pt idx="5779">
                  <c:v>5780</c:v>
                </c:pt>
                <c:pt idx="5780">
                  <c:v>5781</c:v>
                </c:pt>
                <c:pt idx="5781">
                  <c:v>5782</c:v>
                </c:pt>
                <c:pt idx="5782">
                  <c:v>5783</c:v>
                </c:pt>
                <c:pt idx="5783">
                  <c:v>5784</c:v>
                </c:pt>
                <c:pt idx="5784">
                  <c:v>5785</c:v>
                </c:pt>
                <c:pt idx="5785">
                  <c:v>5786</c:v>
                </c:pt>
                <c:pt idx="5786">
                  <c:v>5787</c:v>
                </c:pt>
                <c:pt idx="5787">
                  <c:v>5788</c:v>
                </c:pt>
                <c:pt idx="5788">
                  <c:v>5789</c:v>
                </c:pt>
                <c:pt idx="5789">
                  <c:v>5790</c:v>
                </c:pt>
                <c:pt idx="5790">
                  <c:v>5791</c:v>
                </c:pt>
                <c:pt idx="5791">
                  <c:v>5792</c:v>
                </c:pt>
                <c:pt idx="5792">
                  <c:v>5793</c:v>
                </c:pt>
                <c:pt idx="5793">
                  <c:v>5794</c:v>
                </c:pt>
                <c:pt idx="5794">
                  <c:v>5795</c:v>
                </c:pt>
                <c:pt idx="5795">
                  <c:v>5796</c:v>
                </c:pt>
                <c:pt idx="5796">
                  <c:v>5797</c:v>
                </c:pt>
                <c:pt idx="5797">
                  <c:v>5798</c:v>
                </c:pt>
                <c:pt idx="5798">
                  <c:v>5799</c:v>
                </c:pt>
                <c:pt idx="5799">
                  <c:v>5800</c:v>
                </c:pt>
                <c:pt idx="5800">
                  <c:v>5801</c:v>
                </c:pt>
                <c:pt idx="5801">
                  <c:v>5802</c:v>
                </c:pt>
                <c:pt idx="5802">
                  <c:v>5803</c:v>
                </c:pt>
                <c:pt idx="5803">
                  <c:v>5804</c:v>
                </c:pt>
                <c:pt idx="5804">
                  <c:v>5805</c:v>
                </c:pt>
                <c:pt idx="5805">
                  <c:v>5806</c:v>
                </c:pt>
                <c:pt idx="5806">
                  <c:v>5807</c:v>
                </c:pt>
                <c:pt idx="5807">
                  <c:v>5808</c:v>
                </c:pt>
                <c:pt idx="5808">
                  <c:v>5809</c:v>
                </c:pt>
                <c:pt idx="5809">
                  <c:v>5810</c:v>
                </c:pt>
                <c:pt idx="5810">
                  <c:v>5811</c:v>
                </c:pt>
                <c:pt idx="5811">
                  <c:v>5812</c:v>
                </c:pt>
                <c:pt idx="5812">
                  <c:v>5813</c:v>
                </c:pt>
                <c:pt idx="5813">
                  <c:v>5814</c:v>
                </c:pt>
                <c:pt idx="5814">
                  <c:v>5815</c:v>
                </c:pt>
                <c:pt idx="5815">
                  <c:v>5816</c:v>
                </c:pt>
                <c:pt idx="5816">
                  <c:v>5817</c:v>
                </c:pt>
                <c:pt idx="5817">
                  <c:v>5818</c:v>
                </c:pt>
                <c:pt idx="5818">
                  <c:v>5819</c:v>
                </c:pt>
                <c:pt idx="5819">
                  <c:v>5820</c:v>
                </c:pt>
                <c:pt idx="5820">
                  <c:v>5821</c:v>
                </c:pt>
                <c:pt idx="5821">
                  <c:v>5822</c:v>
                </c:pt>
                <c:pt idx="5822">
                  <c:v>5823</c:v>
                </c:pt>
                <c:pt idx="5823">
                  <c:v>5824</c:v>
                </c:pt>
                <c:pt idx="5824">
                  <c:v>5825</c:v>
                </c:pt>
                <c:pt idx="5825">
                  <c:v>5826</c:v>
                </c:pt>
                <c:pt idx="5826">
                  <c:v>5827</c:v>
                </c:pt>
                <c:pt idx="5827">
                  <c:v>5828</c:v>
                </c:pt>
                <c:pt idx="5828">
                  <c:v>5829</c:v>
                </c:pt>
                <c:pt idx="5829">
                  <c:v>5830</c:v>
                </c:pt>
                <c:pt idx="5830">
                  <c:v>5831</c:v>
                </c:pt>
                <c:pt idx="5831">
                  <c:v>5832</c:v>
                </c:pt>
                <c:pt idx="5832">
                  <c:v>5833</c:v>
                </c:pt>
                <c:pt idx="5833">
                  <c:v>5834</c:v>
                </c:pt>
                <c:pt idx="5834">
                  <c:v>5835</c:v>
                </c:pt>
                <c:pt idx="5835">
                  <c:v>5836</c:v>
                </c:pt>
                <c:pt idx="5836">
                  <c:v>5837</c:v>
                </c:pt>
                <c:pt idx="5837">
                  <c:v>5838</c:v>
                </c:pt>
                <c:pt idx="5838">
                  <c:v>5839</c:v>
                </c:pt>
                <c:pt idx="5839">
                  <c:v>5840</c:v>
                </c:pt>
                <c:pt idx="5840">
                  <c:v>5841</c:v>
                </c:pt>
                <c:pt idx="5841">
                  <c:v>5842</c:v>
                </c:pt>
                <c:pt idx="5842">
                  <c:v>5843</c:v>
                </c:pt>
                <c:pt idx="5843">
                  <c:v>5844</c:v>
                </c:pt>
                <c:pt idx="5844">
                  <c:v>5845</c:v>
                </c:pt>
                <c:pt idx="5845">
                  <c:v>5846</c:v>
                </c:pt>
                <c:pt idx="5846">
                  <c:v>5847</c:v>
                </c:pt>
                <c:pt idx="5847">
                  <c:v>5848</c:v>
                </c:pt>
                <c:pt idx="5848">
                  <c:v>5849</c:v>
                </c:pt>
                <c:pt idx="5849">
                  <c:v>5850</c:v>
                </c:pt>
                <c:pt idx="5850">
                  <c:v>5851</c:v>
                </c:pt>
                <c:pt idx="5851">
                  <c:v>5852</c:v>
                </c:pt>
                <c:pt idx="5852">
                  <c:v>5853</c:v>
                </c:pt>
                <c:pt idx="5853">
                  <c:v>5854</c:v>
                </c:pt>
                <c:pt idx="5854">
                  <c:v>5855</c:v>
                </c:pt>
                <c:pt idx="5855">
                  <c:v>5856</c:v>
                </c:pt>
                <c:pt idx="5856">
                  <c:v>5857</c:v>
                </c:pt>
                <c:pt idx="5857">
                  <c:v>5858</c:v>
                </c:pt>
                <c:pt idx="5858">
                  <c:v>5859</c:v>
                </c:pt>
                <c:pt idx="5859">
                  <c:v>5860</c:v>
                </c:pt>
                <c:pt idx="5860">
                  <c:v>5861</c:v>
                </c:pt>
                <c:pt idx="5861">
                  <c:v>5862</c:v>
                </c:pt>
                <c:pt idx="5862">
                  <c:v>5863</c:v>
                </c:pt>
                <c:pt idx="5863">
                  <c:v>5864</c:v>
                </c:pt>
                <c:pt idx="5864">
                  <c:v>5865</c:v>
                </c:pt>
                <c:pt idx="5865">
                  <c:v>5866</c:v>
                </c:pt>
                <c:pt idx="5866">
                  <c:v>5867</c:v>
                </c:pt>
                <c:pt idx="5867">
                  <c:v>5868</c:v>
                </c:pt>
                <c:pt idx="5868">
                  <c:v>5869</c:v>
                </c:pt>
                <c:pt idx="5869">
                  <c:v>5870</c:v>
                </c:pt>
                <c:pt idx="5870">
                  <c:v>5871</c:v>
                </c:pt>
                <c:pt idx="5871">
                  <c:v>5872</c:v>
                </c:pt>
                <c:pt idx="5872">
                  <c:v>5873</c:v>
                </c:pt>
                <c:pt idx="5873">
                  <c:v>5874</c:v>
                </c:pt>
                <c:pt idx="5874">
                  <c:v>5875</c:v>
                </c:pt>
                <c:pt idx="5875">
                  <c:v>5876</c:v>
                </c:pt>
                <c:pt idx="5876">
                  <c:v>5877</c:v>
                </c:pt>
                <c:pt idx="5877">
                  <c:v>5878</c:v>
                </c:pt>
                <c:pt idx="5878">
                  <c:v>5879</c:v>
                </c:pt>
                <c:pt idx="5879">
                  <c:v>5880</c:v>
                </c:pt>
                <c:pt idx="5880">
                  <c:v>5881</c:v>
                </c:pt>
                <c:pt idx="5881">
                  <c:v>5882</c:v>
                </c:pt>
                <c:pt idx="5882">
                  <c:v>5883</c:v>
                </c:pt>
                <c:pt idx="5883">
                  <c:v>5884</c:v>
                </c:pt>
                <c:pt idx="5884">
                  <c:v>5885</c:v>
                </c:pt>
                <c:pt idx="5885">
                  <c:v>5886</c:v>
                </c:pt>
                <c:pt idx="5886">
                  <c:v>5887</c:v>
                </c:pt>
                <c:pt idx="5887">
                  <c:v>5888</c:v>
                </c:pt>
                <c:pt idx="5888">
                  <c:v>5889</c:v>
                </c:pt>
                <c:pt idx="5889">
                  <c:v>5890</c:v>
                </c:pt>
                <c:pt idx="5890">
                  <c:v>5891</c:v>
                </c:pt>
                <c:pt idx="5891">
                  <c:v>5892</c:v>
                </c:pt>
                <c:pt idx="5892">
                  <c:v>5893</c:v>
                </c:pt>
                <c:pt idx="5893">
                  <c:v>5894</c:v>
                </c:pt>
                <c:pt idx="5894">
                  <c:v>5895</c:v>
                </c:pt>
                <c:pt idx="5895">
                  <c:v>5896</c:v>
                </c:pt>
                <c:pt idx="5896">
                  <c:v>5897</c:v>
                </c:pt>
                <c:pt idx="5897">
                  <c:v>5898</c:v>
                </c:pt>
                <c:pt idx="5898">
                  <c:v>5899</c:v>
                </c:pt>
                <c:pt idx="5899">
                  <c:v>5900</c:v>
                </c:pt>
                <c:pt idx="5900">
                  <c:v>5901</c:v>
                </c:pt>
                <c:pt idx="5901">
                  <c:v>5902</c:v>
                </c:pt>
                <c:pt idx="5902">
                  <c:v>5903</c:v>
                </c:pt>
                <c:pt idx="5903">
                  <c:v>5904</c:v>
                </c:pt>
                <c:pt idx="5904">
                  <c:v>5905</c:v>
                </c:pt>
                <c:pt idx="5905">
                  <c:v>5906</c:v>
                </c:pt>
                <c:pt idx="5906">
                  <c:v>5907</c:v>
                </c:pt>
                <c:pt idx="5907">
                  <c:v>5908</c:v>
                </c:pt>
                <c:pt idx="5908">
                  <c:v>5909</c:v>
                </c:pt>
                <c:pt idx="5909">
                  <c:v>5910</c:v>
                </c:pt>
                <c:pt idx="5910">
                  <c:v>5911</c:v>
                </c:pt>
                <c:pt idx="5911">
                  <c:v>5912</c:v>
                </c:pt>
                <c:pt idx="5912">
                  <c:v>5913</c:v>
                </c:pt>
                <c:pt idx="5913">
                  <c:v>5914</c:v>
                </c:pt>
                <c:pt idx="5914">
                  <c:v>5915</c:v>
                </c:pt>
                <c:pt idx="5915">
                  <c:v>5916</c:v>
                </c:pt>
                <c:pt idx="5916">
                  <c:v>5917</c:v>
                </c:pt>
                <c:pt idx="5917">
                  <c:v>5918</c:v>
                </c:pt>
                <c:pt idx="5918">
                  <c:v>5919</c:v>
                </c:pt>
                <c:pt idx="5919">
                  <c:v>5920</c:v>
                </c:pt>
                <c:pt idx="5920">
                  <c:v>5921</c:v>
                </c:pt>
                <c:pt idx="5921">
                  <c:v>5922</c:v>
                </c:pt>
                <c:pt idx="5922">
                  <c:v>5923</c:v>
                </c:pt>
                <c:pt idx="5923">
                  <c:v>5924</c:v>
                </c:pt>
                <c:pt idx="5924">
                  <c:v>5925</c:v>
                </c:pt>
                <c:pt idx="5925">
                  <c:v>5926</c:v>
                </c:pt>
                <c:pt idx="5926">
                  <c:v>5927</c:v>
                </c:pt>
                <c:pt idx="5927">
                  <c:v>5928</c:v>
                </c:pt>
                <c:pt idx="5928">
                  <c:v>5929</c:v>
                </c:pt>
                <c:pt idx="5929">
                  <c:v>5930</c:v>
                </c:pt>
                <c:pt idx="5930">
                  <c:v>5931</c:v>
                </c:pt>
                <c:pt idx="5931">
                  <c:v>5932</c:v>
                </c:pt>
                <c:pt idx="5932">
                  <c:v>5933</c:v>
                </c:pt>
                <c:pt idx="5933">
                  <c:v>5934</c:v>
                </c:pt>
                <c:pt idx="5934">
                  <c:v>5935</c:v>
                </c:pt>
                <c:pt idx="5935">
                  <c:v>5936</c:v>
                </c:pt>
                <c:pt idx="5936">
                  <c:v>5937</c:v>
                </c:pt>
                <c:pt idx="5937">
                  <c:v>5938</c:v>
                </c:pt>
                <c:pt idx="5938">
                  <c:v>5939</c:v>
                </c:pt>
                <c:pt idx="5939">
                  <c:v>5940</c:v>
                </c:pt>
                <c:pt idx="5940">
                  <c:v>5941</c:v>
                </c:pt>
                <c:pt idx="5941">
                  <c:v>5942</c:v>
                </c:pt>
                <c:pt idx="5942">
                  <c:v>5943</c:v>
                </c:pt>
                <c:pt idx="5943">
                  <c:v>5944</c:v>
                </c:pt>
                <c:pt idx="5944">
                  <c:v>5945</c:v>
                </c:pt>
                <c:pt idx="5945">
                  <c:v>5946</c:v>
                </c:pt>
                <c:pt idx="5946">
                  <c:v>5947</c:v>
                </c:pt>
                <c:pt idx="5947">
                  <c:v>5948</c:v>
                </c:pt>
                <c:pt idx="5948">
                  <c:v>5949</c:v>
                </c:pt>
                <c:pt idx="5949">
                  <c:v>5950</c:v>
                </c:pt>
                <c:pt idx="5950">
                  <c:v>5951</c:v>
                </c:pt>
                <c:pt idx="5951">
                  <c:v>5952</c:v>
                </c:pt>
                <c:pt idx="5952">
                  <c:v>5953</c:v>
                </c:pt>
                <c:pt idx="5953">
                  <c:v>5954</c:v>
                </c:pt>
                <c:pt idx="5954">
                  <c:v>5955</c:v>
                </c:pt>
                <c:pt idx="5955">
                  <c:v>5956</c:v>
                </c:pt>
                <c:pt idx="5956">
                  <c:v>5957</c:v>
                </c:pt>
                <c:pt idx="5957">
                  <c:v>5958</c:v>
                </c:pt>
                <c:pt idx="5958">
                  <c:v>5959</c:v>
                </c:pt>
                <c:pt idx="5959">
                  <c:v>5960</c:v>
                </c:pt>
                <c:pt idx="5960">
                  <c:v>5961</c:v>
                </c:pt>
                <c:pt idx="5961">
                  <c:v>5962</c:v>
                </c:pt>
                <c:pt idx="5962">
                  <c:v>5963</c:v>
                </c:pt>
                <c:pt idx="5963">
                  <c:v>5964</c:v>
                </c:pt>
                <c:pt idx="5964">
                  <c:v>5965</c:v>
                </c:pt>
                <c:pt idx="5965">
                  <c:v>5966</c:v>
                </c:pt>
                <c:pt idx="5966">
                  <c:v>5967</c:v>
                </c:pt>
                <c:pt idx="5967">
                  <c:v>5968</c:v>
                </c:pt>
                <c:pt idx="5968">
                  <c:v>5969</c:v>
                </c:pt>
                <c:pt idx="5969">
                  <c:v>5970</c:v>
                </c:pt>
                <c:pt idx="5970">
                  <c:v>5971</c:v>
                </c:pt>
                <c:pt idx="5971">
                  <c:v>5972</c:v>
                </c:pt>
                <c:pt idx="5972">
                  <c:v>5973</c:v>
                </c:pt>
                <c:pt idx="5973">
                  <c:v>5974</c:v>
                </c:pt>
                <c:pt idx="5974">
                  <c:v>5975</c:v>
                </c:pt>
                <c:pt idx="5975">
                  <c:v>5976</c:v>
                </c:pt>
                <c:pt idx="5976">
                  <c:v>5977</c:v>
                </c:pt>
                <c:pt idx="5977">
                  <c:v>5978</c:v>
                </c:pt>
                <c:pt idx="5978">
                  <c:v>5979</c:v>
                </c:pt>
                <c:pt idx="5979">
                  <c:v>5980</c:v>
                </c:pt>
                <c:pt idx="5980">
                  <c:v>5981</c:v>
                </c:pt>
                <c:pt idx="5981">
                  <c:v>5982</c:v>
                </c:pt>
                <c:pt idx="5982">
                  <c:v>5983</c:v>
                </c:pt>
                <c:pt idx="5983">
                  <c:v>5984</c:v>
                </c:pt>
                <c:pt idx="5984">
                  <c:v>5985</c:v>
                </c:pt>
                <c:pt idx="5985">
                  <c:v>5986</c:v>
                </c:pt>
                <c:pt idx="5986">
                  <c:v>5987</c:v>
                </c:pt>
                <c:pt idx="5987">
                  <c:v>5988</c:v>
                </c:pt>
                <c:pt idx="5988">
                  <c:v>5989</c:v>
                </c:pt>
                <c:pt idx="5989">
                  <c:v>5990</c:v>
                </c:pt>
                <c:pt idx="5990">
                  <c:v>5991</c:v>
                </c:pt>
                <c:pt idx="5991">
                  <c:v>5992</c:v>
                </c:pt>
                <c:pt idx="5992">
                  <c:v>5993</c:v>
                </c:pt>
                <c:pt idx="5993">
                  <c:v>5994</c:v>
                </c:pt>
                <c:pt idx="5994">
                  <c:v>5995</c:v>
                </c:pt>
                <c:pt idx="5995">
                  <c:v>5996</c:v>
                </c:pt>
                <c:pt idx="5996">
                  <c:v>5997</c:v>
                </c:pt>
                <c:pt idx="5997">
                  <c:v>5998</c:v>
                </c:pt>
                <c:pt idx="5998">
                  <c:v>5999</c:v>
                </c:pt>
                <c:pt idx="5999">
                  <c:v>6000</c:v>
                </c:pt>
                <c:pt idx="6000">
                  <c:v>6001</c:v>
                </c:pt>
                <c:pt idx="6001">
                  <c:v>6002</c:v>
                </c:pt>
                <c:pt idx="6002">
                  <c:v>6003</c:v>
                </c:pt>
                <c:pt idx="6003">
                  <c:v>6004</c:v>
                </c:pt>
                <c:pt idx="6004">
                  <c:v>6005</c:v>
                </c:pt>
                <c:pt idx="6005">
                  <c:v>6006</c:v>
                </c:pt>
                <c:pt idx="6006">
                  <c:v>6007</c:v>
                </c:pt>
                <c:pt idx="6007">
                  <c:v>6008</c:v>
                </c:pt>
                <c:pt idx="6008">
                  <c:v>6009</c:v>
                </c:pt>
                <c:pt idx="6009">
                  <c:v>6010</c:v>
                </c:pt>
                <c:pt idx="6010">
                  <c:v>6011</c:v>
                </c:pt>
                <c:pt idx="6011">
                  <c:v>6012</c:v>
                </c:pt>
                <c:pt idx="6012">
                  <c:v>6013</c:v>
                </c:pt>
                <c:pt idx="6013">
                  <c:v>6014</c:v>
                </c:pt>
                <c:pt idx="6014">
                  <c:v>6015</c:v>
                </c:pt>
                <c:pt idx="6015">
                  <c:v>6016</c:v>
                </c:pt>
                <c:pt idx="6016">
                  <c:v>6017</c:v>
                </c:pt>
                <c:pt idx="6017">
                  <c:v>6018</c:v>
                </c:pt>
                <c:pt idx="6018">
                  <c:v>6019</c:v>
                </c:pt>
                <c:pt idx="6019">
                  <c:v>6020</c:v>
                </c:pt>
                <c:pt idx="6020">
                  <c:v>6021</c:v>
                </c:pt>
                <c:pt idx="6021">
                  <c:v>6022</c:v>
                </c:pt>
                <c:pt idx="6022">
                  <c:v>6023</c:v>
                </c:pt>
                <c:pt idx="6023">
                  <c:v>6024</c:v>
                </c:pt>
                <c:pt idx="6024">
                  <c:v>6025</c:v>
                </c:pt>
                <c:pt idx="6025">
                  <c:v>6026</c:v>
                </c:pt>
                <c:pt idx="6026">
                  <c:v>6027</c:v>
                </c:pt>
                <c:pt idx="6027">
                  <c:v>6028</c:v>
                </c:pt>
                <c:pt idx="6028">
                  <c:v>6029</c:v>
                </c:pt>
                <c:pt idx="6029">
                  <c:v>6030</c:v>
                </c:pt>
                <c:pt idx="6030">
                  <c:v>6031</c:v>
                </c:pt>
                <c:pt idx="6031">
                  <c:v>6032</c:v>
                </c:pt>
                <c:pt idx="6032">
                  <c:v>6033</c:v>
                </c:pt>
                <c:pt idx="6033">
                  <c:v>6034</c:v>
                </c:pt>
                <c:pt idx="6034">
                  <c:v>6035</c:v>
                </c:pt>
                <c:pt idx="6035">
                  <c:v>6036</c:v>
                </c:pt>
                <c:pt idx="6036">
                  <c:v>6037</c:v>
                </c:pt>
                <c:pt idx="6037">
                  <c:v>6038</c:v>
                </c:pt>
                <c:pt idx="6038">
                  <c:v>6039</c:v>
                </c:pt>
                <c:pt idx="6039">
                  <c:v>6040</c:v>
                </c:pt>
                <c:pt idx="6040">
                  <c:v>6041</c:v>
                </c:pt>
                <c:pt idx="6041">
                  <c:v>6042</c:v>
                </c:pt>
                <c:pt idx="6042">
                  <c:v>6043</c:v>
                </c:pt>
                <c:pt idx="6043">
                  <c:v>6044</c:v>
                </c:pt>
                <c:pt idx="6044">
                  <c:v>6045</c:v>
                </c:pt>
                <c:pt idx="6045">
                  <c:v>6046</c:v>
                </c:pt>
                <c:pt idx="6046">
                  <c:v>6047</c:v>
                </c:pt>
                <c:pt idx="6047">
                  <c:v>6048</c:v>
                </c:pt>
                <c:pt idx="6048">
                  <c:v>6049</c:v>
                </c:pt>
                <c:pt idx="6049">
                  <c:v>6050</c:v>
                </c:pt>
                <c:pt idx="6050">
                  <c:v>6051</c:v>
                </c:pt>
                <c:pt idx="6051">
                  <c:v>6052</c:v>
                </c:pt>
                <c:pt idx="6052">
                  <c:v>6053</c:v>
                </c:pt>
                <c:pt idx="6053">
                  <c:v>6054</c:v>
                </c:pt>
                <c:pt idx="6054">
                  <c:v>6055</c:v>
                </c:pt>
                <c:pt idx="6055">
                  <c:v>6056</c:v>
                </c:pt>
                <c:pt idx="6056">
                  <c:v>6057</c:v>
                </c:pt>
                <c:pt idx="6057">
                  <c:v>6058</c:v>
                </c:pt>
                <c:pt idx="6058">
                  <c:v>6059</c:v>
                </c:pt>
                <c:pt idx="6059">
                  <c:v>6060</c:v>
                </c:pt>
                <c:pt idx="6060">
                  <c:v>6061</c:v>
                </c:pt>
                <c:pt idx="6061">
                  <c:v>6062</c:v>
                </c:pt>
                <c:pt idx="6062">
                  <c:v>6063</c:v>
                </c:pt>
                <c:pt idx="6063">
                  <c:v>6064</c:v>
                </c:pt>
                <c:pt idx="6064">
                  <c:v>6065</c:v>
                </c:pt>
                <c:pt idx="6065">
                  <c:v>6066</c:v>
                </c:pt>
                <c:pt idx="6066">
                  <c:v>6067</c:v>
                </c:pt>
                <c:pt idx="6067">
                  <c:v>6068</c:v>
                </c:pt>
                <c:pt idx="6068">
                  <c:v>6069</c:v>
                </c:pt>
                <c:pt idx="6069">
                  <c:v>6070</c:v>
                </c:pt>
                <c:pt idx="6070">
                  <c:v>6071</c:v>
                </c:pt>
                <c:pt idx="6071">
                  <c:v>6072</c:v>
                </c:pt>
                <c:pt idx="6072">
                  <c:v>6073</c:v>
                </c:pt>
                <c:pt idx="6073">
                  <c:v>6074</c:v>
                </c:pt>
                <c:pt idx="6074">
                  <c:v>6075</c:v>
                </c:pt>
                <c:pt idx="6075">
                  <c:v>6076</c:v>
                </c:pt>
                <c:pt idx="6076">
                  <c:v>6077</c:v>
                </c:pt>
                <c:pt idx="6077">
                  <c:v>6078</c:v>
                </c:pt>
                <c:pt idx="6078">
                  <c:v>6079</c:v>
                </c:pt>
                <c:pt idx="6079">
                  <c:v>6080</c:v>
                </c:pt>
                <c:pt idx="6080">
                  <c:v>6081</c:v>
                </c:pt>
                <c:pt idx="6081">
                  <c:v>6082</c:v>
                </c:pt>
                <c:pt idx="6082">
                  <c:v>6083</c:v>
                </c:pt>
                <c:pt idx="6083">
                  <c:v>6084</c:v>
                </c:pt>
                <c:pt idx="6084">
                  <c:v>6085</c:v>
                </c:pt>
                <c:pt idx="6085">
                  <c:v>6086</c:v>
                </c:pt>
                <c:pt idx="6086">
                  <c:v>6087</c:v>
                </c:pt>
                <c:pt idx="6087">
                  <c:v>6088</c:v>
                </c:pt>
                <c:pt idx="6088">
                  <c:v>6089</c:v>
                </c:pt>
                <c:pt idx="6089">
                  <c:v>6090</c:v>
                </c:pt>
                <c:pt idx="6090">
                  <c:v>6091</c:v>
                </c:pt>
                <c:pt idx="6091">
                  <c:v>6092</c:v>
                </c:pt>
                <c:pt idx="6092">
                  <c:v>6093</c:v>
                </c:pt>
                <c:pt idx="6093">
                  <c:v>6094</c:v>
                </c:pt>
                <c:pt idx="6094">
                  <c:v>6095</c:v>
                </c:pt>
                <c:pt idx="6095">
                  <c:v>6096</c:v>
                </c:pt>
                <c:pt idx="6096">
                  <c:v>6097</c:v>
                </c:pt>
                <c:pt idx="6097">
                  <c:v>6098</c:v>
                </c:pt>
                <c:pt idx="6098">
                  <c:v>6099</c:v>
                </c:pt>
                <c:pt idx="6099">
                  <c:v>6100</c:v>
                </c:pt>
                <c:pt idx="6100">
                  <c:v>6101</c:v>
                </c:pt>
                <c:pt idx="6101">
                  <c:v>6102</c:v>
                </c:pt>
                <c:pt idx="6102">
                  <c:v>6103</c:v>
                </c:pt>
                <c:pt idx="6103">
                  <c:v>6104</c:v>
                </c:pt>
                <c:pt idx="6104">
                  <c:v>6105</c:v>
                </c:pt>
                <c:pt idx="6105">
                  <c:v>6106</c:v>
                </c:pt>
                <c:pt idx="6106">
                  <c:v>6107</c:v>
                </c:pt>
                <c:pt idx="6107">
                  <c:v>6108</c:v>
                </c:pt>
                <c:pt idx="6108">
                  <c:v>6109</c:v>
                </c:pt>
                <c:pt idx="6109">
                  <c:v>6110</c:v>
                </c:pt>
                <c:pt idx="6110">
                  <c:v>6111</c:v>
                </c:pt>
                <c:pt idx="6111">
                  <c:v>6112</c:v>
                </c:pt>
                <c:pt idx="6112">
                  <c:v>6113</c:v>
                </c:pt>
                <c:pt idx="6113">
                  <c:v>6114</c:v>
                </c:pt>
                <c:pt idx="6114">
                  <c:v>6115</c:v>
                </c:pt>
                <c:pt idx="6115">
                  <c:v>6116</c:v>
                </c:pt>
                <c:pt idx="6116">
                  <c:v>6117</c:v>
                </c:pt>
                <c:pt idx="6117">
                  <c:v>6118</c:v>
                </c:pt>
                <c:pt idx="6118">
                  <c:v>6119</c:v>
                </c:pt>
                <c:pt idx="6119">
                  <c:v>6120</c:v>
                </c:pt>
                <c:pt idx="6120">
                  <c:v>6121</c:v>
                </c:pt>
                <c:pt idx="6121">
                  <c:v>6122</c:v>
                </c:pt>
                <c:pt idx="6122">
                  <c:v>6123</c:v>
                </c:pt>
                <c:pt idx="6123">
                  <c:v>6124</c:v>
                </c:pt>
                <c:pt idx="6124">
                  <c:v>6125</c:v>
                </c:pt>
                <c:pt idx="6125">
                  <c:v>6126</c:v>
                </c:pt>
                <c:pt idx="6126">
                  <c:v>6127</c:v>
                </c:pt>
                <c:pt idx="6127">
                  <c:v>6128</c:v>
                </c:pt>
                <c:pt idx="6128">
                  <c:v>6129</c:v>
                </c:pt>
                <c:pt idx="6129">
                  <c:v>6130</c:v>
                </c:pt>
                <c:pt idx="6130">
                  <c:v>6131</c:v>
                </c:pt>
                <c:pt idx="6131">
                  <c:v>6132</c:v>
                </c:pt>
                <c:pt idx="6132">
                  <c:v>6133</c:v>
                </c:pt>
                <c:pt idx="6133">
                  <c:v>6134</c:v>
                </c:pt>
                <c:pt idx="6134">
                  <c:v>6135</c:v>
                </c:pt>
                <c:pt idx="6135">
                  <c:v>6136</c:v>
                </c:pt>
                <c:pt idx="6136">
                  <c:v>6137</c:v>
                </c:pt>
                <c:pt idx="6137">
                  <c:v>6138</c:v>
                </c:pt>
                <c:pt idx="6138">
                  <c:v>6139</c:v>
                </c:pt>
                <c:pt idx="6139">
                  <c:v>6140</c:v>
                </c:pt>
                <c:pt idx="6140">
                  <c:v>6141</c:v>
                </c:pt>
                <c:pt idx="6141">
                  <c:v>6142</c:v>
                </c:pt>
                <c:pt idx="6142">
                  <c:v>6143</c:v>
                </c:pt>
                <c:pt idx="6143">
                  <c:v>6144</c:v>
                </c:pt>
                <c:pt idx="6144">
                  <c:v>6145</c:v>
                </c:pt>
                <c:pt idx="6145">
                  <c:v>6146</c:v>
                </c:pt>
                <c:pt idx="6146">
                  <c:v>6147</c:v>
                </c:pt>
                <c:pt idx="6147">
                  <c:v>6148</c:v>
                </c:pt>
                <c:pt idx="6148">
                  <c:v>6149</c:v>
                </c:pt>
                <c:pt idx="6149">
                  <c:v>6150</c:v>
                </c:pt>
                <c:pt idx="6150">
                  <c:v>6151</c:v>
                </c:pt>
                <c:pt idx="6151">
                  <c:v>6152</c:v>
                </c:pt>
                <c:pt idx="6152">
                  <c:v>6153</c:v>
                </c:pt>
                <c:pt idx="6153">
                  <c:v>6154</c:v>
                </c:pt>
                <c:pt idx="6154">
                  <c:v>6155</c:v>
                </c:pt>
                <c:pt idx="6155">
                  <c:v>6156</c:v>
                </c:pt>
                <c:pt idx="6156">
                  <c:v>6157</c:v>
                </c:pt>
                <c:pt idx="6157">
                  <c:v>6158</c:v>
                </c:pt>
                <c:pt idx="6158">
                  <c:v>6159</c:v>
                </c:pt>
                <c:pt idx="6159">
                  <c:v>6160</c:v>
                </c:pt>
                <c:pt idx="6160">
                  <c:v>6161</c:v>
                </c:pt>
                <c:pt idx="6161">
                  <c:v>6162</c:v>
                </c:pt>
                <c:pt idx="6162">
                  <c:v>6163</c:v>
                </c:pt>
                <c:pt idx="6163">
                  <c:v>6164</c:v>
                </c:pt>
                <c:pt idx="6164">
                  <c:v>6165</c:v>
                </c:pt>
                <c:pt idx="6165">
                  <c:v>6166</c:v>
                </c:pt>
                <c:pt idx="6166">
                  <c:v>6167</c:v>
                </c:pt>
                <c:pt idx="6167">
                  <c:v>6168</c:v>
                </c:pt>
                <c:pt idx="6168">
                  <c:v>6169</c:v>
                </c:pt>
                <c:pt idx="6169">
                  <c:v>6170</c:v>
                </c:pt>
                <c:pt idx="6170">
                  <c:v>6171</c:v>
                </c:pt>
                <c:pt idx="6171">
                  <c:v>6172</c:v>
                </c:pt>
                <c:pt idx="6172">
                  <c:v>6173</c:v>
                </c:pt>
                <c:pt idx="6173">
                  <c:v>6174</c:v>
                </c:pt>
                <c:pt idx="6174">
                  <c:v>6175</c:v>
                </c:pt>
                <c:pt idx="6175">
                  <c:v>6176</c:v>
                </c:pt>
                <c:pt idx="6176">
                  <c:v>6177</c:v>
                </c:pt>
                <c:pt idx="6177">
                  <c:v>6178</c:v>
                </c:pt>
                <c:pt idx="6178">
                  <c:v>6179</c:v>
                </c:pt>
                <c:pt idx="6179">
                  <c:v>6180</c:v>
                </c:pt>
                <c:pt idx="6180">
                  <c:v>6181</c:v>
                </c:pt>
                <c:pt idx="6181">
                  <c:v>6182</c:v>
                </c:pt>
                <c:pt idx="6182">
                  <c:v>6183</c:v>
                </c:pt>
                <c:pt idx="6183">
                  <c:v>6184</c:v>
                </c:pt>
                <c:pt idx="6184">
                  <c:v>6185</c:v>
                </c:pt>
                <c:pt idx="6185">
                  <c:v>6186</c:v>
                </c:pt>
                <c:pt idx="6186">
                  <c:v>6187</c:v>
                </c:pt>
                <c:pt idx="6187">
                  <c:v>6188</c:v>
                </c:pt>
                <c:pt idx="6188">
                  <c:v>6189</c:v>
                </c:pt>
                <c:pt idx="6189">
                  <c:v>6190</c:v>
                </c:pt>
                <c:pt idx="6190">
                  <c:v>6191</c:v>
                </c:pt>
                <c:pt idx="6191">
                  <c:v>6192</c:v>
                </c:pt>
                <c:pt idx="6192">
                  <c:v>6193</c:v>
                </c:pt>
                <c:pt idx="6193">
                  <c:v>6194</c:v>
                </c:pt>
                <c:pt idx="6194">
                  <c:v>6195</c:v>
                </c:pt>
                <c:pt idx="6195">
                  <c:v>6196</c:v>
                </c:pt>
                <c:pt idx="6196">
                  <c:v>6197</c:v>
                </c:pt>
                <c:pt idx="6197">
                  <c:v>6198</c:v>
                </c:pt>
                <c:pt idx="6198">
                  <c:v>6199</c:v>
                </c:pt>
                <c:pt idx="6199">
                  <c:v>6200</c:v>
                </c:pt>
                <c:pt idx="6200">
                  <c:v>6201</c:v>
                </c:pt>
                <c:pt idx="6201">
                  <c:v>6202</c:v>
                </c:pt>
                <c:pt idx="6202">
                  <c:v>6203</c:v>
                </c:pt>
                <c:pt idx="6203">
                  <c:v>6204</c:v>
                </c:pt>
                <c:pt idx="6204">
                  <c:v>6205</c:v>
                </c:pt>
                <c:pt idx="6205">
                  <c:v>6206</c:v>
                </c:pt>
                <c:pt idx="6206">
                  <c:v>6207</c:v>
                </c:pt>
                <c:pt idx="6207">
                  <c:v>6208</c:v>
                </c:pt>
                <c:pt idx="6208">
                  <c:v>6209</c:v>
                </c:pt>
                <c:pt idx="6209">
                  <c:v>6210</c:v>
                </c:pt>
                <c:pt idx="6210">
                  <c:v>6211</c:v>
                </c:pt>
                <c:pt idx="6211">
                  <c:v>6212</c:v>
                </c:pt>
                <c:pt idx="6212">
                  <c:v>6213</c:v>
                </c:pt>
                <c:pt idx="6213">
                  <c:v>6214</c:v>
                </c:pt>
                <c:pt idx="6214">
                  <c:v>6215</c:v>
                </c:pt>
                <c:pt idx="6215">
                  <c:v>6216</c:v>
                </c:pt>
                <c:pt idx="6216">
                  <c:v>6217</c:v>
                </c:pt>
                <c:pt idx="6217">
                  <c:v>6218</c:v>
                </c:pt>
                <c:pt idx="6218">
                  <c:v>6219</c:v>
                </c:pt>
                <c:pt idx="6219">
                  <c:v>6220</c:v>
                </c:pt>
                <c:pt idx="6220">
                  <c:v>6221</c:v>
                </c:pt>
                <c:pt idx="6221">
                  <c:v>6222</c:v>
                </c:pt>
                <c:pt idx="6222">
                  <c:v>6223</c:v>
                </c:pt>
                <c:pt idx="6223">
                  <c:v>6224</c:v>
                </c:pt>
                <c:pt idx="6224">
                  <c:v>6225</c:v>
                </c:pt>
                <c:pt idx="6225">
                  <c:v>6226</c:v>
                </c:pt>
                <c:pt idx="6226">
                  <c:v>6227</c:v>
                </c:pt>
                <c:pt idx="6227">
                  <c:v>6228</c:v>
                </c:pt>
                <c:pt idx="6228">
                  <c:v>6229</c:v>
                </c:pt>
                <c:pt idx="6229">
                  <c:v>6230</c:v>
                </c:pt>
                <c:pt idx="6230">
                  <c:v>6231</c:v>
                </c:pt>
                <c:pt idx="6231">
                  <c:v>6232</c:v>
                </c:pt>
                <c:pt idx="6232">
                  <c:v>6233</c:v>
                </c:pt>
                <c:pt idx="6233">
                  <c:v>6234</c:v>
                </c:pt>
                <c:pt idx="6234">
                  <c:v>6235</c:v>
                </c:pt>
                <c:pt idx="6235">
                  <c:v>6236</c:v>
                </c:pt>
                <c:pt idx="6236">
                  <c:v>6237</c:v>
                </c:pt>
                <c:pt idx="6237">
                  <c:v>6238</c:v>
                </c:pt>
                <c:pt idx="6238">
                  <c:v>6239</c:v>
                </c:pt>
                <c:pt idx="6239">
                  <c:v>6240</c:v>
                </c:pt>
                <c:pt idx="6240">
                  <c:v>6241</c:v>
                </c:pt>
                <c:pt idx="6241">
                  <c:v>6242</c:v>
                </c:pt>
                <c:pt idx="6242">
                  <c:v>6243</c:v>
                </c:pt>
                <c:pt idx="6243">
                  <c:v>6244</c:v>
                </c:pt>
                <c:pt idx="6244">
                  <c:v>6245</c:v>
                </c:pt>
                <c:pt idx="6245">
                  <c:v>6246</c:v>
                </c:pt>
                <c:pt idx="6246">
                  <c:v>6247</c:v>
                </c:pt>
                <c:pt idx="6247">
                  <c:v>6248</c:v>
                </c:pt>
                <c:pt idx="6248">
                  <c:v>6249</c:v>
                </c:pt>
                <c:pt idx="6249">
                  <c:v>6250</c:v>
                </c:pt>
                <c:pt idx="6250">
                  <c:v>6251</c:v>
                </c:pt>
                <c:pt idx="6251">
                  <c:v>6252</c:v>
                </c:pt>
                <c:pt idx="6252">
                  <c:v>6253</c:v>
                </c:pt>
                <c:pt idx="6253">
                  <c:v>6254</c:v>
                </c:pt>
                <c:pt idx="6254">
                  <c:v>6255</c:v>
                </c:pt>
                <c:pt idx="6255">
                  <c:v>6256</c:v>
                </c:pt>
                <c:pt idx="6256">
                  <c:v>6257</c:v>
                </c:pt>
                <c:pt idx="6257">
                  <c:v>6258</c:v>
                </c:pt>
                <c:pt idx="6258">
                  <c:v>6259</c:v>
                </c:pt>
                <c:pt idx="6259">
                  <c:v>6260</c:v>
                </c:pt>
                <c:pt idx="6260">
                  <c:v>6261</c:v>
                </c:pt>
                <c:pt idx="6261">
                  <c:v>6262</c:v>
                </c:pt>
                <c:pt idx="6262">
                  <c:v>6263</c:v>
                </c:pt>
                <c:pt idx="6263">
                  <c:v>6264</c:v>
                </c:pt>
                <c:pt idx="6264">
                  <c:v>6265</c:v>
                </c:pt>
                <c:pt idx="6265">
                  <c:v>6266</c:v>
                </c:pt>
                <c:pt idx="6266">
                  <c:v>6267</c:v>
                </c:pt>
                <c:pt idx="6267">
                  <c:v>6268</c:v>
                </c:pt>
                <c:pt idx="6268">
                  <c:v>6269</c:v>
                </c:pt>
                <c:pt idx="6269">
                  <c:v>6270</c:v>
                </c:pt>
                <c:pt idx="6270">
                  <c:v>6271</c:v>
                </c:pt>
                <c:pt idx="6271">
                  <c:v>6272</c:v>
                </c:pt>
                <c:pt idx="6272">
                  <c:v>6273</c:v>
                </c:pt>
                <c:pt idx="6273">
                  <c:v>6274</c:v>
                </c:pt>
                <c:pt idx="6274">
                  <c:v>6275</c:v>
                </c:pt>
                <c:pt idx="6275">
                  <c:v>6276</c:v>
                </c:pt>
                <c:pt idx="6276">
                  <c:v>6277</c:v>
                </c:pt>
                <c:pt idx="6277">
                  <c:v>6278</c:v>
                </c:pt>
                <c:pt idx="6278">
                  <c:v>6279</c:v>
                </c:pt>
                <c:pt idx="6279">
                  <c:v>6280</c:v>
                </c:pt>
                <c:pt idx="6280">
                  <c:v>6281</c:v>
                </c:pt>
                <c:pt idx="6281">
                  <c:v>6282</c:v>
                </c:pt>
                <c:pt idx="6282">
                  <c:v>6283</c:v>
                </c:pt>
                <c:pt idx="6283">
                  <c:v>6284</c:v>
                </c:pt>
                <c:pt idx="6284">
                  <c:v>6285</c:v>
                </c:pt>
                <c:pt idx="6285">
                  <c:v>6286</c:v>
                </c:pt>
                <c:pt idx="6286">
                  <c:v>6287</c:v>
                </c:pt>
                <c:pt idx="6287">
                  <c:v>6288</c:v>
                </c:pt>
                <c:pt idx="6288">
                  <c:v>6289</c:v>
                </c:pt>
                <c:pt idx="6289">
                  <c:v>6290</c:v>
                </c:pt>
                <c:pt idx="6290">
                  <c:v>6291</c:v>
                </c:pt>
                <c:pt idx="6291">
                  <c:v>6292</c:v>
                </c:pt>
                <c:pt idx="6292">
                  <c:v>6293</c:v>
                </c:pt>
                <c:pt idx="6293">
                  <c:v>6294</c:v>
                </c:pt>
                <c:pt idx="6294">
                  <c:v>6295</c:v>
                </c:pt>
                <c:pt idx="6295">
                  <c:v>6296</c:v>
                </c:pt>
                <c:pt idx="6296">
                  <c:v>6297</c:v>
                </c:pt>
                <c:pt idx="6297">
                  <c:v>6298</c:v>
                </c:pt>
                <c:pt idx="6298">
                  <c:v>6299</c:v>
                </c:pt>
                <c:pt idx="6299">
                  <c:v>6300</c:v>
                </c:pt>
                <c:pt idx="6300">
                  <c:v>6301</c:v>
                </c:pt>
                <c:pt idx="6301">
                  <c:v>6302</c:v>
                </c:pt>
                <c:pt idx="6302">
                  <c:v>6303</c:v>
                </c:pt>
                <c:pt idx="6303">
                  <c:v>6304</c:v>
                </c:pt>
                <c:pt idx="6304">
                  <c:v>6305</c:v>
                </c:pt>
                <c:pt idx="6305">
                  <c:v>6306</c:v>
                </c:pt>
                <c:pt idx="6306">
                  <c:v>6307</c:v>
                </c:pt>
                <c:pt idx="6307">
                  <c:v>6308</c:v>
                </c:pt>
                <c:pt idx="6308">
                  <c:v>6309</c:v>
                </c:pt>
                <c:pt idx="6309">
                  <c:v>6310</c:v>
                </c:pt>
                <c:pt idx="6310">
                  <c:v>6311</c:v>
                </c:pt>
                <c:pt idx="6311">
                  <c:v>6312</c:v>
                </c:pt>
                <c:pt idx="6312">
                  <c:v>6313</c:v>
                </c:pt>
                <c:pt idx="6313">
                  <c:v>6314</c:v>
                </c:pt>
                <c:pt idx="6314">
                  <c:v>6315</c:v>
                </c:pt>
                <c:pt idx="6315">
                  <c:v>6316</c:v>
                </c:pt>
                <c:pt idx="6316">
                  <c:v>6317</c:v>
                </c:pt>
                <c:pt idx="6317">
                  <c:v>6318</c:v>
                </c:pt>
                <c:pt idx="6318">
                  <c:v>6319</c:v>
                </c:pt>
                <c:pt idx="6319">
                  <c:v>6320</c:v>
                </c:pt>
                <c:pt idx="6320">
                  <c:v>6321</c:v>
                </c:pt>
                <c:pt idx="6321">
                  <c:v>6322</c:v>
                </c:pt>
                <c:pt idx="6322">
                  <c:v>6323</c:v>
                </c:pt>
                <c:pt idx="6323">
                  <c:v>6324</c:v>
                </c:pt>
                <c:pt idx="6324">
                  <c:v>6325</c:v>
                </c:pt>
                <c:pt idx="6325">
                  <c:v>6326</c:v>
                </c:pt>
                <c:pt idx="6326">
                  <c:v>6327</c:v>
                </c:pt>
                <c:pt idx="6327">
                  <c:v>6328</c:v>
                </c:pt>
                <c:pt idx="6328">
                  <c:v>6329</c:v>
                </c:pt>
                <c:pt idx="6329">
                  <c:v>6330</c:v>
                </c:pt>
                <c:pt idx="6330">
                  <c:v>6331</c:v>
                </c:pt>
                <c:pt idx="6331">
                  <c:v>6332</c:v>
                </c:pt>
                <c:pt idx="6332">
                  <c:v>6333</c:v>
                </c:pt>
                <c:pt idx="6333">
                  <c:v>6334</c:v>
                </c:pt>
                <c:pt idx="6334">
                  <c:v>6335</c:v>
                </c:pt>
                <c:pt idx="6335">
                  <c:v>6336</c:v>
                </c:pt>
                <c:pt idx="6336">
                  <c:v>6337</c:v>
                </c:pt>
                <c:pt idx="6337">
                  <c:v>6338</c:v>
                </c:pt>
                <c:pt idx="6338">
                  <c:v>6339</c:v>
                </c:pt>
                <c:pt idx="6339">
                  <c:v>6340</c:v>
                </c:pt>
                <c:pt idx="6340">
                  <c:v>6341</c:v>
                </c:pt>
                <c:pt idx="6341">
                  <c:v>6342</c:v>
                </c:pt>
                <c:pt idx="6342">
                  <c:v>6343</c:v>
                </c:pt>
                <c:pt idx="6343">
                  <c:v>6344</c:v>
                </c:pt>
                <c:pt idx="6344">
                  <c:v>6345</c:v>
                </c:pt>
                <c:pt idx="6345">
                  <c:v>6346</c:v>
                </c:pt>
                <c:pt idx="6346">
                  <c:v>6347</c:v>
                </c:pt>
                <c:pt idx="6347">
                  <c:v>6348</c:v>
                </c:pt>
                <c:pt idx="6348">
                  <c:v>6349</c:v>
                </c:pt>
                <c:pt idx="6349">
                  <c:v>6350</c:v>
                </c:pt>
                <c:pt idx="6350">
                  <c:v>6351</c:v>
                </c:pt>
                <c:pt idx="6351">
                  <c:v>6352</c:v>
                </c:pt>
                <c:pt idx="6352">
                  <c:v>6353</c:v>
                </c:pt>
                <c:pt idx="6353">
                  <c:v>6354</c:v>
                </c:pt>
                <c:pt idx="6354">
                  <c:v>6355</c:v>
                </c:pt>
                <c:pt idx="6355">
                  <c:v>6356</c:v>
                </c:pt>
                <c:pt idx="6356">
                  <c:v>6357</c:v>
                </c:pt>
                <c:pt idx="6357">
                  <c:v>6358</c:v>
                </c:pt>
                <c:pt idx="6358">
                  <c:v>6359</c:v>
                </c:pt>
                <c:pt idx="6359">
                  <c:v>6360</c:v>
                </c:pt>
                <c:pt idx="6360">
                  <c:v>6361</c:v>
                </c:pt>
                <c:pt idx="6361">
                  <c:v>6362</c:v>
                </c:pt>
                <c:pt idx="6362">
                  <c:v>6363</c:v>
                </c:pt>
                <c:pt idx="6363">
                  <c:v>6364</c:v>
                </c:pt>
                <c:pt idx="6364">
                  <c:v>6365</c:v>
                </c:pt>
                <c:pt idx="6365">
                  <c:v>6366</c:v>
                </c:pt>
                <c:pt idx="6366">
                  <c:v>6367</c:v>
                </c:pt>
                <c:pt idx="6367">
                  <c:v>6368</c:v>
                </c:pt>
                <c:pt idx="6368">
                  <c:v>6369</c:v>
                </c:pt>
                <c:pt idx="6369">
                  <c:v>6370</c:v>
                </c:pt>
                <c:pt idx="6370">
                  <c:v>6371</c:v>
                </c:pt>
                <c:pt idx="6371">
                  <c:v>6372</c:v>
                </c:pt>
                <c:pt idx="6372">
                  <c:v>6373</c:v>
                </c:pt>
                <c:pt idx="6373">
                  <c:v>6374</c:v>
                </c:pt>
                <c:pt idx="6374">
                  <c:v>6375</c:v>
                </c:pt>
                <c:pt idx="6375">
                  <c:v>6376</c:v>
                </c:pt>
                <c:pt idx="6376">
                  <c:v>6377</c:v>
                </c:pt>
                <c:pt idx="6377">
                  <c:v>6378</c:v>
                </c:pt>
                <c:pt idx="6378">
                  <c:v>6379</c:v>
                </c:pt>
                <c:pt idx="6379">
                  <c:v>6380</c:v>
                </c:pt>
                <c:pt idx="6380">
                  <c:v>6381</c:v>
                </c:pt>
                <c:pt idx="6381">
                  <c:v>6382</c:v>
                </c:pt>
                <c:pt idx="6382">
                  <c:v>6383</c:v>
                </c:pt>
                <c:pt idx="6383">
                  <c:v>6384</c:v>
                </c:pt>
                <c:pt idx="6384">
                  <c:v>6385</c:v>
                </c:pt>
                <c:pt idx="6385">
                  <c:v>6386</c:v>
                </c:pt>
                <c:pt idx="6386">
                  <c:v>6387</c:v>
                </c:pt>
                <c:pt idx="6387">
                  <c:v>6388</c:v>
                </c:pt>
                <c:pt idx="6388">
                  <c:v>6389</c:v>
                </c:pt>
                <c:pt idx="6389">
                  <c:v>6390</c:v>
                </c:pt>
                <c:pt idx="6390">
                  <c:v>6391</c:v>
                </c:pt>
                <c:pt idx="6391">
                  <c:v>6392</c:v>
                </c:pt>
                <c:pt idx="6392">
                  <c:v>6393</c:v>
                </c:pt>
                <c:pt idx="6393">
                  <c:v>6394</c:v>
                </c:pt>
                <c:pt idx="6394">
                  <c:v>6395</c:v>
                </c:pt>
                <c:pt idx="6395">
                  <c:v>6396</c:v>
                </c:pt>
                <c:pt idx="6396">
                  <c:v>6397</c:v>
                </c:pt>
                <c:pt idx="6397">
                  <c:v>6398</c:v>
                </c:pt>
                <c:pt idx="6398">
                  <c:v>6399</c:v>
                </c:pt>
                <c:pt idx="6399">
                  <c:v>6400</c:v>
                </c:pt>
                <c:pt idx="6400">
                  <c:v>6401</c:v>
                </c:pt>
                <c:pt idx="6401">
                  <c:v>6402</c:v>
                </c:pt>
                <c:pt idx="6402">
                  <c:v>6403</c:v>
                </c:pt>
                <c:pt idx="6403">
                  <c:v>6404</c:v>
                </c:pt>
                <c:pt idx="6404">
                  <c:v>6405</c:v>
                </c:pt>
                <c:pt idx="6405">
                  <c:v>6406</c:v>
                </c:pt>
                <c:pt idx="6406">
                  <c:v>6407</c:v>
                </c:pt>
                <c:pt idx="6407">
                  <c:v>6408</c:v>
                </c:pt>
                <c:pt idx="6408">
                  <c:v>6409</c:v>
                </c:pt>
                <c:pt idx="6409">
                  <c:v>6410</c:v>
                </c:pt>
                <c:pt idx="6410">
                  <c:v>6411</c:v>
                </c:pt>
                <c:pt idx="6411">
                  <c:v>6412</c:v>
                </c:pt>
                <c:pt idx="6412">
                  <c:v>6413</c:v>
                </c:pt>
                <c:pt idx="6413">
                  <c:v>6414</c:v>
                </c:pt>
                <c:pt idx="6414">
                  <c:v>6415</c:v>
                </c:pt>
                <c:pt idx="6415">
                  <c:v>6416</c:v>
                </c:pt>
                <c:pt idx="6416">
                  <c:v>6417</c:v>
                </c:pt>
                <c:pt idx="6417">
                  <c:v>6418</c:v>
                </c:pt>
                <c:pt idx="6418">
                  <c:v>6419</c:v>
                </c:pt>
                <c:pt idx="6419">
                  <c:v>6420</c:v>
                </c:pt>
                <c:pt idx="6420">
                  <c:v>6421</c:v>
                </c:pt>
                <c:pt idx="6421">
                  <c:v>6422</c:v>
                </c:pt>
                <c:pt idx="6422">
                  <c:v>6423</c:v>
                </c:pt>
                <c:pt idx="6423">
                  <c:v>6424</c:v>
                </c:pt>
                <c:pt idx="6424">
                  <c:v>6425</c:v>
                </c:pt>
                <c:pt idx="6425">
                  <c:v>6426</c:v>
                </c:pt>
                <c:pt idx="6426">
                  <c:v>6427</c:v>
                </c:pt>
                <c:pt idx="6427">
                  <c:v>6428</c:v>
                </c:pt>
                <c:pt idx="6428">
                  <c:v>6429</c:v>
                </c:pt>
                <c:pt idx="6429">
                  <c:v>6430</c:v>
                </c:pt>
                <c:pt idx="6430">
                  <c:v>6431</c:v>
                </c:pt>
                <c:pt idx="6431">
                  <c:v>6432</c:v>
                </c:pt>
                <c:pt idx="6432">
                  <c:v>6433</c:v>
                </c:pt>
                <c:pt idx="6433">
                  <c:v>6434</c:v>
                </c:pt>
                <c:pt idx="6434">
                  <c:v>6435</c:v>
                </c:pt>
                <c:pt idx="6435">
                  <c:v>6436</c:v>
                </c:pt>
                <c:pt idx="6436">
                  <c:v>6437</c:v>
                </c:pt>
                <c:pt idx="6437">
                  <c:v>6438</c:v>
                </c:pt>
                <c:pt idx="6438">
                  <c:v>6439</c:v>
                </c:pt>
                <c:pt idx="6439">
                  <c:v>6440</c:v>
                </c:pt>
                <c:pt idx="6440">
                  <c:v>6441</c:v>
                </c:pt>
                <c:pt idx="6441">
                  <c:v>6442</c:v>
                </c:pt>
                <c:pt idx="6442">
                  <c:v>6443</c:v>
                </c:pt>
                <c:pt idx="6443">
                  <c:v>6444</c:v>
                </c:pt>
                <c:pt idx="6444">
                  <c:v>6445</c:v>
                </c:pt>
                <c:pt idx="6445">
                  <c:v>6446</c:v>
                </c:pt>
                <c:pt idx="6446">
                  <c:v>6447</c:v>
                </c:pt>
                <c:pt idx="6447">
                  <c:v>6448</c:v>
                </c:pt>
                <c:pt idx="6448">
                  <c:v>6449</c:v>
                </c:pt>
                <c:pt idx="6449">
                  <c:v>6450</c:v>
                </c:pt>
                <c:pt idx="6450">
                  <c:v>6451</c:v>
                </c:pt>
                <c:pt idx="6451">
                  <c:v>6452</c:v>
                </c:pt>
                <c:pt idx="6452">
                  <c:v>6453</c:v>
                </c:pt>
                <c:pt idx="6453">
                  <c:v>6454</c:v>
                </c:pt>
                <c:pt idx="6454">
                  <c:v>6455</c:v>
                </c:pt>
                <c:pt idx="6455">
                  <c:v>6456</c:v>
                </c:pt>
                <c:pt idx="6456">
                  <c:v>6457</c:v>
                </c:pt>
                <c:pt idx="6457">
                  <c:v>6458</c:v>
                </c:pt>
                <c:pt idx="6458">
                  <c:v>6459</c:v>
                </c:pt>
                <c:pt idx="6459">
                  <c:v>6460</c:v>
                </c:pt>
                <c:pt idx="6460">
                  <c:v>6461</c:v>
                </c:pt>
                <c:pt idx="6461">
                  <c:v>6462</c:v>
                </c:pt>
                <c:pt idx="6462">
                  <c:v>6463</c:v>
                </c:pt>
                <c:pt idx="6463">
                  <c:v>6464</c:v>
                </c:pt>
                <c:pt idx="6464">
                  <c:v>6465</c:v>
                </c:pt>
                <c:pt idx="6465">
                  <c:v>6466</c:v>
                </c:pt>
                <c:pt idx="6466">
                  <c:v>6467</c:v>
                </c:pt>
                <c:pt idx="6467">
                  <c:v>6468</c:v>
                </c:pt>
                <c:pt idx="6468">
                  <c:v>6469</c:v>
                </c:pt>
                <c:pt idx="6469">
                  <c:v>6470</c:v>
                </c:pt>
                <c:pt idx="6470">
                  <c:v>6471</c:v>
                </c:pt>
                <c:pt idx="6471">
                  <c:v>6472</c:v>
                </c:pt>
                <c:pt idx="6472">
                  <c:v>6473</c:v>
                </c:pt>
                <c:pt idx="6473">
                  <c:v>6474</c:v>
                </c:pt>
                <c:pt idx="6474">
                  <c:v>6475</c:v>
                </c:pt>
                <c:pt idx="6475">
                  <c:v>6476</c:v>
                </c:pt>
                <c:pt idx="6476">
                  <c:v>6477</c:v>
                </c:pt>
                <c:pt idx="6477">
                  <c:v>6478</c:v>
                </c:pt>
                <c:pt idx="6478">
                  <c:v>6479</c:v>
                </c:pt>
                <c:pt idx="6479">
                  <c:v>6480</c:v>
                </c:pt>
                <c:pt idx="6480">
                  <c:v>6481</c:v>
                </c:pt>
                <c:pt idx="6481">
                  <c:v>6482</c:v>
                </c:pt>
                <c:pt idx="6482">
                  <c:v>6483</c:v>
                </c:pt>
                <c:pt idx="6483">
                  <c:v>6484</c:v>
                </c:pt>
                <c:pt idx="6484">
                  <c:v>6485</c:v>
                </c:pt>
                <c:pt idx="6485">
                  <c:v>6486</c:v>
                </c:pt>
                <c:pt idx="6486">
                  <c:v>6487</c:v>
                </c:pt>
                <c:pt idx="6487">
                  <c:v>6488</c:v>
                </c:pt>
                <c:pt idx="6488">
                  <c:v>6489</c:v>
                </c:pt>
                <c:pt idx="6489">
                  <c:v>6490</c:v>
                </c:pt>
                <c:pt idx="6490">
                  <c:v>6491</c:v>
                </c:pt>
                <c:pt idx="6491">
                  <c:v>6492</c:v>
                </c:pt>
                <c:pt idx="6492">
                  <c:v>6493</c:v>
                </c:pt>
                <c:pt idx="6493">
                  <c:v>6494</c:v>
                </c:pt>
                <c:pt idx="6494">
                  <c:v>6495</c:v>
                </c:pt>
                <c:pt idx="6495">
                  <c:v>6496</c:v>
                </c:pt>
                <c:pt idx="6496">
                  <c:v>6497</c:v>
                </c:pt>
                <c:pt idx="6497">
                  <c:v>6498</c:v>
                </c:pt>
                <c:pt idx="6498">
                  <c:v>6499</c:v>
                </c:pt>
                <c:pt idx="6499">
                  <c:v>6500</c:v>
                </c:pt>
                <c:pt idx="6500">
                  <c:v>6501</c:v>
                </c:pt>
                <c:pt idx="6501">
                  <c:v>6502</c:v>
                </c:pt>
                <c:pt idx="6502">
                  <c:v>6503</c:v>
                </c:pt>
                <c:pt idx="6503">
                  <c:v>6504</c:v>
                </c:pt>
                <c:pt idx="6504">
                  <c:v>6505</c:v>
                </c:pt>
                <c:pt idx="6505">
                  <c:v>6506</c:v>
                </c:pt>
                <c:pt idx="6506">
                  <c:v>6507</c:v>
                </c:pt>
                <c:pt idx="6507">
                  <c:v>6508</c:v>
                </c:pt>
                <c:pt idx="6508">
                  <c:v>6509</c:v>
                </c:pt>
                <c:pt idx="6509">
                  <c:v>6510</c:v>
                </c:pt>
                <c:pt idx="6510">
                  <c:v>6511</c:v>
                </c:pt>
                <c:pt idx="6511">
                  <c:v>6512</c:v>
                </c:pt>
                <c:pt idx="6512">
                  <c:v>6513</c:v>
                </c:pt>
                <c:pt idx="6513">
                  <c:v>6514</c:v>
                </c:pt>
                <c:pt idx="6514">
                  <c:v>6515</c:v>
                </c:pt>
                <c:pt idx="6515">
                  <c:v>6516</c:v>
                </c:pt>
                <c:pt idx="6516">
                  <c:v>6517</c:v>
                </c:pt>
                <c:pt idx="6517">
                  <c:v>6518</c:v>
                </c:pt>
                <c:pt idx="6518">
                  <c:v>6519</c:v>
                </c:pt>
                <c:pt idx="6519">
                  <c:v>6520</c:v>
                </c:pt>
                <c:pt idx="6520">
                  <c:v>6521</c:v>
                </c:pt>
                <c:pt idx="6521">
                  <c:v>6522</c:v>
                </c:pt>
                <c:pt idx="6522">
                  <c:v>6523</c:v>
                </c:pt>
                <c:pt idx="6523">
                  <c:v>6524</c:v>
                </c:pt>
                <c:pt idx="6524">
                  <c:v>6525</c:v>
                </c:pt>
                <c:pt idx="6525">
                  <c:v>6526</c:v>
                </c:pt>
                <c:pt idx="6526">
                  <c:v>6527</c:v>
                </c:pt>
                <c:pt idx="6527">
                  <c:v>6528</c:v>
                </c:pt>
                <c:pt idx="6528">
                  <c:v>6529</c:v>
                </c:pt>
                <c:pt idx="6529">
                  <c:v>6530</c:v>
                </c:pt>
                <c:pt idx="6530">
                  <c:v>6531</c:v>
                </c:pt>
                <c:pt idx="6531">
                  <c:v>6532</c:v>
                </c:pt>
                <c:pt idx="6532">
                  <c:v>6533</c:v>
                </c:pt>
                <c:pt idx="6533">
                  <c:v>6534</c:v>
                </c:pt>
                <c:pt idx="6534">
                  <c:v>6535</c:v>
                </c:pt>
                <c:pt idx="6535">
                  <c:v>6536</c:v>
                </c:pt>
                <c:pt idx="6536">
                  <c:v>6537</c:v>
                </c:pt>
                <c:pt idx="6537">
                  <c:v>6538</c:v>
                </c:pt>
                <c:pt idx="6538">
                  <c:v>6539</c:v>
                </c:pt>
                <c:pt idx="6539">
                  <c:v>6540</c:v>
                </c:pt>
                <c:pt idx="6540">
                  <c:v>6541</c:v>
                </c:pt>
                <c:pt idx="6541">
                  <c:v>6542</c:v>
                </c:pt>
                <c:pt idx="6542">
                  <c:v>6543</c:v>
                </c:pt>
                <c:pt idx="6543">
                  <c:v>6544</c:v>
                </c:pt>
                <c:pt idx="6544">
                  <c:v>6545</c:v>
                </c:pt>
                <c:pt idx="6545">
                  <c:v>6546</c:v>
                </c:pt>
                <c:pt idx="6546">
                  <c:v>6547</c:v>
                </c:pt>
                <c:pt idx="6547">
                  <c:v>6548</c:v>
                </c:pt>
                <c:pt idx="6548">
                  <c:v>6549</c:v>
                </c:pt>
                <c:pt idx="6549">
                  <c:v>6550</c:v>
                </c:pt>
                <c:pt idx="6550">
                  <c:v>6551</c:v>
                </c:pt>
                <c:pt idx="6551">
                  <c:v>6552</c:v>
                </c:pt>
                <c:pt idx="6552">
                  <c:v>6553</c:v>
                </c:pt>
                <c:pt idx="6553">
                  <c:v>6554</c:v>
                </c:pt>
                <c:pt idx="6554">
                  <c:v>6555</c:v>
                </c:pt>
                <c:pt idx="6555">
                  <c:v>6556</c:v>
                </c:pt>
                <c:pt idx="6556">
                  <c:v>6557</c:v>
                </c:pt>
                <c:pt idx="6557">
                  <c:v>6558</c:v>
                </c:pt>
                <c:pt idx="6558">
                  <c:v>6559</c:v>
                </c:pt>
                <c:pt idx="6559">
                  <c:v>6560</c:v>
                </c:pt>
                <c:pt idx="6560">
                  <c:v>6561</c:v>
                </c:pt>
                <c:pt idx="6561">
                  <c:v>6562</c:v>
                </c:pt>
                <c:pt idx="6562">
                  <c:v>6563</c:v>
                </c:pt>
                <c:pt idx="6563">
                  <c:v>6564</c:v>
                </c:pt>
                <c:pt idx="6564">
                  <c:v>6565</c:v>
                </c:pt>
                <c:pt idx="6565">
                  <c:v>6566</c:v>
                </c:pt>
                <c:pt idx="6566">
                  <c:v>6567</c:v>
                </c:pt>
                <c:pt idx="6567">
                  <c:v>6568</c:v>
                </c:pt>
                <c:pt idx="6568">
                  <c:v>6569</c:v>
                </c:pt>
                <c:pt idx="6569">
                  <c:v>6570</c:v>
                </c:pt>
                <c:pt idx="6570">
                  <c:v>6571</c:v>
                </c:pt>
                <c:pt idx="6571">
                  <c:v>6572</c:v>
                </c:pt>
                <c:pt idx="6572">
                  <c:v>6573</c:v>
                </c:pt>
                <c:pt idx="6573">
                  <c:v>6574</c:v>
                </c:pt>
                <c:pt idx="6574">
                  <c:v>6575</c:v>
                </c:pt>
                <c:pt idx="6575">
                  <c:v>6576</c:v>
                </c:pt>
                <c:pt idx="6576">
                  <c:v>6577</c:v>
                </c:pt>
                <c:pt idx="6577">
                  <c:v>6578</c:v>
                </c:pt>
                <c:pt idx="6578">
                  <c:v>6579</c:v>
                </c:pt>
                <c:pt idx="6579">
                  <c:v>6580</c:v>
                </c:pt>
                <c:pt idx="6580">
                  <c:v>6581</c:v>
                </c:pt>
                <c:pt idx="6581">
                  <c:v>6582</c:v>
                </c:pt>
                <c:pt idx="6582">
                  <c:v>6583</c:v>
                </c:pt>
                <c:pt idx="6583">
                  <c:v>6584</c:v>
                </c:pt>
                <c:pt idx="6584">
                  <c:v>6585</c:v>
                </c:pt>
                <c:pt idx="6585">
                  <c:v>6586</c:v>
                </c:pt>
                <c:pt idx="6586">
                  <c:v>6587</c:v>
                </c:pt>
                <c:pt idx="6587">
                  <c:v>6588</c:v>
                </c:pt>
                <c:pt idx="6588">
                  <c:v>6589</c:v>
                </c:pt>
                <c:pt idx="6589">
                  <c:v>6590</c:v>
                </c:pt>
                <c:pt idx="6590">
                  <c:v>6591</c:v>
                </c:pt>
                <c:pt idx="6591">
                  <c:v>6592</c:v>
                </c:pt>
                <c:pt idx="6592">
                  <c:v>6593</c:v>
                </c:pt>
                <c:pt idx="6593">
                  <c:v>6594</c:v>
                </c:pt>
                <c:pt idx="6594">
                  <c:v>6595</c:v>
                </c:pt>
                <c:pt idx="6595">
                  <c:v>6596</c:v>
                </c:pt>
                <c:pt idx="6596">
                  <c:v>6597</c:v>
                </c:pt>
                <c:pt idx="6597">
                  <c:v>6598</c:v>
                </c:pt>
                <c:pt idx="6598">
                  <c:v>6599</c:v>
                </c:pt>
                <c:pt idx="6599">
                  <c:v>6600</c:v>
                </c:pt>
                <c:pt idx="6600">
                  <c:v>6601</c:v>
                </c:pt>
                <c:pt idx="6601">
                  <c:v>6602</c:v>
                </c:pt>
                <c:pt idx="6602">
                  <c:v>6603</c:v>
                </c:pt>
                <c:pt idx="6603">
                  <c:v>6604</c:v>
                </c:pt>
                <c:pt idx="6604">
                  <c:v>6605</c:v>
                </c:pt>
                <c:pt idx="6605">
                  <c:v>6606</c:v>
                </c:pt>
                <c:pt idx="6606">
                  <c:v>6607</c:v>
                </c:pt>
                <c:pt idx="6607">
                  <c:v>6608</c:v>
                </c:pt>
                <c:pt idx="6608">
                  <c:v>6609</c:v>
                </c:pt>
                <c:pt idx="6609">
                  <c:v>6610</c:v>
                </c:pt>
                <c:pt idx="6610">
                  <c:v>6611</c:v>
                </c:pt>
                <c:pt idx="6611">
                  <c:v>6612</c:v>
                </c:pt>
                <c:pt idx="6612">
                  <c:v>6613</c:v>
                </c:pt>
                <c:pt idx="6613">
                  <c:v>6614</c:v>
                </c:pt>
                <c:pt idx="6614">
                  <c:v>6615</c:v>
                </c:pt>
                <c:pt idx="6615">
                  <c:v>6616</c:v>
                </c:pt>
                <c:pt idx="6616">
                  <c:v>6617</c:v>
                </c:pt>
                <c:pt idx="6617">
                  <c:v>6618</c:v>
                </c:pt>
                <c:pt idx="6618">
                  <c:v>6619</c:v>
                </c:pt>
                <c:pt idx="6619">
                  <c:v>6620</c:v>
                </c:pt>
                <c:pt idx="6620">
                  <c:v>6621</c:v>
                </c:pt>
                <c:pt idx="6621">
                  <c:v>6622</c:v>
                </c:pt>
                <c:pt idx="6622">
                  <c:v>6623</c:v>
                </c:pt>
                <c:pt idx="6623">
                  <c:v>6624</c:v>
                </c:pt>
                <c:pt idx="6624">
                  <c:v>6625</c:v>
                </c:pt>
                <c:pt idx="6625">
                  <c:v>6626</c:v>
                </c:pt>
                <c:pt idx="6626">
                  <c:v>6627</c:v>
                </c:pt>
                <c:pt idx="6627">
                  <c:v>6628</c:v>
                </c:pt>
                <c:pt idx="6628">
                  <c:v>6629</c:v>
                </c:pt>
                <c:pt idx="6629">
                  <c:v>6630</c:v>
                </c:pt>
                <c:pt idx="6630">
                  <c:v>6631</c:v>
                </c:pt>
                <c:pt idx="6631">
                  <c:v>6632</c:v>
                </c:pt>
                <c:pt idx="6632">
                  <c:v>6633</c:v>
                </c:pt>
                <c:pt idx="6633">
                  <c:v>6634</c:v>
                </c:pt>
                <c:pt idx="6634">
                  <c:v>6635</c:v>
                </c:pt>
                <c:pt idx="6635">
                  <c:v>6636</c:v>
                </c:pt>
                <c:pt idx="6636">
                  <c:v>6637</c:v>
                </c:pt>
                <c:pt idx="6637">
                  <c:v>6638</c:v>
                </c:pt>
                <c:pt idx="6638">
                  <c:v>6639</c:v>
                </c:pt>
                <c:pt idx="6639">
                  <c:v>6640</c:v>
                </c:pt>
                <c:pt idx="6640">
                  <c:v>6641</c:v>
                </c:pt>
                <c:pt idx="6641">
                  <c:v>6642</c:v>
                </c:pt>
                <c:pt idx="6642">
                  <c:v>6643</c:v>
                </c:pt>
                <c:pt idx="6643">
                  <c:v>6644</c:v>
                </c:pt>
                <c:pt idx="6644">
                  <c:v>6645</c:v>
                </c:pt>
                <c:pt idx="6645">
                  <c:v>6646</c:v>
                </c:pt>
                <c:pt idx="6646">
                  <c:v>6647</c:v>
                </c:pt>
                <c:pt idx="6647">
                  <c:v>6648</c:v>
                </c:pt>
                <c:pt idx="6648">
                  <c:v>6649</c:v>
                </c:pt>
                <c:pt idx="6649">
                  <c:v>6650</c:v>
                </c:pt>
                <c:pt idx="6650">
                  <c:v>6651</c:v>
                </c:pt>
                <c:pt idx="6651">
                  <c:v>6652</c:v>
                </c:pt>
                <c:pt idx="6652">
                  <c:v>6653</c:v>
                </c:pt>
                <c:pt idx="6653">
                  <c:v>6654</c:v>
                </c:pt>
                <c:pt idx="6654">
                  <c:v>6655</c:v>
                </c:pt>
                <c:pt idx="6655">
                  <c:v>6656</c:v>
                </c:pt>
                <c:pt idx="6656">
                  <c:v>6657</c:v>
                </c:pt>
                <c:pt idx="6657">
                  <c:v>6658</c:v>
                </c:pt>
                <c:pt idx="6658">
                  <c:v>6659</c:v>
                </c:pt>
                <c:pt idx="6659">
                  <c:v>6660</c:v>
                </c:pt>
                <c:pt idx="6660">
                  <c:v>6661</c:v>
                </c:pt>
                <c:pt idx="6661">
                  <c:v>6662</c:v>
                </c:pt>
                <c:pt idx="6662">
                  <c:v>6663</c:v>
                </c:pt>
                <c:pt idx="6663">
                  <c:v>6664</c:v>
                </c:pt>
                <c:pt idx="6664">
                  <c:v>6665</c:v>
                </c:pt>
                <c:pt idx="6665">
                  <c:v>6666</c:v>
                </c:pt>
                <c:pt idx="6666">
                  <c:v>6667</c:v>
                </c:pt>
                <c:pt idx="6667">
                  <c:v>6668</c:v>
                </c:pt>
                <c:pt idx="6668">
                  <c:v>6669</c:v>
                </c:pt>
                <c:pt idx="6669">
                  <c:v>6670</c:v>
                </c:pt>
                <c:pt idx="6670">
                  <c:v>6671</c:v>
                </c:pt>
                <c:pt idx="6671">
                  <c:v>6672</c:v>
                </c:pt>
                <c:pt idx="6672">
                  <c:v>6673</c:v>
                </c:pt>
                <c:pt idx="6673">
                  <c:v>6674</c:v>
                </c:pt>
                <c:pt idx="6674">
                  <c:v>6675</c:v>
                </c:pt>
                <c:pt idx="6675">
                  <c:v>6676</c:v>
                </c:pt>
                <c:pt idx="6676">
                  <c:v>6677</c:v>
                </c:pt>
                <c:pt idx="6677">
                  <c:v>6678</c:v>
                </c:pt>
                <c:pt idx="6678">
                  <c:v>6679</c:v>
                </c:pt>
                <c:pt idx="6679">
                  <c:v>6680</c:v>
                </c:pt>
                <c:pt idx="6680">
                  <c:v>6681</c:v>
                </c:pt>
                <c:pt idx="6681">
                  <c:v>6682</c:v>
                </c:pt>
                <c:pt idx="6682">
                  <c:v>6683</c:v>
                </c:pt>
                <c:pt idx="6683">
                  <c:v>6684</c:v>
                </c:pt>
                <c:pt idx="6684">
                  <c:v>6685</c:v>
                </c:pt>
                <c:pt idx="6685">
                  <c:v>6686</c:v>
                </c:pt>
                <c:pt idx="6686">
                  <c:v>6687</c:v>
                </c:pt>
                <c:pt idx="6687">
                  <c:v>6688</c:v>
                </c:pt>
                <c:pt idx="6688">
                  <c:v>6689</c:v>
                </c:pt>
                <c:pt idx="6689">
                  <c:v>6690</c:v>
                </c:pt>
                <c:pt idx="6690">
                  <c:v>6691</c:v>
                </c:pt>
                <c:pt idx="6691">
                  <c:v>6692</c:v>
                </c:pt>
                <c:pt idx="6692">
                  <c:v>6693</c:v>
                </c:pt>
                <c:pt idx="6693">
                  <c:v>6694</c:v>
                </c:pt>
                <c:pt idx="6694">
                  <c:v>6695</c:v>
                </c:pt>
                <c:pt idx="6695">
                  <c:v>6696</c:v>
                </c:pt>
                <c:pt idx="6696">
                  <c:v>6697</c:v>
                </c:pt>
                <c:pt idx="6697">
                  <c:v>6698</c:v>
                </c:pt>
                <c:pt idx="6698">
                  <c:v>6699</c:v>
                </c:pt>
                <c:pt idx="6699">
                  <c:v>6700</c:v>
                </c:pt>
                <c:pt idx="6700">
                  <c:v>6701</c:v>
                </c:pt>
                <c:pt idx="6701">
                  <c:v>6702</c:v>
                </c:pt>
                <c:pt idx="6702">
                  <c:v>6703</c:v>
                </c:pt>
                <c:pt idx="6703">
                  <c:v>6704</c:v>
                </c:pt>
                <c:pt idx="6704">
                  <c:v>6705</c:v>
                </c:pt>
                <c:pt idx="6705">
                  <c:v>6706</c:v>
                </c:pt>
                <c:pt idx="6706">
                  <c:v>6707</c:v>
                </c:pt>
                <c:pt idx="6707">
                  <c:v>6708</c:v>
                </c:pt>
                <c:pt idx="6708">
                  <c:v>6709</c:v>
                </c:pt>
                <c:pt idx="6709">
                  <c:v>6710</c:v>
                </c:pt>
                <c:pt idx="6710">
                  <c:v>6711</c:v>
                </c:pt>
                <c:pt idx="6711">
                  <c:v>6712</c:v>
                </c:pt>
                <c:pt idx="6712">
                  <c:v>6713</c:v>
                </c:pt>
                <c:pt idx="6713">
                  <c:v>6714</c:v>
                </c:pt>
                <c:pt idx="6714">
                  <c:v>6715</c:v>
                </c:pt>
                <c:pt idx="6715">
                  <c:v>6716</c:v>
                </c:pt>
                <c:pt idx="6716">
                  <c:v>6717</c:v>
                </c:pt>
                <c:pt idx="6717">
                  <c:v>6718</c:v>
                </c:pt>
                <c:pt idx="6718">
                  <c:v>6719</c:v>
                </c:pt>
                <c:pt idx="6719">
                  <c:v>6720</c:v>
                </c:pt>
                <c:pt idx="6720">
                  <c:v>6721</c:v>
                </c:pt>
                <c:pt idx="6721">
                  <c:v>6722</c:v>
                </c:pt>
                <c:pt idx="6722">
                  <c:v>6723</c:v>
                </c:pt>
                <c:pt idx="6723">
                  <c:v>6724</c:v>
                </c:pt>
                <c:pt idx="6724">
                  <c:v>6725</c:v>
                </c:pt>
                <c:pt idx="6725">
                  <c:v>6726</c:v>
                </c:pt>
                <c:pt idx="6726">
                  <c:v>6727</c:v>
                </c:pt>
                <c:pt idx="6727">
                  <c:v>6728</c:v>
                </c:pt>
                <c:pt idx="6728">
                  <c:v>6729</c:v>
                </c:pt>
                <c:pt idx="6729">
                  <c:v>6730</c:v>
                </c:pt>
                <c:pt idx="6730">
                  <c:v>6731</c:v>
                </c:pt>
                <c:pt idx="6731">
                  <c:v>6732</c:v>
                </c:pt>
                <c:pt idx="6732">
                  <c:v>6733</c:v>
                </c:pt>
                <c:pt idx="6733">
                  <c:v>6734</c:v>
                </c:pt>
                <c:pt idx="6734">
                  <c:v>6735</c:v>
                </c:pt>
                <c:pt idx="6735">
                  <c:v>6736</c:v>
                </c:pt>
                <c:pt idx="6736">
                  <c:v>6737</c:v>
                </c:pt>
                <c:pt idx="6737">
                  <c:v>6738</c:v>
                </c:pt>
                <c:pt idx="6738">
                  <c:v>6739</c:v>
                </c:pt>
                <c:pt idx="6739">
                  <c:v>6740</c:v>
                </c:pt>
                <c:pt idx="6740">
                  <c:v>6741</c:v>
                </c:pt>
                <c:pt idx="6741">
                  <c:v>6742</c:v>
                </c:pt>
                <c:pt idx="6742">
                  <c:v>6743</c:v>
                </c:pt>
                <c:pt idx="6743">
                  <c:v>6744</c:v>
                </c:pt>
                <c:pt idx="6744">
                  <c:v>6745</c:v>
                </c:pt>
                <c:pt idx="6745">
                  <c:v>6746</c:v>
                </c:pt>
                <c:pt idx="6746">
                  <c:v>6747</c:v>
                </c:pt>
                <c:pt idx="6747">
                  <c:v>6748</c:v>
                </c:pt>
                <c:pt idx="6748">
                  <c:v>6749</c:v>
                </c:pt>
                <c:pt idx="6749">
                  <c:v>6750</c:v>
                </c:pt>
                <c:pt idx="6750">
                  <c:v>6751</c:v>
                </c:pt>
                <c:pt idx="6751">
                  <c:v>6752</c:v>
                </c:pt>
                <c:pt idx="6752">
                  <c:v>6753</c:v>
                </c:pt>
                <c:pt idx="6753">
                  <c:v>6754</c:v>
                </c:pt>
                <c:pt idx="6754">
                  <c:v>6755</c:v>
                </c:pt>
                <c:pt idx="6755">
                  <c:v>6756</c:v>
                </c:pt>
                <c:pt idx="6756">
                  <c:v>6757</c:v>
                </c:pt>
                <c:pt idx="6757">
                  <c:v>6758</c:v>
                </c:pt>
                <c:pt idx="6758">
                  <c:v>6759</c:v>
                </c:pt>
                <c:pt idx="6759">
                  <c:v>6760</c:v>
                </c:pt>
                <c:pt idx="6760">
                  <c:v>6761</c:v>
                </c:pt>
                <c:pt idx="6761">
                  <c:v>6762</c:v>
                </c:pt>
                <c:pt idx="6762">
                  <c:v>6763</c:v>
                </c:pt>
                <c:pt idx="6763">
                  <c:v>6764</c:v>
                </c:pt>
                <c:pt idx="6764">
                  <c:v>6765</c:v>
                </c:pt>
                <c:pt idx="6765">
                  <c:v>6766</c:v>
                </c:pt>
                <c:pt idx="6766">
                  <c:v>6767</c:v>
                </c:pt>
                <c:pt idx="6767">
                  <c:v>6768</c:v>
                </c:pt>
                <c:pt idx="6768">
                  <c:v>6769</c:v>
                </c:pt>
                <c:pt idx="6769">
                  <c:v>6770</c:v>
                </c:pt>
                <c:pt idx="6770">
                  <c:v>6771</c:v>
                </c:pt>
                <c:pt idx="6771">
                  <c:v>6772</c:v>
                </c:pt>
                <c:pt idx="6772">
                  <c:v>6773</c:v>
                </c:pt>
                <c:pt idx="6773">
                  <c:v>6774</c:v>
                </c:pt>
                <c:pt idx="6774">
                  <c:v>6775</c:v>
                </c:pt>
                <c:pt idx="6775">
                  <c:v>6776</c:v>
                </c:pt>
                <c:pt idx="6776">
                  <c:v>6777</c:v>
                </c:pt>
                <c:pt idx="6777">
                  <c:v>6778</c:v>
                </c:pt>
                <c:pt idx="6778">
                  <c:v>6779</c:v>
                </c:pt>
                <c:pt idx="6779">
                  <c:v>6780</c:v>
                </c:pt>
                <c:pt idx="6780">
                  <c:v>6781</c:v>
                </c:pt>
                <c:pt idx="6781">
                  <c:v>6782</c:v>
                </c:pt>
                <c:pt idx="6782">
                  <c:v>6783</c:v>
                </c:pt>
                <c:pt idx="6783">
                  <c:v>6784</c:v>
                </c:pt>
                <c:pt idx="6784">
                  <c:v>6785</c:v>
                </c:pt>
                <c:pt idx="6785">
                  <c:v>6786</c:v>
                </c:pt>
                <c:pt idx="6786">
                  <c:v>6787</c:v>
                </c:pt>
                <c:pt idx="6787">
                  <c:v>6788</c:v>
                </c:pt>
                <c:pt idx="6788">
                  <c:v>6789</c:v>
                </c:pt>
                <c:pt idx="6789">
                  <c:v>6790</c:v>
                </c:pt>
                <c:pt idx="6790">
                  <c:v>6791</c:v>
                </c:pt>
                <c:pt idx="6791">
                  <c:v>6792</c:v>
                </c:pt>
                <c:pt idx="6792">
                  <c:v>6793</c:v>
                </c:pt>
                <c:pt idx="6793">
                  <c:v>6794</c:v>
                </c:pt>
                <c:pt idx="6794">
                  <c:v>6795</c:v>
                </c:pt>
                <c:pt idx="6795">
                  <c:v>6796</c:v>
                </c:pt>
                <c:pt idx="6796">
                  <c:v>6797</c:v>
                </c:pt>
                <c:pt idx="6797">
                  <c:v>6798</c:v>
                </c:pt>
                <c:pt idx="6798">
                  <c:v>6799</c:v>
                </c:pt>
                <c:pt idx="6799">
                  <c:v>6800</c:v>
                </c:pt>
                <c:pt idx="6800">
                  <c:v>6801</c:v>
                </c:pt>
                <c:pt idx="6801">
                  <c:v>6802</c:v>
                </c:pt>
                <c:pt idx="6802">
                  <c:v>6803</c:v>
                </c:pt>
                <c:pt idx="6803">
                  <c:v>6804</c:v>
                </c:pt>
                <c:pt idx="6804">
                  <c:v>6805</c:v>
                </c:pt>
                <c:pt idx="6805">
                  <c:v>6806</c:v>
                </c:pt>
                <c:pt idx="6806">
                  <c:v>6807</c:v>
                </c:pt>
                <c:pt idx="6807">
                  <c:v>6808</c:v>
                </c:pt>
                <c:pt idx="6808">
                  <c:v>6809</c:v>
                </c:pt>
                <c:pt idx="6809">
                  <c:v>6810</c:v>
                </c:pt>
                <c:pt idx="6810">
                  <c:v>6811</c:v>
                </c:pt>
                <c:pt idx="6811">
                  <c:v>6812</c:v>
                </c:pt>
                <c:pt idx="6812">
                  <c:v>6813</c:v>
                </c:pt>
                <c:pt idx="6813">
                  <c:v>6814</c:v>
                </c:pt>
                <c:pt idx="6814">
                  <c:v>6815</c:v>
                </c:pt>
                <c:pt idx="6815">
                  <c:v>6816</c:v>
                </c:pt>
                <c:pt idx="6816">
                  <c:v>6817</c:v>
                </c:pt>
                <c:pt idx="6817">
                  <c:v>6818</c:v>
                </c:pt>
                <c:pt idx="6818">
                  <c:v>6819</c:v>
                </c:pt>
                <c:pt idx="6819">
                  <c:v>6820</c:v>
                </c:pt>
                <c:pt idx="6820">
                  <c:v>6821</c:v>
                </c:pt>
                <c:pt idx="6821">
                  <c:v>6822</c:v>
                </c:pt>
                <c:pt idx="6822">
                  <c:v>6823</c:v>
                </c:pt>
                <c:pt idx="6823">
                  <c:v>6824</c:v>
                </c:pt>
                <c:pt idx="6824">
                  <c:v>6825</c:v>
                </c:pt>
                <c:pt idx="6825">
                  <c:v>6826</c:v>
                </c:pt>
                <c:pt idx="6826">
                  <c:v>6827</c:v>
                </c:pt>
                <c:pt idx="6827">
                  <c:v>6828</c:v>
                </c:pt>
                <c:pt idx="6828">
                  <c:v>6829</c:v>
                </c:pt>
                <c:pt idx="6829">
                  <c:v>6830</c:v>
                </c:pt>
                <c:pt idx="6830">
                  <c:v>6831</c:v>
                </c:pt>
                <c:pt idx="6831">
                  <c:v>6832</c:v>
                </c:pt>
                <c:pt idx="6832">
                  <c:v>6833</c:v>
                </c:pt>
                <c:pt idx="6833">
                  <c:v>6834</c:v>
                </c:pt>
                <c:pt idx="6834">
                  <c:v>6835</c:v>
                </c:pt>
                <c:pt idx="6835">
                  <c:v>6836</c:v>
                </c:pt>
                <c:pt idx="6836">
                  <c:v>6837</c:v>
                </c:pt>
                <c:pt idx="6837">
                  <c:v>6838</c:v>
                </c:pt>
                <c:pt idx="6838">
                  <c:v>6839</c:v>
                </c:pt>
                <c:pt idx="6839">
                  <c:v>6840</c:v>
                </c:pt>
                <c:pt idx="6840">
                  <c:v>6841</c:v>
                </c:pt>
                <c:pt idx="6841">
                  <c:v>6842</c:v>
                </c:pt>
                <c:pt idx="6842">
                  <c:v>6843</c:v>
                </c:pt>
                <c:pt idx="6843">
                  <c:v>6844</c:v>
                </c:pt>
                <c:pt idx="6844">
                  <c:v>6845</c:v>
                </c:pt>
                <c:pt idx="6845">
                  <c:v>6846</c:v>
                </c:pt>
                <c:pt idx="6846">
                  <c:v>6847</c:v>
                </c:pt>
                <c:pt idx="6847">
                  <c:v>6848</c:v>
                </c:pt>
                <c:pt idx="6848">
                  <c:v>6849</c:v>
                </c:pt>
                <c:pt idx="6849">
                  <c:v>6850</c:v>
                </c:pt>
                <c:pt idx="6850">
                  <c:v>6851</c:v>
                </c:pt>
                <c:pt idx="6851">
                  <c:v>6852</c:v>
                </c:pt>
                <c:pt idx="6852">
                  <c:v>6853</c:v>
                </c:pt>
                <c:pt idx="6853">
                  <c:v>6854</c:v>
                </c:pt>
                <c:pt idx="6854">
                  <c:v>6855</c:v>
                </c:pt>
                <c:pt idx="6855">
                  <c:v>6856</c:v>
                </c:pt>
                <c:pt idx="6856">
                  <c:v>6857</c:v>
                </c:pt>
                <c:pt idx="6857">
                  <c:v>6858</c:v>
                </c:pt>
                <c:pt idx="6858">
                  <c:v>6859</c:v>
                </c:pt>
                <c:pt idx="6859">
                  <c:v>6860</c:v>
                </c:pt>
                <c:pt idx="6860">
                  <c:v>6861</c:v>
                </c:pt>
                <c:pt idx="6861">
                  <c:v>6862</c:v>
                </c:pt>
                <c:pt idx="6862">
                  <c:v>6863</c:v>
                </c:pt>
                <c:pt idx="6863">
                  <c:v>6864</c:v>
                </c:pt>
                <c:pt idx="6864">
                  <c:v>6865</c:v>
                </c:pt>
                <c:pt idx="6865">
                  <c:v>6866</c:v>
                </c:pt>
                <c:pt idx="6866">
                  <c:v>6867</c:v>
                </c:pt>
                <c:pt idx="6867">
                  <c:v>6868</c:v>
                </c:pt>
                <c:pt idx="6868">
                  <c:v>6869</c:v>
                </c:pt>
                <c:pt idx="6869">
                  <c:v>6870</c:v>
                </c:pt>
                <c:pt idx="6870">
                  <c:v>6871</c:v>
                </c:pt>
                <c:pt idx="6871">
                  <c:v>6872</c:v>
                </c:pt>
                <c:pt idx="6872">
                  <c:v>6873</c:v>
                </c:pt>
                <c:pt idx="6873">
                  <c:v>6874</c:v>
                </c:pt>
                <c:pt idx="6874">
                  <c:v>6875</c:v>
                </c:pt>
                <c:pt idx="6875">
                  <c:v>6876</c:v>
                </c:pt>
                <c:pt idx="6876">
                  <c:v>6877</c:v>
                </c:pt>
                <c:pt idx="6877">
                  <c:v>6878</c:v>
                </c:pt>
                <c:pt idx="6878">
                  <c:v>6879</c:v>
                </c:pt>
                <c:pt idx="6879">
                  <c:v>6880</c:v>
                </c:pt>
                <c:pt idx="6880">
                  <c:v>6881</c:v>
                </c:pt>
                <c:pt idx="6881">
                  <c:v>6882</c:v>
                </c:pt>
                <c:pt idx="6882">
                  <c:v>6883</c:v>
                </c:pt>
                <c:pt idx="6883">
                  <c:v>6884</c:v>
                </c:pt>
                <c:pt idx="6884">
                  <c:v>6885</c:v>
                </c:pt>
                <c:pt idx="6885">
                  <c:v>6886</c:v>
                </c:pt>
                <c:pt idx="6886">
                  <c:v>6887</c:v>
                </c:pt>
                <c:pt idx="6887">
                  <c:v>6888</c:v>
                </c:pt>
                <c:pt idx="6888">
                  <c:v>6889</c:v>
                </c:pt>
                <c:pt idx="6889">
                  <c:v>6890</c:v>
                </c:pt>
                <c:pt idx="6890">
                  <c:v>6891</c:v>
                </c:pt>
                <c:pt idx="6891">
                  <c:v>6892</c:v>
                </c:pt>
                <c:pt idx="6892">
                  <c:v>6893</c:v>
                </c:pt>
                <c:pt idx="6893">
                  <c:v>6894</c:v>
                </c:pt>
                <c:pt idx="6894">
                  <c:v>6895</c:v>
                </c:pt>
                <c:pt idx="6895">
                  <c:v>6896</c:v>
                </c:pt>
                <c:pt idx="6896">
                  <c:v>6897</c:v>
                </c:pt>
                <c:pt idx="6897">
                  <c:v>6898</c:v>
                </c:pt>
                <c:pt idx="6898">
                  <c:v>6899</c:v>
                </c:pt>
                <c:pt idx="6899">
                  <c:v>6900</c:v>
                </c:pt>
                <c:pt idx="6900">
                  <c:v>6901</c:v>
                </c:pt>
                <c:pt idx="6901">
                  <c:v>6902</c:v>
                </c:pt>
                <c:pt idx="6902">
                  <c:v>6903</c:v>
                </c:pt>
                <c:pt idx="6903">
                  <c:v>6904</c:v>
                </c:pt>
                <c:pt idx="6904">
                  <c:v>6905</c:v>
                </c:pt>
                <c:pt idx="6905">
                  <c:v>6906</c:v>
                </c:pt>
                <c:pt idx="6906">
                  <c:v>6907</c:v>
                </c:pt>
                <c:pt idx="6907">
                  <c:v>6908</c:v>
                </c:pt>
                <c:pt idx="6908">
                  <c:v>6909</c:v>
                </c:pt>
                <c:pt idx="6909">
                  <c:v>6910</c:v>
                </c:pt>
                <c:pt idx="6910">
                  <c:v>6911</c:v>
                </c:pt>
                <c:pt idx="6911">
                  <c:v>6912</c:v>
                </c:pt>
                <c:pt idx="6912">
                  <c:v>6913</c:v>
                </c:pt>
                <c:pt idx="6913">
                  <c:v>6914</c:v>
                </c:pt>
                <c:pt idx="6914">
                  <c:v>6915</c:v>
                </c:pt>
                <c:pt idx="6915">
                  <c:v>6916</c:v>
                </c:pt>
                <c:pt idx="6916">
                  <c:v>6917</c:v>
                </c:pt>
                <c:pt idx="6917">
                  <c:v>6918</c:v>
                </c:pt>
                <c:pt idx="6918">
                  <c:v>6919</c:v>
                </c:pt>
                <c:pt idx="6919">
                  <c:v>6920</c:v>
                </c:pt>
                <c:pt idx="6920">
                  <c:v>6921</c:v>
                </c:pt>
                <c:pt idx="6921">
                  <c:v>6922</c:v>
                </c:pt>
                <c:pt idx="6922">
                  <c:v>6923</c:v>
                </c:pt>
                <c:pt idx="6923">
                  <c:v>6924</c:v>
                </c:pt>
                <c:pt idx="6924">
                  <c:v>6925</c:v>
                </c:pt>
                <c:pt idx="6925">
                  <c:v>6926</c:v>
                </c:pt>
                <c:pt idx="6926">
                  <c:v>6927</c:v>
                </c:pt>
                <c:pt idx="6927">
                  <c:v>6928</c:v>
                </c:pt>
                <c:pt idx="6928">
                  <c:v>6929</c:v>
                </c:pt>
                <c:pt idx="6929">
                  <c:v>6930</c:v>
                </c:pt>
                <c:pt idx="6930">
                  <c:v>6931</c:v>
                </c:pt>
                <c:pt idx="6931">
                  <c:v>6932</c:v>
                </c:pt>
                <c:pt idx="6932">
                  <c:v>6933</c:v>
                </c:pt>
                <c:pt idx="6933">
                  <c:v>6934</c:v>
                </c:pt>
                <c:pt idx="6934">
                  <c:v>6935</c:v>
                </c:pt>
                <c:pt idx="6935">
                  <c:v>6936</c:v>
                </c:pt>
                <c:pt idx="6936">
                  <c:v>6937</c:v>
                </c:pt>
                <c:pt idx="6937">
                  <c:v>6938</c:v>
                </c:pt>
                <c:pt idx="6938">
                  <c:v>6939</c:v>
                </c:pt>
                <c:pt idx="6939">
                  <c:v>6940</c:v>
                </c:pt>
                <c:pt idx="6940">
                  <c:v>6941</c:v>
                </c:pt>
                <c:pt idx="6941">
                  <c:v>6942</c:v>
                </c:pt>
                <c:pt idx="6942">
                  <c:v>6943</c:v>
                </c:pt>
                <c:pt idx="6943">
                  <c:v>6944</c:v>
                </c:pt>
                <c:pt idx="6944">
                  <c:v>6945</c:v>
                </c:pt>
                <c:pt idx="6945">
                  <c:v>6946</c:v>
                </c:pt>
                <c:pt idx="6946">
                  <c:v>6947</c:v>
                </c:pt>
                <c:pt idx="6947">
                  <c:v>6948</c:v>
                </c:pt>
                <c:pt idx="6948">
                  <c:v>6949</c:v>
                </c:pt>
                <c:pt idx="6949">
                  <c:v>6950</c:v>
                </c:pt>
                <c:pt idx="6950">
                  <c:v>6951</c:v>
                </c:pt>
                <c:pt idx="6951">
                  <c:v>6952</c:v>
                </c:pt>
                <c:pt idx="6952">
                  <c:v>6953</c:v>
                </c:pt>
                <c:pt idx="6953">
                  <c:v>6954</c:v>
                </c:pt>
                <c:pt idx="6954">
                  <c:v>6955</c:v>
                </c:pt>
                <c:pt idx="6955">
                  <c:v>6956</c:v>
                </c:pt>
                <c:pt idx="6956">
                  <c:v>6957</c:v>
                </c:pt>
                <c:pt idx="6957">
                  <c:v>6958</c:v>
                </c:pt>
                <c:pt idx="6958">
                  <c:v>6959</c:v>
                </c:pt>
                <c:pt idx="6959">
                  <c:v>6960</c:v>
                </c:pt>
                <c:pt idx="6960">
                  <c:v>6961</c:v>
                </c:pt>
                <c:pt idx="6961">
                  <c:v>6962</c:v>
                </c:pt>
                <c:pt idx="6962">
                  <c:v>6963</c:v>
                </c:pt>
                <c:pt idx="6963">
                  <c:v>6964</c:v>
                </c:pt>
                <c:pt idx="6964">
                  <c:v>6965</c:v>
                </c:pt>
                <c:pt idx="6965">
                  <c:v>6966</c:v>
                </c:pt>
                <c:pt idx="6966">
                  <c:v>6967</c:v>
                </c:pt>
                <c:pt idx="6967">
                  <c:v>6968</c:v>
                </c:pt>
                <c:pt idx="6968">
                  <c:v>6969</c:v>
                </c:pt>
                <c:pt idx="6969">
                  <c:v>6970</c:v>
                </c:pt>
                <c:pt idx="6970">
                  <c:v>6971</c:v>
                </c:pt>
                <c:pt idx="6971">
                  <c:v>6972</c:v>
                </c:pt>
                <c:pt idx="6972">
                  <c:v>6973</c:v>
                </c:pt>
                <c:pt idx="6973">
                  <c:v>6974</c:v>
                </c:pt>
                <c:pt idx="6974">
                  <c:v>6975</c:v>
                </c:pt>
                <c:pt idx="6975">
                  <c:v>6976</c:v>
                </c:pt>
                <c:pt idx="6976">
                  <c:v>6977</c:v>
                </c:pt>
                <c:pt idx="6977">
                  <c:v>6978</c:v>
                </c:pt>
                <c:pt idx="6978">
                  <c:v>6979</c:v>
                </c:pt>
                <c:pt idx="6979">
                  <c:v>6980</c:v>
                </c:pt>
                <c:pt idx="6980">
                  <c:v>6981</c:v>
                </c:pt>
                <c:pt idx="6981">
                  <c:v>6982</c:v>
                </c:pt>
                <c:pt idx="6982">
                  <c:v>6983</c:v>
                </c:pt>
                <c:pt idx="6983">
                  <c:v>6984</c:v>
                </c:pt>
                <c:pt idx="6984">
                  <c:v>6985</c:v>
                </c:pt>
                <c:pt idx="6985">
                  <c:v>6986</c:v>
                </c:pt>
                <c:pt idx="6986">
                  <c:v>6987</c:v>
                </c:pt>
                <c:pt idx="6987">
                  <c:v>6988</c:v>
                </c:pt>
                <c:pt idx="6988">
                  <c:v>6989</c:v>
                </c:pt>
                <c:pt idx="6989">
                  <c:v>6990</c:v>
                </c:pt>
                <c:pt idx="6990">
                  <c:v>6991</c:v>
                </c:pt>
                <c:pt idx="6991">
                  <c:v>6992</c:v>
                </c:pt>
                <c:pt idx="6992">
                  <c:v>6993</c:v>
                </c:pt>
                <c:pt idx="6993">
                  <c:v>6994</c:v>
                </c:pt>
                <c:pt idx="6994">
                  <c:v>6995</c:v>
                </c:pt>
                <c:pt idx="6995">
                  <c:v>6996</c:v>
                </c:pt>
                <c:pt idx="6996">
                  <c:v>6997</c:v>
                </c:pt>
                <c:pt idx="6997">
                  <c:v>6998</c:v>
                </c:pt>
                <c:pt idx="6998">
                  <c:v>6999</c:v>
                </c:pt>
                <c:pt idx="6999">
                  <c:v>7000</c:v>
                </c:pt>
                <c:pt idx="7000">
                  <c:v>7001</c:v>
                </c:pt>
                <c:pt idx="7001">
                  <c:v>7002</c:v>
                </c:pt>
                <c:pt idx="7002">
                  <c:v>7003</c:v>
                </c:pt>
                <c:pt idx="7003">
                  <c:v>7004</c:v>
                </c:pt>
                <c:pt idx="7004">
                  <c:v>7005</c:v>
                </c:pt>
                <c:pt idx="7005">
                  <c:v>7006</c:v>
                </c:pt>
                <c:pt idx="7006">
                  <c:v>7007</c:v>
                </c:pt>
                <c:pt idx="7007">
                  <c:v>7008</c:v>
                </c:pt>
                <c:pt idx="7008">
                  <c:v>7009</c:v>
                </c:pt>
                <c:pt idx="7009">
                  <c:v>7010</c:v>
                </c:pt>
                <c:pt idx="7010">
                  <c:v>7011</c:v>
                </c:pt>
                <c:pt idx="7011">
                  <c:v>7012</c:v>
                </c:pt>
                <c:pt idx="7012">
                  <c:v>7013</c:v>
                </c:pt>
                <c:pt idx="7013">
                  <c:v>7014</c:v>
                </c:pt>
                <c:pt idx="7014">
                  <c:v>7015</c:v>
                </c:pt>
                <c:pt idx="7015">
                  <c:v>7016</c:v>
                </c:pt>
                <c:pt idx="7016">
                  <c:v>7017</c:v>
                </c:pt>
                <c:pt idx="7017">
                  <c:v>7018</c:v>
                </c:pt>
                <c:pt idx="7018">
                  <c:v>7019</c:v>
                </c:pt>
                <c:pt idx="7019">
                  <c:v>7020</c:v>
                </c:pt>
                <c:pt idx="7020">
                  <c:v>7021</c:v>
                </c:pt>
                <c:pt idx="7021">
                  <c:v>7022</c:v>
                </c:pt>
                <c:pt idx="7022">
                  <c:v>7023</c:v>
                </c:pt>
                <c:pt idx="7023">
                  <c:v>7024</c:v>
                </c:pt>
                <c:pt idx="7024">
                  <c:v>7025</c:v>
                </c:pt>
                <c:pt idx="7025">
                  <c:v>7026</c:v>
                </c:pt>
                <c:pt idx="7026">
                  <c:v>7027</c:v>
                </c:pt>
                <c:pt idx="7027">
                  <c:v>7028</c:v>
                </c:pt>
                <c:pt idx="7028">
                  <c:v>7029</c:v>
                </c:pt>
                <c:pt idx="7029">
                  <c:v>7030</c:v>
                </c:pt>
                <c:pt idx="7030">
                  <c:v>7031</c:v>
                </c:pt>
                <c:pt idx="7031">
                  <c:v>7032</c:v>
                </c:pt>
                <c:pt idx="7032">
                  <c:v>7033</c:v>
                </c:pt>
                <c:pt idx="7033">
                  <c:v>7034</c:v>
                </c:pt>
                <c:pt idx="7034">
                  <c:v>7035</c:v>
                </c:pt>
                <c:pt idx="7035">
                  <c:v>7036</c:v>
                </c:pt>
                <c:pt idx="7036">
                  <c:v>7037</c:v>
                </c:pt>
                <c:pt idx="7037">
                  <c:v>7038</c:v>
                </c:pt>
                <c:pt idx="7038">
                  <c:v>7039</c:v>
                </c:pt>
                <c:pt idx="7039">
                  <c:v>7040</c:v>
                </c:pt>
                <c:pt idx="7040">
                  <c:v>7041</c:v>
                </c:pt>
                <c:pt idx="7041">
                  <c:v>7042</c:v>
                </c:pt>
                <c:pt idx="7042">
                  <c:v>7043</c:v>
                </c:pt>
                <c:pt idx="7043">
                  <c:v>7044</c:v>
                </c:pt>
                <c:pt idx="7044">
                  <c:v>7045</c:v>
                </c:pt>
                <c:pt idx="7045">
                  <c:v>7046</c:v>
                </c:pt>
                <c:pt idx="7046">
                  <c:v>7047</c:v>
                </c:pt>
                <c:pt idx="7047">
                  <c:v>7048</c:v>
                </c:pt>
                <c:pt idx="7048">
                  <c:v>7049</c:v>
                </c:pt>
                <c:pt idx="7049">
                  <c:v>7050</c:v>
                </c:pt>
                <c:pt idx="7050">
                  <c:v>7051</c:v>
                </c:pt>
                <c:pt idx="7051">
                  <c:v>7052</c:v>
                </c:pt>
                <c:pt idx="7052">
                  <c:v>7053</c:v>
                </c:pt>
                <c:pt idx="7053">
                  <c:v>7054</c:v>
                </c:pt>
                <c:pt idx="7054">
                  <c:v>7055</c:v>
                </c:pt>
                <c:pt idx="7055">
                  <c:v>7056</c:v>
                </c:pt>
                <c:pt idx="7056">
                  <c:v>7057</c:v>
                </c:pt>
                <c:pt idx="7057">
                  <c:v>7058</c:v>
                </c:pt>
                <c:pt idx="7058">
                  <c:v>7059</c:v>
                </c:pt>
                <c:pt idx="7059">
                  <c:v>7060</c:v>
                </c:pt>
                <c:pt idx="7060">
                  <c:v>7061</c:v>
                </c:pt>
                <c:pt idx="7061">
                  <c:v>7062</c:v>
                </c:pt>
                <c:pt idx="7062">
                  <c:v>7063</c:v>
                </c:pt>
                <c:pt idx="7063">
                  <c:v>7064</c:v>
                </c:pt>
                <c:pt idx="7064">
                  <c:v>7065</c:v>
                </c:pt>
                <c:pt idx="7065">
                  <c:v>7066</c:v>
                </c:pt>
                <c:pt idx="7066">
                  <c:v>7067</c:v>
                </c:pt>
                <c:pt idx="7067">
                  <c:v>7068</c:v>
                </c:pt>
                <c:pt idx="7068">
                  <c:v>7069</c:v>
                </c:pt>
                <c:pt idx="7069">
                  <c:v>7070</c:v>
                </c:pt>
                <c:pt idx="7070">
                  <c:v>7071</c:v>
                </c:pt>
                <c:pt idx="7071">
                  <c:v>7072</c:v>
                </c:pt>
                <c:pt idx="7072">
                  <c:v>7073</c:v>
                </c:pt>
                <c:pt idx="7073">
                  <c:v>7074</c:v>
                </c:pt>
                <c:pt idx="7074">
                  <c:v>7075</c:v>
                </c:pt>
                <c:pt idx="7075">
                  <c:v>7076</c:v>
                </c:pt>
                <c:pt idx="7076">
                  <c:v>7077</c:v>
                </c:pt>
                <c:pt idx="7077">
                  <c:v>7078</c:v>
                </c:pt>
                <c:pt idx="7078">
                  <c:v>7079</c:v>
                </c:pt>
                <c:pt idx="7079">
                  <c:v>7080</c:v>
                </c:pt>
                <c:pt idx="7080">
                  <c:v>7081</c:v>
                </c:pt>
                <c:pt idx="7081">
                  <c:v>7082</c:v>
                </c:pt>
                <c:pt idx="7082">
                  <c:v>7083</c:v>
                </c:pt>
                <c:pt idx="7083">
                  <c:v>7084</c:v>
                </c:pt>
                <c:pt idx="7084">
                  <c:v>7085</c:v>
                </c:pt>
                <c:pt idx="7085">
                  <c:v>7086</c:v>
                </c:pt>
                <c:pt idx="7086">
                  <c:v>7087</c:v>
                </c:pt>
                <c:pt idx="7087">
                  <c:v>7088</c:v>
                </c:pt>
                <c:pt idx="7088">
                  <c:v>7089</c:v>
                </c:pt>
                <c:pt idx="7089">
                  <c:v>7090</c:v>
                </c:pt>
                <c:pt idx="7090">
                  <c:v>7091</c:v>
                </c:pt>
                <c:pt idx="7091">
                  <c:v>7092</c:v>
                </c:pt>
                <c:pt idx="7092">
                  <c:v>7093</c:v>
                </c:pt>
                <c:pt idx="7093">
                  <c:v>7094</c:v>
                </c:pt>
                <c:pt idx="7094">
                  <c:v>7095</c:v>
                </c:pt>
                <c:pt idx="7095">
                  <c:v>7096</c:v>
                </c:pt>
                <c:pt idx="7096">
                  <c:v>7097</c:v>
                </c:pt>
                <c:pt idx="7097">
                  <c:v>7098</c:v>
                </c:pt>
                <c:pt idx="7098">
                  <c:v>7099</c:v>
                </c:pt>
                <c:pt idx="7099">
                  <c:v>7100</c:v>
                </c:pt>
                <c:pt idx="7100">
                  <c:v>7101</c:v>
                </c:pt>
                <c:pt idx="7101">
                  <c:v>7102</c:v>
                </c:pt>
                <c:pt idx="7102">
                  <c:v>7103</c:v>
                </c:pt>
                <c:pt idx="7103">
                  <c:v>7104</c:v>
                </c:pt>
                <c:pt idx="7104">
                  <c:v>7105</c:v>
                </c:pt>
                <c:pt idx="7105">
                  <c:v>7106</c:v>
                </c:pt>
                <c:pt idx="7106">
                  <c:v>7107</c:v>
                </c:pt>
                <c:pt idx="7107">
                  <c:v>7108</c:v>
                </c:pt>
                <c:pt idx="7108">
                  <c:v>7109</c:v>
                </c:pt>
                <c:pt idx="7109">
                  <c:v>7110</c:v>
                </c:pt>
                <c:pt idx="7110">
                  <c:v>7111</c:v>
                </c:pt>
                <c:pt idx="7111">
                  <c:v>7112</c:v>
                </c:pt>
                <c:pt idx="7112">
                  <c:v>7113</c:v>
                </c:pt>
                <c:pt idx="7113">
                  <c:v>7114</c:v>
                </c:pt>
                <c:pt idx="7114">
                  <c:v>7115</c:v>
                </c:pt>
                <c:pt idx="7115">
                  <c:v>7116</c:v>
                </c:pt>
                <c:pt idx="7116">
                  <c:v>7117</c:v>
                </c:pt>
                <c:pt idx="7117">
                  <c:v>7118</c:v>
                </c:pt>
                <c:pt idx="7118">
                  <c:v>7119</c:v>
                </c:pt>
                <c:pt idx="7119">
                  <c:v>7120</c:v>
                </c:pt>
                <c:pt idx="7120">
                  <c:v>7121</c:v>
                </c:pt>
                <c:pt idx="7121">
                  <c:v>7122</c:v>
                </c:pt>
                <c:pt idx="7122">
                  <c:v>7123</c:v>
                </c:pt>
                <c:pt idx="7123">
                  <c:v>7124</c:v>
                </c:pt>
                <c:pt idx="7124">
                  <c:v>7125</c:v>
                </c:pt>
                <c:pt idx="7125">
                  <c:v>7126</c:v>
                </c:pt>
                <c:pt idx="7126">
                  <c:v>7127</c:v>
                </c:pt>
                <c:pt idx="7127">
                  <c:v>7128</c:v>
                </c:pt>
                <c:pt idx="7128">
                  <c:v>7129</c:v>
                </c:pt>
                <c:pt idx="7129">
                  <c:v>7130</c:v>
                </c:pt>
                <c:pt idx="7130">
                  <c:v>7131</c:v>
                </c:pt>
                <c:pt idx="7131">
                  <c:v>7132</c:v>
                </c:pt>
                <c:pt idx="7132">
                  <c:v>7133</c:v>
                </c:pt>
                <c:pt idx="7133">
                  <c:v>7134</c:v>
                </c:pt>
                <c:pt idx="7134">
                  <c:v>7135</c:v>
                </c:pt>
                <c:pt idx="7135">
                  <c:v>7136</c:v>
                </c:pt>
                <c:pt idx="7136">
                  <c:v>7137</c:v>
                </c:pt>
                <c:pt idx="7137">
                  <c:v>7138</c:v>
                </c:pt>
                <c:pt idx="7138">
                  <c:v>7139</c:v>
                </c:pt>
                <c:pt idx="7139">
                  <c:v>7140</c:v>
                </c:pt>
                <c:pt idx="7140">
                  <c:v>7141</c:v>
                </c:pt>
                <c:pt idx="7141">
                  <c:v>7142</c:v>
                </c:pt>
                <c:pt idx="7142">
                  <c:v>7143</c:v>
                </c:pt>
                <c:pt idx="7143">
                  <c:v>7144</c:v>
                </c:pt>
                <c:pt idx="7144">
                  <c:v>7145</c:v>
                </c:pt>
                <c:pt idx="7145">
                  <c:v>7146</c:v>
                </c:pt>
                <c:pt idx="7146">
                  <c:v>7147</c:v>
                </c:pt>
                <c:pt idx="7147">
                  <c:v>7148</c:v>
                </c:pt>
                <c:pt idx="7148">
                  <c:v>7149</c:v>
                </c:pt>
                <c:pt idx="7149">
                  <c:v>7150</c:v>
                </c:pt>
                <c:pt idx="7150">
                  <c:v>7151</c:v>
                </c:pt>
                <c:pt idx="7151">
                  <c:v>7152</c:v>
                </c:pt>
                <c:pt idx="7152">
                  <c:v>7153</c:v>
                </c:pt>
                <c:pt idx="7153">
                  <c:v>7154</c:v>
                </c:pt>
                <c:pt idx="7154">
                  <c:v>7155</c:v>
                </c:pt>
                <c:pt idx="7155">
                  <c:v>7156</c:v>
                </c:pt>
                <c:pt idx="7156">
                  <c:v>7157</c:v>
                </c:pt>
                <c:pt idx="7157">
                  <c:v>7158</c:v>
                </c:pt>
                <c:pt idx="7158">
                  <c:v>7159</c:v>
                </c:pt>
                <c:pt idx="7159">
                  <c:v>7160</c:v>
                </c:pt>
                <c:pt idx="7160">
                  <c:v>7161</c:v>
                </c:pt>
                <c:pt idx="7161">
                  <c:v>7162</c:v>
                </c:pt>
                <c:pt idx="7162">
                  <c:v>7163</c:v>
                </c:pt>
                <c:pt idx="7163">
                  <c:v>7164</c:v>
                </c:pt>
                <c:pt idx="7164">
                  <c:v>7165</c:v>
                </c:pt>
                <c:pt idx="7165">
                  <c:v>7166</c:v>
                </c:pt>
                <c:pt idx="7166">
                  <c:v>7167</c:v>
                </c:pt>
                <c:pt idx="7167">
                  <c:v>7168</c:v>
                </c:pt>
                <c:pt idx="7168">
                  <c:v>7169</c:v>
                </c:pt>
                <c:pt idx="7169">
                  <c:v>7170</c:v>
                </c:pt>
                <c:pt idx="7170">
                  <c:v>7171</c:v>
                </c:pt>
                <c:pt idx="7171">
                  <c:v>7172</c:v>
                </c:pt>
                <c:pt idx="7172">
                  <c:v>7173</c:v>
                </c:pt>
                <c:pt idx="7173">
                  <c:v>7174</c:v>
                </c:pt>
                <c:pt idx="7174">
                  <c:v>7175</c:v>
                </c:pt>
                <c:pt idx="7175">
                  <c:v>7176</c:v>
                </c:pt>
                <c:pt idx="7176">
                  <c:v>7177</c:v>
                </c:pt>
                <c:pt idx="7177">
                  <c:v>7178</c:v>
                </c:pt>
                <c:pt idx="7178">
                  <c:v>7179</c:v>
                </c:pt>
                <c:pt idx="7179">
                  <c:v>7180</c:v>
                </c:pt>
                <c:pt idx="7180">
                  <c:v>7181</c:v>
                </c:pt>
                <c:pt idx="7181">
                  <c:v>7182</c:v>
                </c:pt>
                <c:pt idx="7182">
                  <c:v>7183</c:v>
                </c:pt>
                <c:pt idx="7183">
                  <c:v>7184</c:v>
                </c:pt>
                <c:pt idx="7184">
                  <c:v>7185</c:v>
                </c:pt>
                <c:pt idx="7185">
                  <c:v>7186</c:v>
                </c:pt>
                <c:pt idx="7186">
                  <c:v>7187</c:v>
                </c:pt>
                <c:pt idx="7187">
                  <c:v>7188</c:v>
                </c:pt>
                <c:pt idx="7188">
                  <c:v>7189</c:v>
                </c:pt>
                <c:pt idx="7189">
                  <c:v>7190</c:v>
                </c:pt>
                <c:pt idx="7190">
                  <c:v>7191</c:v>
                </c:pt>
                <c:pt idx="7191">
                  <c:v>7192</c:v>
                </c:pt>
                <c:pt idx="7192">
                  <c:v>7193</c:v>
                </c:pt>
                <c:pt idx="7193">
                  <c:v>7194</c:v>
                </c:pt>
                <c:pt idx="7194">
                  <c:v>7195</c:v>
                </c:pt>
                <c:pt idx="7195">
                  <c:v>7196</c:v>
                </c:pt>
                <c:pt idx="7196">
                  <c:v>7197</c:v>
                </c:pt>
                <c:pt idx="7197">
                  <c:v>7198</c:v>
                </c:pt>
                <c:pt idx="7198">
                  <c:v>7199</c:v>
                </c:pt>
                <c:pt idx="7199">
                  <c:v>7200</c:v>
                </c:pt>
                <c:pt idx="7200">
                  <c:v>7201</c:v>
                </c:pt>
                <c:pt idx="7201">
                  <c:v>7202</c:v>
                </c:pt>
                <c:pt idx="7202">
                  <c:v>7203</c:v>
                </c:pt>
                <c:pt idx="7203">
                  <c:v>7204</c:v>
                </c:pt>
                <c:pt idx="7204">
                  <c:v>7205</c:v>
                </c:pt>
                <c:pt idx="7205">
                  <c:v>7206</c:v>
                </c:pt>
                <c:pt idx="7206">
                  <c:v>7207</c:v>
                </c:pt>
                <c:pt idx="7207">
                  <c:v>7208</c:v>
                </c:pt>
                <c:pt idx="7208">
                  <c:v>7209</c:v>
                </c:pt>
                <c:pt idx="7209">
                  <c:v>7210</c:v>
                </c:pt>
                <c:pt idx="7210">
                  <c:v>7211</c:v>
                </c:pt>
                <c:pt idx="7211">
                  <c:v>7212</c:v>
                </c:pt>
                <c:pt idx="7212">
                  <c:v>7213</c:v>
                </c:pt>
                <c:pt idx="7213">
                  <c:v>7214</c:v>
                </c:pt>
                <c:pt idx="7214">
                  <c:v>7215</c:v>
                </c:pt>
                <c:pt idx="7215">
                  <c:v>7216</c:v>
                </c:pt>
                <c:pt idx="7216">
                  <c:v>7217</c:v>
                </c:pt>
                <c:pt idx="7217">
                  <c:v>7218</c:v>
                </c:pt>
                <c:pt idx="7218">
                  <c:v>7219</c:v>
                </c:pt>
                <c:pt idx="7219">
                  <c:v>7220</c:v>
                </c:pt>
                <c:pt idx="7220">
                  <c:v>7221</c:v>
                </c:pt>
                <c:pt idx="7221">
                  <c:v>7222</c:v>
                </c:pt>
                <c:pt idx="7222">
                  <c:v>7223</c:v>
                </c:pt>
                <c:pt idx="7223">
                  <c:v>7224</c:v>
                </c:pt>
                <c:pt idx="7224">
                  <c:v>7225</c:v>
                </c:pt>
                <c:pt idx="7225">
                  <c:v>7226</c:v>
                </c:pt>
                <c:pt idx="7226">
                  <c:v>7227</c:v>
                </c:pt>
                <c:pt idx="7227">
                  <c:v>7228</c:v>
                </c:pt>
                <c:pt idx="7228">
                  <c:v>7229</c:v>
                </c:pt>
                <c:pt idx="7229">
                  <c:v>7230</c:v>
                </c:pt>
                <c:pt idx="7230">
                  <c:v>7231</c:v>
                </c:pt>
                <c:pt idx="7231">
                  <c:v>7232</c:v>
                </c:pt>
                <c:pt idx="7232">
                  <c:v>7233</c:v>
                </c:pt>
                <c:pt idx="7233">
                  <c:v>7234</c:v>
                </c:pt>
                <c:pt idx="7234">
                  <c:v>7235</c:v>
                </c:pt>
                <c:pt idx="7235">
                  <c:v>7236</c:v>
                </c:pt>
                <c:pt idx="7236">
                  <c:v>7237</c:v>
                </c:pt>
                <c:pt idx="7237">
                  <c:v>7238</c:v>
                </c:pt>
                <c:pt idx="7238">
                  <c:v>7239</c:v>
                </c:pt>
                <c:pt idx="7239">
                  <c:v>7240</c:v>
                </c:pt>
                <c:pt idx="7240">
                  <c:v>7241</c:v>
                </c:pt>
                <c:pt idx="7241">
                  <c:v>7242</c:v>
                </c:pt>
                <c:pt idx="7242">
                  <c:v>7243</c:v>
                </c:pt>
                <c:pt idx="7243">
                  <c:v>7244</c:v>
                </c:pt>
                <c:pt idx="7244">
                  <c:v>7245</c:v>
                </c:pt>
                <c:pt idx="7245">
                  <c:v>7246</c:v>
                </c:pt>
                <c:pt idx="7246">
                  <c:v>7247</c:v>
                </c:pt>
                <c:pt idx="7247">
                  <c:v>7248</c:v>
                </c:pt>
                <c:pt idx="7248">
                  <c:v>7249</c:v>
                </c:pt>
                <c:pt idx="7249">
                  <c:v>7250</c:v>
                </c:pt>
                <c:pt idx="7250">
                  <c:v>7251</c:v>
                </c:pt>
                <c:pt idx="7251">
                  <c:v>7252</c:v>
                </c:pt>
                <c:pt idx="7252">
                  <c:v>7253</c:v>
                </c:pt>
                <c:pt idx="7253">
                  <c:v>7254</c:v>
                </c:pt>
                <c:pt idx="7254">
                  <c:v>7255</c:v>
                </c:pt>
                <c:pt idx="7255">
                  <c:v>7256</c:v>
                </c:pt>
                <c:pt idx="7256">
                  <c:v>7257</c:v>
                </c:pt>
                <c:pt idx="7257">
                  <c:v>7258</c:v>
                </c:pt>
                <c:pt idx="7258">
                  <c:v>7259</c:v>
                </c:pt>
                <c:pt idx="7259">
                  <c:v>7260</c:v>
                </c:pt>
                <c:pt idx="7260">
                  <c:v>7261</c:v>
                </c:pt>
                <c:pt idx="7261">
                  <c:v>7262</c:v>
                </c:pt>
                <c:pt idx="7262">
                  <c:v>7263</c:v>
                </c:pt>
                <c:pt idx="7263">
                  <c:v>7264</c:v>
                </c:pt>
                <c:pt idx="7264">
                  <c:v>7265</c:v>
                </c:pt>
                <c:pt idx="7265">
                  <c:v>7266</c:v>
                </c:pt>
                <c:pt idx="7266">
                  <c:v>7267</c:v>
                </c:pt>
                <c:pt idx="7267">
                  <c:v>7268</c:v>
                </c:pt>
                <c:pt idx="7268">
                  <c:v>7269</c:v>
                </c:pt>
                <c:pt idx="7269">
                  <c:v>7270</c:v>
                </c:pt>
                <c:pt idx="7270">
                  <c:v>7271</c:v>
                </c:pt>
                <c:pt idx="7271">
                  <c:v>7272</c:v>
                </c:pt>
                <c:pt idx="7272">
                  <c:v>7273</c:v>
                </c:pt>
                <c:pt idx="7273">
                  <c:v>7274</c:v>
                </c:pt>
                <c:pt idx="7274">
                  <c:v>7275</c:v>
                </c:pt>
                <c:pt idx="7275">
                  <c:v>7276</c:v>
                </c:pt>
                <c:pt idx="7276">
                  <c:v>7277</c:v>
                </c:pt>
                <c:pt idx="7277">
                  <c:v>7278</c:v>
                </c:pt>
                <c:pt idx="7278">
                  <c:v>7279</c:v>
                </c:pt>
                <c:pt idx="7279">
                  <c:v>7280</c:v>
                </c:pt>
                <c:pt idx="7280">
                  <c:v>7281</c:v>
                </c:pt>
                <c:pt idx="7281">
                  <c:v>7282</c:v>
                </c:pt>
                <c:pt idx="7282">
                  <c:v>7283</c:v>
                </c:pt>
                <c:pt idx="7283">
                  <c:v>7284</c:v>
                </c:pt>
                <c:pt idx="7284">
                  <c:v>7285</c:v>
                </c:pt>
                <c:pt idx="7285">
                  <c:v>7286</c:v>
                </c:pt>
                <c:pt idx="7286">
                  <c:v>7287</c:v>
                </c:pt>
                <c:pt idx="7287">
                  <c:v>7288</c:v>
                </c:pt>
                <c:pt idx="7288">
                  <c:v>7289</c:v>
                </c:pt>
                <c:pt idx="7289">
                  <c:v>7290</c:v>
                </c:pt>
                <c:pt idx="7290">
                  <c:v>7291</c:v>
                </c:pt>
                <c:pt idx="7291">
                  <c:v>7292</c:v>
                </c:pt>
                <c:pt idx="7292">
                  <c:v>7293</c:v>
                </c:pt>
                <c:pt idx="7293">
                  <c:v>7294</c:v>
                </c:pt>
                <c:pt idx="7294">
                  <c:v>7295</c:v>
                </c:pt>
                <c:pt idx="7295">
                  <c:v>7296</c:v>
                </c:pt>
                <c:pt idx="7296">
                  <c:v>7297</c:v>
                </c:pt>
                <c:pt idx="7297">
                  <c:v>7298</c:v>
                </c:pt>
                <c:pt idx="7298">
                  <c:v>7299</c:v>
                </c:pt>
                <c:pt idx="7299">
                  <c:v>7300</c:v>
                </c:pt>
                <c:pt idx="7300">
                  <c:v>7301</c:v>
                </c:pt>
                <c:pt idx="7301">
                  <c:v>7302</c:v>
                </c:pt>
                <c:pt idx="7302">
                  <c:v>7303</c:v>
                </c:pt>
                <c:pt idx="7303">
                  <c:v>7304</c:v>
                </c:pt>
                <c:pt idx="7304">
                  <c:v>7305</c:v>
                </c:pt>
                <c:pt idx="7305">
                  <c:v>7306</c:v>
                </c:pt>
                <c:pt idx="7306">
                  <c:v>7307</c:v>
                </c:pt>
                <c:pt idx="7307">
                  <c:v>7308</c:v>
                </c:pt>
                <c:pt idx="7308">
                  <c:v>7309</c:v>
                </c:pt>
                <c:pt idx="7309">
                  <c:v>7310</c:v>
                </c:pt>
                <c:pt idx="7310">
                  <c:v>7311</c:v>
                </c:pt>
                <c:pt idx="7311">
                  <c:v>7312</c:v>
                </c:pt>
                <c:pt idx="7312">
                  <c:v>7313</c:v>
                </c:pt>
                <c:pt idx="7313">
                  <c:v>7314</c:v>
                </c:pt>
                <c:pt idx="7314">
                  <c:v>7315</c:v>
                </c:pt>
                <c:pt idx="7315">
                  <c:v>7316</c:v>
                </c:pt>
                <c:pt idx="7316">
                  <c:v>7317</c:v>
                </c:pt>
                <c:pt idx="7317">
                  <c:v>7318</c:v>
                </c:pt>
                <c:pt idx="7318">
                  <c:v>7319</c:v>
                </c:pt>
                <c:pt idx="7319">
                  <c:v>7320</c:v>
                </c:pt>
                <c:pt idx="7320">
                  <c:v>7321</c:v>
                </c:pt>
                <c:pt idx="7321">
                  <c:v>7322</c:v>
                </c:pt>
                <c:pt idx="7322">
                  <c:v>7323</c:v>
                </c:pt>
                <c:pt idx="7323">
                  <c:v>7324</c:v>
                </c:pt>
                <c:pt idx="7324">
                  <c:v>7325</c:v>
                </c:pt>
                <c:pt idx="7325">
                  <c:v>7326</c:v>
                </c:pt>
                <c:pt idx="7326">
                  <c:v>7327</c:v>
                </c:pt>
                <c:pt idx="7327">
                  <c:v>7328</c:v>
                </c:pt>
                <c:pt idx="7328">
                  <c:v>7329</c:v>
                </c:pt>
                <c:pt idx="7329">
                  <c:v>7330</c:v>
                </c:pt>
                <c:pt idx="7330">
                  <c:v>7331</c:v>
                </c:pt>
                <c:pt idx="7331">
                  <c:v>7332</c:v>
                </c:pt>
                <c:pt idx="7332">
                  <c:v>7333</c:v>
                </c:pt>
                <c:pt idx="7333">
                  <c:v>7334</c:v>
                </c:pt>
                <c:pt idx="7334">
                  <c:v>7335</c:v>
                </c:pt>
                <c:pt idx="7335">
                  <c:v>7336</c:v>
                </c:pt>
                <c:pt idx="7336">
                  <c:v>7337</c:v>
                </c:pt>
                <c:pt idx="7337">
                  <c:v>7338</c:v>
                </c:pt>
                <c:pt idx="7338">
                  <c:v>7339</c:v>
                </c:pt>
                <c:pt idx="7339">
                  <c:v>7340</c:v>
                </c:pt>
                <c:pt idx="7340">
                  <c:v>7341</c:v>
                </c:pt>
                <c:pt idx="7341">
                  <c:v>7342</c:v>
                </c:pt>
                <c:pt idx="7342">
                  <c:v>7343</c:v>
                </c:pt>
                <c:pt idx="7343">
                  <c:v>7344</c:v>
                </c:pt>
                <c:pt idx="7344">
                  <c:v>7345</c:v>
                </c:pt>
                <c:pt idx="7345">
                  <c:v>7346</c:v>
                </c:pt>
                <c:pt idx="7346">
                  <c:v>7347</c:v>
                </c:pt>
                <c:pt idx="7347">
                  <c:v>7348</c:v>
                </c:pt>
                <c:pt idx="7348">
                  <c:v>7349</c:v>
                </c:pt>
                <c:pt idx="7349">
                  <c:v>7350</c:v>
                </c:pt>
                <c:pt idx="7350">
                  <c:v>7351</c:v>
                </c:pt>
                <c:pt idx="7351">
                  <c:v>7352</c:v>
                </c:pt>
                <c:pt idx="7352">
                  <c:v>7353</c:v>
                </c:pt>
                <c:pt idx="7353">
                  <c:v>7354</c:v>
                </c:pt>
                <c:pt idx="7354">
                  <c:v>7355</c:v>
                </c:pt>
                <c:pt idx="7355">
                  <c:v>7356</c:v>
                </c:pt>
                <c:pt idx="7356">
                  <c:v>7357</c:v>
                </c:pt>
                <c:pt idx="7357">
                  <c:v>7358</c:v>
                </c:pt>
                <c:pt idx="7358">
                  <c:v>7359</c:v>
                </c:pt>
                <c:pt idx="7359">
                  <c:v>7360</c:v>
                </c:pt>
                <c:pt idx="7360">
                  <c:v>7361</c:v>
                </c:pt>
                <c:pt idx="7361">
                  <c:v>7362</c:v>
                </c:pt>
                <c:pt idx="7362">
                  <c:v>7363</c:v>
                </c:pt>
                <c:pt idx="7363">
                  <c:v>7364</c:v>
                </c:pt>
                <c:pt idx="7364">
                  <c:v>7365</c:v>
                </c:pt>
                <c:pt idx="7365">
                  <c:v>7366</c:v>
                </c:pt>
                <c:pt idx="7366">
                  <c:v>7367</c:v>
                </c:pt>
                <c:pt idx="7367">
                  <c:v>7368</c:v>
                </c:pt>
                <c:pt idx="7368">
                  <c:v>7369</c:v>
                </c:pt>
                <c:pt idx="7369">
                  <c:v>7370</c:v>
                </c:pt>
                <c:pt idx="7370">
                  <c:v>7371</c:v>
                </c:pt>
                <c:pt idx="7371">
                  <c:v>7372</c:v>
                </c:pt>
                <c:pt idx="7372">
                  <c:v>7373</c:v>
                </c:pt>
                <c:pt idx="7373">
                  <c:v>7374</c:v>
                </c:pt>
                <c:pt idx="7374">
                  <c:v>7375</c:v>
                </c:pt>
                <c:pt idx="7375">
                  <c:v>7376</c:v>
                </c:pt>
                <c:pt idx="7376">
                  <c:v>7377</c:v>
                </c:pt>
                <c:pt idx="7377">
                  <c:v>7378</c:v>
                </c:pt>
                <c:pt idx="7378">
                  <c:v>7379</c:v>
                </c:pt>
                <c:pt idx="7379">
                  <c:v>7380</c:v>
                </c:pt>
                <c:pt idx="7380">
                  <c:v>7381</c:v>
                </c:pt>
                <c:pt idx="7381">
                  <c:v>7382</c:v>
                </c:pt>
                <c:pt idx="7382">
                  <c:v>7383</c:v>
                </c:pt>
                <c:pt idx="7383">
                  <c:v>7384</c:v>
                </c:pt>
                <c:pt idx="7384">
                  <c:v>7385</c:v>
                </c:pt>
                <c:pt idx="7385">
                  <c:v>7386</c:v>
                </c:pt>
                <c:pt idx="7386">
                  <c:v>7387</c:v>
                </c:pt>
                <c:pt idx="7387">
                  <c:v>7388</c:v>
                </c:pt>
                <c:pt idx="7388">
                  <c:v>7389</c:v>
                </c:pt>
                <c:pt idx="7389">
                  <c:v>7390</c:v>
                </c:pt>
                <c:pt idx="7390">
                  <c:v>7391</c:v>
                </c:pt>
                <c:pt idx="7391">
                  <c:v>7392</c:v>
                </c:pt>
                <c:pt idx="7392">
                  <c:v>7393</c:v>
                </c:pt>
                <c:pt idx="7393">
                  <c:v>7394</c:v>
                </c:pt>
                <c:pt idx="7394">
                  <c:v>7395</c:v>
                </c:pt>
                <c:pt idx="7395">
                  <c:v>7396</c:v>
                </c:pt>
                <c:pt idx="7396">
                  <c:v>7397</c:v>
                </c:pt>
                <c:pt idx="7397">
                  <c:v>7398</c:v>
                </c:pt>
                <c:pt idx="7398">
                  <c:v>7399</c:v>
                </c:pt>
                <c:pt idx="7399">
                  <c:v>7400</c:v>
                </c:pt>
                <c:pt idx="7400">
                  <c:v>7401</c:v>
                </c:pt>
                <c:pt idx="7401">
                  <c:v>7402</c:v>
                </c:pt>
                <c:pt idx="7402">
                  <c:v>7403</c:v>
                </c:pt>
                <c:pt idx="7403">
                  <c:v>7404</c:v>
                </c:pt>
                <c:pt idx="7404">
                  <c:v>7405</c:v>
                </c:pt>
                <c:pt idx="7405">
                  <c:v>7406</c:v>
                </c:pt>
                <c:pt idx="7406">
                  <c:v>7407</c:v>
                </c:pt>
                <c:pt idx="7407">
                  <c:v>7408</c:v>
                </c:pt>
                <c:pt idx="7408">
                  <c:v>7409</c:v>
                </c:pt>
                <c:pt idx="7409">
                  <c:v>7410</c:v>
                </c:pt>
                <c:pt idx="7410">
                  <c:v>7411</c:v>
                </c:pt>
                <c:pt idx="7411">
                  <c:v>7412</c:v>
                </c:pt>
                <c:pt idx="7412">
                  <c:v>7413</c:v>
                </c:pt>
                <c:pt idx="7413">
                  <c:v>7414</c:v>
                </c:pt>
                <c:pt idx="7414">
                  <c:v>7415</c:v>
                </c:pt>
                <c:pt idx="7415">
                  <c:v>7416</c:v>
                </c:pt>
                <c:pt idx="7416">
                  <c:v>7417</c:v>
                </c:pt>
                <c:pt idx="7417">
                  <c:v>7418</c:v>
                </c:pt>
                <c:pt idx="7418">
                  <c:v>7419</c:v>
                </c:pt>
                <c:pt idx="7419">
                  <c:v>7420</c:v>
                </c:pt>
                <c:pt idx="7420">
                  <c:v>7421</c:v>
                </c:pt>
                <c:pt idx="7421">
                  <c:v>7422</c:v>
                </c:pt>
                <c:pt idx="7422">
                  <c:v>7423</c:v>
                </c:pt>
                <c:pt idx="7423">
                  <c:v>7424</c:v>
                </c:pt>
                <c:pt idx="7424">
                  <c:v>7425</c:v>
                </c:pt>
                <c:pt idx="7425">
                  <c:v>7426</c:v>
                </c:pt>
                <c:pt idx="7426">
                  <c:v>7427</c:v>
                </c:pt>
                <c:pt idx="7427">
                  <c:v>7428</c:v>
                </c:pt>
                <c:pt idx="7428">
                  <c:v>7429</c:v>
                </c:pt>
                <c:pt idx="7429">
                  <c:v>7430</c:v>
                </c:pt>
                <c:pt idx="7430">
                  <c:v>7431</c:v>
                </c:pt>
                <c:pt idx="7431">
                  <c:v>7432</c:v>
                </c:pt>
                <c:pt idx="7432">
                  <c:v>7433</c:v>
                </c:pt>
                <c:pt idx="7433">
                  <c:v>7434</c:v>
                </c:pt>
                <c:pt idx="7434">
                  <c:v>7435</c:v>
                </c:pt>
                <c:pt idx="7435">
                  <c:v>7436</c:v>
                </c:pt>
                <c:pt idx="7436">
                  <c:v>7437</c:v>
                </c:pt>
                <c:pt idx="7437">
                  <c:v>7438</c:v>
                </c:pt>
                <c:pt idx="7438">
                  <c:v>7439</c:v>
                </c:pt>
                <c:pt idx="7439">
                  <c:v>7440</c:v>
                </c:pt>
                <c:pt idx="7440">
                  <c:v>7441</c:v>
                </c:pt>
                <c:pt idx="7441">
                  <c:v>7442</c:v>
                </c:pt>
                <c:pt idx="7442">
                  <c:v>7443</c:v>
                </c:pt>
                <c:pt idx="7443">
                  <c:v>7444</c:v>
                </c:pt>
                <c:pt idx="7444">
                  <c:v>7445</c:v>
                </c:pt>
                <c:pt idx="7445">
                  <c:v>7446</c:v>
                </c:pt>
                <c:pt idx="7446">
                  <c:v>7447</c:v>
                </c:pt>
                <c:pt idx="7447">
                  <c:v>7448</c:v>
                </c:pt>
                <c:pt idx="7448">
                  <c:v>7449</c:v>
                </c:pt>
                <c:pt idx="7449">
                  <c:v>7450</c:v>
                </c:pt>
                <c:pt idx="7450">
                  <c:v>7451</c:v>
                </c:pt>
                <c:pt idx="7451">
                  <c:v>7452</c:v>
                </c:pt>
                <c:pt idx="7452">
                  <c:v>7453</c:v>
                </c:pt>
                <c:pt idx="7453">
                  <c:v>7454</c:v>
                </c:pt>
                <c:pt idx="7454">
                  <c:v>7455</c:v>
                </c:pt>
                <c:pt idx="7455">
                  <c:v>7456</c:v>
                </c:pt>
                <c:pt idx="7456">
                  <c:v>7457</c:v>
                </c:pt>
                <c:pt idx="7457">
                  <c:v>7458</c:v>
                </c:pt>
                <c:pt idx="7458">
                  <c:v>7459</c:v>
                </c:pt>
                <c:pt idx="7459">
                  <c:v>7460</c:v>
                </c:pt>
                <c:pt idx="7460">
                  <c:v>7461</c:v>
                </c:pt>
                <c:pt idx="7461">
                  <c:v>7462</c:v>
                </c:pt>
                <c:pt idx="7462">
                  <c:v>7463</c:v>
                </c:pt>
                <c:pt idx="7463">
                  <c:v>7464</c:v>
                </c:pt>
                <c:pt idx="7464">
                  <c:v>7465</c:v>
                </c:pt>
                <c:pt idx="7465">
                  <c:v>7466</c:v>
                </c:pt>
                <c:pt idx="7466">
                  <c:v>7467</c:v>
                </c:pt>
                <c:pt idx="7467">
                  <c:v>7468</c:v>
                </c:pt>
                <c:pt idx="7468">
                  <c:v>7469</c:v>
                </c:pt>
                <c:pt idx="7469">
                  <c:v>7470</c:v>
                </c:pt>
                <c:pt idx="7470">
                  <c:v>7471</c:v>
                </c:pt>
                <c:pt idx="7471">
                  <c:v>7472</c:v>
                </c:pt>
                <c:pt idx="7472">
                  <c:v>7473</c:v>
                </c:pt>
                <c:pt idx="7473">
                  <c:v>7474</c:v>
                </c:pt>
                <c:pt idx="7474">
                  <c:v>7475</c:v>
                </c:pt>
                <c:pt idx="7475">
                  <c:v>7476</c:v>
                </c:pt>
                <c:pt idx="7476">
                  <c:v>7477</c:v>
                </c:pt>
                <c:pt idx="7477">
                  <c:v>7478</c:v>
                </c:pt>
                <c:pt idx="7478">
                  <c:v>7479</c:v>
                </c:pt>
                <c:pt idx="7479">
                  <c:v>7480</c:v>
                </c:pt>
                <c:pt idx="7480">
                  <c:v>7481</c:v>
                </c:pt>
                <c:pt idx="7481">
                  <c:v>7482</c:v>
                </c:pt>
                <c:pt idx="7482">
                  <c:v>7483</c:v>
                </c:pt>
                <c:pt idx="7483">
                  <c:v>7484</c:v>
                </c:pt>
                <c:pt idx="7484">
                  <c:v>7485</c:v>
                </c:pt>
                <c:pt idx="7485">
                  <c:v>7486</c:v>
                </c:pt>
                <c:pt idx="7486">
                  <c:v>7487</c:v>
                </c:pt>
                <c:pt idx="7487">
                  <c:v>7488</c:v>
                </c:pt>
                <c:pt idx="7488">
                  <c:v>7489</c:v>
                </c:pt>
                <c:pt idx="7489">
                  <c:v>7490</c:v>
                </c:pt>
                <c:pt idx="7490">
                  <c:v>7491</c:v>
                </c:pt>
                <c:pt idx="7491">
                  <c:v>7492</c:v>
                </c:pt>
                <c:pt idx="7492">
                  <c:v>7493</c:v>
                </c:pt>
                <c:pt idx="7493">
                  <c:v>7494</c:v>
                </c:pt>
                <c:pt idx="7494">
                  <c:v>7495</c:v>
                </c:pt>
                <c:pt idx="7495">
                  <c:v>7496</c:v>
                </c:pt>
                <c:pt idx="7496">
                  <c:v>7497</c:v>
                </c:pt>
                <c:pt idx="7497">
                  <c:v>7498</c:v>
                </c:pt>
                <c:pt idx="7498">
                  <c:v>7499</c:v>
                </c:pt>
                <c:pt idx="7499">
                  <c:v>7500</c:v>
                </c:pt>
                <c:pt idx="7500">
                  <c:v>7501</c:v>
                </c:pt>
                <c:pt idx="7501">
                  <c:v>7502</c:v>
                </c:pt>
                <c:pt idx="7502">
                  <c:v>7503</c:v>
                </c:pt>
                <c:pt idx="7503">
                  <c:v>7504</c:v>
                </c:pt>
                <c:pt idx="7504">
                  <c:v>7505</c:v>
                </c:pt>
                <c:pt idx="7505">
                  <c:v>7506</c:v>
                </c:pt>
                <c:pt idx="7506">
                  <c:v>7507</c:v>
                </c:pt>
                <c:pt idx="7507">
                  <c:v>7508</c:v>
                </c:pt>
                <c:pt idx="7508">
                  <c:v>7509</c:v>
                </c:pt>
                <c:pt idx="7509">
                  <c:v>7510</c:v>
                </c:pt>
                <c:pt idx="7510">
                  <c:v>7511</c:v>
                </c:pt>
                <c:pt idx="7511">
                  <c:v>7512</c:v>
                </c:pt>
                <c:pt idx="7512">
                  <c:v>7513</c:v>
                </c:pt>
                <c:pt idx="7513">
                  <c:v>7514</c:v>
                </c:pt>
                <c:pt idx="7514">
                  <c:v>7515</c:v>
                </c:pt>
                <c:pt idx="7515">
                  <c:v>7516</c:v>
                </c:pt>
                <c:pt idx="7516">
                  <c:v>7517</c:v>
                </c:pt>
                <c:pt idx="7517">
                  <c:v>7518</c:v>
                </c:pt>
                <c:pt idx="7518">
                  <c:v>7519</c:v>
                </c:pt>
                <c:pt idx="7519">
                  <c:v>7520</c:v>
                </c:pt>
                <c:pt idx="7520">
                  <c:v>7521</c:v>
                </c:pt>
                <c:pt idx="7521">
                  <c:v>7522</c:v>
                </c:pt>
                <c:pt idx="7522">
                  <c:v>7523</c:v>
                </c:pt>
                <c:pt idx="7523">
                  <c:v>7524</c:v>
                </c:pt>
                <c:pt idx="7524">
                  <c:v>7525</c:v>
                </c:pt>
                <c:pt idx="7525">
                  <c:v>7526</c:v>
                </c:pt>
                <c:pt idx="7526">
                  <c:v>7527</c:v>
                </c:pt>
                <c:pt idx="7527">
                  <c:v>7528</c:v>
                </c:pt>
                <c:pt idx="7528">
                  <c:v>7529</c:v>
                </c:pt>
                <c:pt idx="7529">
                  <c:v>7530</c:v>
                </c:pt>
                <c:pt idx="7530">
                  <c:v>7531</c:v>
                </c:pt>
                <c:pt idx="7531">
                  <c:v>7532</c:v>
                </c:pt>
                <c:pt idx="7532">
                  <c:v>7533</c:v>
                </c:pt>
                <c:pt idx="7533">
                  <c:v>7534</c:v>
                </c:pt>
                <c:pt idx="7534">
                  <c:v>7535</c:v>
                </c:pt>
                <c:pt idx="7535">
                  <c:v>7536</c:v>
                </c:pt>
                <c:pt idx="7536">
                  <c:v>7537</c:v>
                </c:pt>
                <c:pt idx="7537">
                  <c:v>7538</c:v>
                </c:pt>
                <c:pt idx="7538">
                  <c:v>7539</c:v>
                </c:pt>
                <c:pt idx="7539">
                  <c:v>7540</c:v>
                </c:pt>
                <c:pt idx="7540">
                  <c:v>7541</c:v>
                </c:pt>
                <c:pt idx="7541">
                  <c:v>7542</c:v>
                </c:pt>
                <c:pt idx="7542">
                  <c:v>7543</c:v>
                </c:pt>
                <c:pt idx="7543">
                  <c:v>7544</c:v>
                </c:pt>
                <c:pt idx="7544">
                  <c:v>7545</c:v>
                </c:pt>
                <c:pt idx="7545">
                  <c:v>7546</c:v>
                </c:pt>
                <c:pt idx="7546">
                  <c:v>7547</c:v>
                </c:pt>
                <c:pt idx="7547">
                  <c:v>7548</c:v>
                </c:pt>
                <c:pt idx="7548">
                  <c:v>7549</c:v>
                </c:pt>
                <c:pt idx="7549">
                  <c:v>7550</c:v>
                </c:pt>
                <c:pt idx="7550">
                  <c:v>7551</c:v>
                </c:pt>
                <c:pt idx="7551">
                  <c:v>7552</c:v>
                </c:pt>
                <c:pt idx="7552">
                  <c:v>7553</c:v>
                </c:pt>
                <c:pt idx="7553">
                  <c:v>7554</c:v>
                </c:pt>
                <c:pt idx="7554">
                  <c:v>7555</c:v>
                </c:pt>
                <c:pt idx="7555">
                  <c:v>7556</c:v>
                </c:pt>
                <c:pt idx="7556">
                  <c:v>7557</c:v>
                </c:pt>
                <c:pt idx="7557">
                  <c:v>7558</c:v>
                </c:pt>
                <c:pt idx="7558">
                  <c:v>7559</c:v>
                </c:pt>
                <c:pt idx="7559">
                  <c:v>7560</c:v>
                </c:pt>
                <c:pt idx="7560">
                  <c:v>7561</c:v>
                </c:pt>
                <c:pt idx="7561">
                  <c:v>7562</c:v>
                </c:pt>
                <c:pt idx="7562">
                  <c:v>7563</c:v>
                </c:pt>
                <c:pt idx="7563">
                  <c:v>7564</c:v>
                </c:pt>
                <c:pt idx="7564">
                  <c:v>7565</c:v>
                </c:pt>
                <c:pt idx="7565">
                  <c:v>7566</c:v>
                </c:pt>
                <c:pt idx="7566">
                  <c:v>7567</c:v>
                </c:pt>
                <c:pt idx="7567">
                  <c:v>7568</c:v>
                </c:pt>
                <c:pt idx="7568">
                  <c:v>7569</c:v>
                </c:pt>
                <c:pt idx="7569">
                  <c:v>7570</c:v>
                </c:pt>
                <c:pt idx="7570">
                  <c:v>7571</c:v>
                </c:pt>
                <c:pt idx="7571">
                  <c:v>7572</c:v>
                </c:pt>
                <c:pt idx="7572">
                  <c:v>7573</c:v>
                </c:pt>
                <c:pt idx="7573">
                  <c:v>7574</c:v>
                </c:pt>
                <c:pt idx="7574">
                  <c:v>7575</c:v>
                </c:pt>
                <c:pt idx="7575">
                  <c:v>7576</c:v>
                </c:pt>
                <c:pt idx="7576">
                  <c:v>7577</c:v>
                </c:pt>
                <c:pt idx="7577">
                  <c:v>7578</c:v>
                </c:pt>
                <c:pt idx="7578">
                  <c:v>7579</c:v>
                </c:pt>
                <c:pt idx="7579">
                  <c:v>7580</c:v>
                </c:pt>
                <c:pt idx="7580">
                  <c:v>7581</c:v>
                </c:pt>
                <c:pt idx="7581">
                  <c:v>7582</c:v>
                </c:pt>
                <c:pt idx="7582">
                  <c:v>7583</c:v>
                </c:pt>
                <c:pt idx="7583">
                  <c:v>7584</c:v>
                </c:pt>
                <c:pt idx="7584">
                  <c:v>7585</c:v>
                </c:pt>
                <c:pt idx="7585">
                  <c:v>7586</c:v>
                </c:pt>
                <c:pt idx="7586">
                  <c:v>7587</c:v>
                </c:pt>
                <c:pt idx="7587">
                  <c:v>7588</c:v>
                </c:pt>
                <c:pt idx="7588">
                  <c:v>7589</c:v>
                </c:pt>
                <c:pt idx="7589">
                  <c:v>7590</c:v>
                </c:pt>
                <c:pt idx="7590">
                  <c:v>7591</c:v>
                </c:pt>
                <c:pt idx="7591">
                  <c:v>7592</c:v>
                </c:pt>
                <c:pt idx="7592">
                  <c:v>7593</c:v>
                </c:pt>
                <c:pt idx="7593">
                  <c:v>7594</c:v>
                </c:pt>
                <c:pt idx="7594">
                  <c:v>7595</c:v>
                </c:pt>
                <c:pt idx="7595">
                  <c:v>7596</c:v>
                </c:pt>
                <c:pt idx="7596">
                  <c:v>7597</c:v>
                </c:pt>
                <c:pt idx="7597">
                  <c:v>7598</c:v>
                </c:pt>
                <c:pt idx="7598">
                  <c:v>7599</c:v>
                </c:pt>
                <c:pt idx="7599">
                  <c:v>7600</c:v>
                </c:pt>
                <c:pt idx="7600">
                  <c:v>7601</c:v>
                </c:pt>
                <c:pt idx="7601">
                  <c:v>7602</c:v>
                </c:pt>
                <c:pt idx="7602">
                  <c:v>7603</c:v>
                </c:pt>
                <c:pt idx="7603">
                  <c:v>7604</c:v>
                </c:pt>
                <c:pt idx="7604">
                  <c:v>7605</c:v>
                </c:pt>
                <c:pt idx="7605">
                  <c:v>7606</c:v>
                </c:pt>
                <c:pt idx="7606">
                  <c:v>7607</c:v>
                </c:pt>
                <c:pt idx="7607">
                  <c:v>7608</c:v>
                </c:pt>
                <c:pt idx="7608">
                  <c:v>7609</c:v>
                </c:pt>
                <c:pt idx="7609">
                  <c:v>7610</c:v>
                </c:pt>
                <c:pt idx="7610">
                  <c:v>7611</c:v>
                </c:pt>
                <c:pt idx="7611">
                  <c:v>7612</c:v>
                </c:pt>
                <c:pt idx="7612">
                  <c:v>7613</c:v>
                </c:pt>
                <c:pt idx="7613">
                  <c:v>7614</c:v>
                </c:pt>
                <c:pt idx="7614">
                  <c:v>7615</c:v>
                </c:pt>
                <c:pt idx="7615">
                  <c:v>7616</c:v>
                </c:pt>
                <c:pt idx="7616">
                  <c:v>7617</c:v>
                </c:pt>
                <c:pt idx="7617">
                  <c:v>7618</c:v>
                </c:pt>
                <c:pt idx="7618">
                  <c:v>7619</c:v>
                </c:pt>
                <c:pt idx="7619">
                  <c:v>7620</c:v>
                </c:pt>
                <c:pt idx="7620">
                  <c:v>7621</c:v>
                </c:pt>
                <c:pt idx="7621">
                  <c:v>7622</c:v>
                </c:pt>
                <c:pt idx="7622">
                  <c:v>7623</c:v>
                </c:pt>
                <c:pt idx="7623">
                  <c:v>7624</c:v>
                </c:pt>
                <c:pt idx="7624">
                  <c:v>7625</c:v>
                </c:pt>
                <c:pt idx="7625">
                  <c:v>7626</c:v>
                </c:pt>
                <c:pt idx="7626">
                  <c:v>7627</c:v>
                </c:pt>
                <c:pt idx="7627">
                  <c:v>7628</c:v>
                </c:pt>
                <c:pt idx="7628">
                  <c:v>7629</c:v>
                </c:pt>
                <c:pt idx="7629">
                  <c:v>7630</c:v>
                </c:pt>
                <c:pt idx="7630">
                  <c:v>7631</c:v>
                </c:pt>
                <c:pt idx="7631">
                  <c:v>7632</c:v>
                </c:pt>
                <c:pt idx="7632">
                  <c:v>7633</c:v>
                </c:pt>
                <c:pt idx="7633">
                  <c:v>7634</c:v>
                </c:pt>
                <c:pt idx="7634">
                  <c:v>7635</c:v>
                </c:pt>
                <c:pt idx="7635">
                  <c:v>7636</c:v>
                </c:pt>
                <c:pt idx="7636">
                  <c:v>7637</c:v>
                </c:pt>
                <c:pt idx="7637">
                  <c:v>7638</c:v>
                </c:pt>
                <c:pt idx="7638">
                  <c:v>7639</c:v>
                </c:pt>
                <c:pt idx="7639">
                  <c:v>7640</c:v>
                </c:pt>
                <c:pt idx="7640">
                  <c:v>7641</c:v>
                </c:pt>
                <c:pt idx="7641">
                  <c:v>7642</c:v>
                </c:pt>
                <c:pt idx="7642">
                  <c:v>7643</c:v>
                </c:pt>
                <c:pt idx="7643">
                  <c:v>7644</c:v>
                </c:pt>
                <c:pt idx="7644">
                  <c:v>7645</c:v>
                </c:pt>
                <c:pt idx="7645">
                  <c:v>7646</c:v>
                </c:pt>
                <c:pt idx="7646">
                  <c:v>7647</c:v>
                </c:pt>
                <c:pt idx="7647">
                  <c:v>7648</c:v>
                </c:pt>
                <c:pt idx="7648">
                  <c:v>7649</c:v>
                </c:pt>
                <c:pt idx="7649">
                  <c:v>7650</c:v>
                </c:pt>
                <c:pt idx="7650">
                  <c:v>7651</c:v>
                </c:pt>
                <c:pt idx="7651">
                  <c:v>7652</c:v>
                </c:pt>
                <c:pt idx="7652">
                  <c:v>7653</c:v>
                </c:pt>
                <c:pt idx="7653">
                  <c:v>7654</c:v>
                </c:pt>
                <c:pt idx="7654">
                  <c:v>7655</c:v>
                </c:pt>
                <c:pt idx="7655">
                  <c:v>7656</c:v>
                </c:pt>
                <c:pt idx="7656">
                  <c:v>7657</c:v>
                </c:pt>
                <c:pt idx="7657">
                  <c:v>7658</c:v>
                </c:pt>
                <c:pt idx="7658">
                  <c:v>7659</c:v>
                </c:pt>
                <c:pt idx="7659">
                  <c:v>7660</c:v>
                </c:pt>
                <c:pt idx="7660">
                  <c:v>7661</c:v>
                </c:pt>
                <c:pt idx="7661">
                  <c:v>7662</c:v>
                </c:pt>
                <c:pt idx="7662">
                  <c:v>7663</c:v>
                </c:pt>
                <c:pt idx="7663">
                  <c:v>7664</c:v>
                </c:pt>
                <c:pt idx="7664">
                  <c:v>7665</c:v>
                </c:pt>
                <c:pt idx="7665">
                  <c:v>7666</c:v>
                </c:pt>
                <c:pt idx="7666">
                  <c:v>7667</c:v>
                </c:pt>
                <c:pt idx="7667">
                  <c:v>7668</c:v>
                </c:pt>
                <c:pt idx="7668">
                  <c:v>7669</c:v>
                </c:pt>
                <c:pt idx="7669">
                  <c:v>7670</c:v>
                </c:pt>
                <c:pt idx="7670">
                  <c:v>7671</c:v>
                </c:pt>
                <c:pt idx="7671">
                  <c:v>7672</c:v>
                </c:pt>
                <c:pt idx="7672">
                  <c:v>7673</c:v>
                </c:pt>
                <c:pt idx="7673">
                  <c:v>7674</c:v>
                </c:pt>
                <c:pt idx="7674">
                  <c:v>7675</c:v>
                </c:pt>
                <c:pt idx="7675">
                  <c:v>7676</c:v>
                </c:pt>
                <c:pt idx="7676">
                  <c:v>7677</c:v>
                </c:pt>
                <c:pt idx="7677">
                  <c:v>7678</c:v>
                </c:pt>
                <c:pt idx="7678">
                  <c:v>7679</c:v>
                </c:pt>
                <c:pt idx="7679">
                  <c:v>7680</c:v>
                </c:pt>
                <c:pt idx="7680">
                  <c:v>7681</c:v>
                </c:pt>
                <c:pt idx="7681">
                  <c:v>7682</c:v>
                </c:pt>
                <c:pt idx="7682">
                  <c:v>7683</c:v>
                </c:pt>
                <c:pt idx="7683">
                  <c:v>7684</c:v>
                </c:pt>
                <c:pt idx="7684">
                  <c:v>7685</c:v>
                </c:pt>
                <c:pt idx="7685">
                  <c:v>7686</c:v>
                </c:pt>
                <c:pt idx="7686">
                  <c:v>7687</c:v>
                </c:pt>
                <c:pt idx="7687">
                  <c:v>7688</c:v>
                </c:pt>
                <c:pt idx="7688">
                  <c:v>7689</c:v>
                </c:pt>
                <c:pt idx="7689">
                  <c:v>7690</c:v>
                </c:pt>
                <c:pt idx="7690">
                  <c:v>7691</c:v>
                </c:pt>
                <c:pt idx="7691">
                  <c:v>7692</c:v>
                </c:pt>
                <c:pt idx="7692">
                  <c:v>7693</c:v>
                </c:pt>
                <c:pt idx="7693">
                  <c:v>7694</c:v>
                </c:pt>
                <c:pt idx="7694">
                  <c:v>7695</c:v>
                </c:pt>
                <c:pt idx="7695">
                  <c:v>7696</c:v>
                </c:pt>
                <c:pt idx="7696">
                  <c:v>7697</c:v>
                </c:pt>
                <c:pt idx="7697">
                  <c:v>7698</c:v>
                </c:pt>
                <c:pt idx="7698">
                  <c:v>7699</c:v>
                </c:pt>
                <c:pt idx="7699">
                  <c:v>7700</c:v>
                </c:pt>
                <c:pt idx="7700">
                  <c:v>7701</c:v>
                </c:pt>
                <c:pt idx="7701">
                  <c:v>7702</c:v>
                </c:pt>
                <c:pt idx="7702">
                  <c:v>7703</c:v>
                </c:pt>
                <c:pt idx="7703">
                  <c:v>7704</c:v>
                </c:pt>
                <c:pt idx="7704">
                  <c:v>7705</c:v>
                </c:pt>
                <c:pt idx="7705">
                  <c:v>7706</c:v>
                </c:pt>
                <c:pt idx="7706">
                  <c:v>7707</c:v>
                </c:pt>
                <c:pt idx="7707">
                  <c:v>7708</c:v>
                </c:pt>
                <c:pt idx="7708">
                  <c:v>7709</c:v>
                </c:pt>
                <c:pt idx="7709">
                  <c:v>7710</c:v>
                </c:pt>
                <c:pt idx="7710">
                  <c:v>7711</c:v>
                </c:pt>
                <c:pt idx="7711">
                  <c:v>7712</c:v>
                </c:pt>
                <c:pt idx="7712">
                  <c:v>7713</c:v>
                </c:pt>
                <c:pt idx="7713">
                  <c:v>7714</c:v>
                </c:pt>
                <c:pt idx="7714">
                  <c:v>7715</c:v>
                </c:pt>
                <c:pt idx="7715">
                  <c:v>7716</c:v>
                </c:pt>
                <c:pt idx="7716">
                  <c:v>7717</c:v>
                </c:pt>
                <c:pt idx="7717">
                  <c:v>7718</c:v>
                </c:pt>
                <c:pt idx="7718">
                  <c:v>7719</c:v>
                </c:pt>
                <c:pt idx="7719">
                  <c:v>7720</c:v>
                </c:pt>
                <c:pt idx="7720">
                  <c:v>7721</c:v>
                </c:pt>
                <c:pt idx="7721">
                  <c:v>7722</c:v>
                </c:pt>
                <c:pt idx="7722">
                  <c:v>7723</c:v>
                </c:pt>
                <c:pt idx="7723">
                  <c:v>7724</c:v>
                </c:pt>
                <c:pt idx="7724">
                  <c:v>7725</c:v>
                </c:pt>
                <c:pt idx="7725">
                  <c:v>7726</c:v>
                </c:pt>
                <c:pt idx="7726">
                  <c:v>7727</c:v>
                </c:pt>
                <c:pt idx="7727">
                  <c:v>7728</c:v>
                </c:pt>
                <c:pt idx="7728">
                  <c:v>7729</c:v>
                </c:pt>
                <c:pt idx="7729">
                  <c:v>7730</c:v>
                </c:pt>
                <c:pt idx="7730">
                  <c:v>7731</c:v>
                </c:pt>
                <c:pt idx="7731">
                  <c:v>7732</c:v>
                </c:pt>
                <c:pt idx="7732">
                  <c:v>7733</c:v>
                </c:pt>
                <c:pt idx="7733">
                  <c:v>7734</c:v>
                </c:pt>
                <c:pt idx="7734">
                  <c:v>7735</c:v>
                </c:pt>
                <c:pt idx="7735">
                  <c:v>7736</c:v>
                </c:pt>
                <c:pt idx="7736">
                  <c:v>7737</c:v>
                </c:pt>
                <c:pt idx="7737">
                  <c:v>7738</c:v>
                </c:pt>
                <c:pt idx="7738">
                  <c:v>7739</c:v>
                </c:pt>
                <c:pt idx="7739">
                  <c:v>7740</c:v>
                </c:pt>
                <c:pt idx="7740">
                  <c:v>7741</c:v>
                </c:pt>
                <c:pt idx="7741">
                  <c:v>7742</c:v>
                </c:pt>
                <c:pt idx="7742">
                  <c:v>7743</c:v>
                </c:pt>
                <c:pt idx="7743">
                  <c:v>7744</c:v>
                </c:pt>
                <c:pt idx="7744">
                  <c:v>7745</c:v>
                </c:pt>
                <c:pt idx="7745">
                  <c:v>7746</c:v>
                </c:pt>
                <c:pt idx="7746">
                  <c:v>7747</c:v>
                </c:pt>
                <c:pt idx="7747">
                  <c:v>7748</c:v>
                </c:pt>
                <c:pt idx="7748">
                  <c:v>7749</c:v>
                </c:pt>
                <c:pt idx="7749">
                  <c:v>7750</c:v>
                </c:pt>
                <c:pt idx="7750">
                  <c:v>7751</c:v>
                </c:pt>
                <c:pt idx="7751">
                  <c:v>7752</c:v>
                </c:pt>
                <c:pt idx="7752">
                  <c:v>7753</c:v>
                </c:pt>
                <c:pt idx="7753">
                  <c:v>7754</c:v>
                </c:pt>
                <c:pt idx="7754">
                  <c:v>7755</c:v>
                </c:pt>
                <c:pt idx="7755">
                  <c:v>7756</c:v>
                </c:pt>
                <c:pt idx="7756">
                  <c:v>7757</c:v>
                </c:pt>
                <c:pt idx="7757">
                  <c:v>7758</c:v>
                </c:pt>
                <c:pt idx="7758">
                  <c:v>7759</c:v>
                </c:pt>
                <c:pt idx="7759">
                  <c:v>7760</c:v>
                </c:pt>
                <c:pt idx="7760">
                  <c:v>7761</c:v>
                </c:pt>
                <c:pt idx="7761">
                  <c:v>7762</c:v>
                </c:pt>
                <c:pt idx="7762">
                  <c:v>7763</c:v>
                </c:pt>
                <c:pt idx="7763">
                  <c:v>7764</c:v>
                </c:pt>
                <c:pt idx="7764">
                  <c:v>7765</c:v>
                </c:pt>
                <c:pt idx="7765">
                  <c:v>7766</c:v>
                </c:pt>
                <c:pt idx="7766">
                  <c:v>7767</c:v>
                </c:pt>
                <c:pt idx="7767">
                  <c:v>7768</c:v>
                </c:pt>
                <c:pt idx="7768">
                  <c:v>7769</c:v>
                </c:pt>
                <c:pt idx="7769">
                  <c:v>7770</c:v>
                </c:pt>
                <c:pt idx="7770">
                  <c:v>7771</c:v>
                </c:pt>
                <c:pt idx="7771">
                  <c:v>7772</c:v>
                </c:pt>
                <c:pt idx="7772">
                  <c:v>7773</c:v>
                </c:pt>
                <c:pt idx="7773">
                  <c:v>7774</c:v>
                </c:pt>
                <c:pt idx="7774">
                  <c:v>7775</c:v>
                </c:pt>
                <c:pt idx="7775">
                  <c:v>7776</c:v>
                </c:pt>
                <c:pt idx="7776">
                  <c:v>7777</c:v>
                </c:pt>
                <c:pt idx="7777">
                  <c:v>7778</c:v>
                </c:pt>
                <c:pt idx="7778">
                  <c:v>7779</c:v>
                </c:pt>
                <c:pt idx="7779">
                  <c:v>7780</c:v>
                </c:pt>
                <c:pt idx="7780">
                  <c:v>7781</c:v>
                </c:pt>
                <c:pt idx="7781">
                  <c:v>7782</c:v>
                </c:pt>
                <c:pt idx="7782">
                  <c:v>7783</c:v>
                </c:pt>
                <c:pt idx="7783">
                  <c:v>7784</c:v>
                </c:pt>
                <c:pt idx="7784">
                  <c:v>7785</c:v>
                </c:pt>
                <c:pt idx="7785">
                  <c:v>7786</c:v>
                </c:pt>
                <c:pt idx="7786">
                  <c:v>7787</c:v>
                </c:pt>
                <c:pt idx="7787">
                  <c:v>7788</c:v>
                </c:pt>
                <c:pt idx="7788">
                  <c:v>7789</c:v>
                </c:pt>
                <c:pt idx="7789">
                  <c:v>7790</c:v>
                </c:pt>
                <c:pt idx="7790">
                  <c:v>7791</c:v>
                </c:pt>
                <c:pt idx="7791">
                  <c:v>7792</c:v>
                </c:pt>
                <c:pt idx="7792">
                  <c:v>7793</c:v>
                </c:pt>
                <c:pt idx="7793">
                  <c:v>7794</c:v>
                </c:pt>
                <c:pt idx="7794">
                  <c:v>7795</c:v>
                </c:pt>
                <c:pt idx="7795">
                  <c:v>7796</c:v>
                </c:pt>
                <c:pt idx="7796">
                  <c:v>7797</c:v>
                </c:pt>
                <c:pt idx="7797">
                  <c:v>7798</c:v>
                </c:pt>
                <c:pt idx="7798">
                  <c:v>7799</c:v>
                </c:pt>
                <c:pt idx="7799">
                  <c:v>7800</c:v>
                </c:pt>
                <c:pt idx="7800">
                  <c:v>7801</c:v>
                </c:pt>
                <c:pt idx="7801">
                  <c:v>7802</c:v>
                </c:pt>
                <c:pt idx="7802">
                  <c:v>7803</c:v>
                </c:pt>
                <c:pt idx="7803">
                  <c:v>7804</c:v>
                </c:pt>
                <c:pt idx="7804">
                  <c:v>7805</c:v>
                </c:pt>
                <c:pt idx="7805">
                  <c:v>7806</c:v>
                </c:pt>
                <c:pt idx="7806">
                  <c:v>7807</c:v>
                </c:pt>
                <c:pt idx="7807">
                  <c:v>7808</c:v>
                </c:pt>
                <c:pt idx="7808">
                  <c:v>7809</c:v>
                </c:pt>
                <c:pt idx="7809">
                  <c:v>7810</c:v>
                </c:pt>
                <c:pt idx="7810">
                  <c:v>7811</c:v>
                </c:pt>
                <c:pt idx="7811">
                  <c:v>7812</c:v>
                </c:pt>
                <c:pt idx="7812">
                  <c:v>7813</c:v>
                </c:pt>
                <c:pt idx="7813">
                  <c:v>7814</c:v>
                </c:pt>
                <c:pt idx="7814">
                  <c:v>7815</c:v>
                </c:pt>
                <c:pt idx="7815">
                  <c:v>7816</c:v>
                </c:pt>
                <c:pt idx="7816">
                  <c:v>7817</c:v>
                </c:pt>
                <c:pt idx="7817">
                  <c:v>7818</c:v>
                </c:pt>
                <c:pt idx="7818">
                  <c:v>7819</c:v>
                </c:pt>
                <c:pt idx="7819">
                  <c:v>7820</c:v>
                </c:pt>
                <c:pt idx="7820">
                  <c:v>7821</c:v>
                </c:pt>
                <c:pt idx="7821">
                  <c:v>7822</c:v>
                </c:pt>
                <c:pt idx="7822">
                  <c:v>7823</c:v>
                </c:pt>
                <c:pt idx="7823">
                  <c:v>7824</c:v>
                </c:pt>
                <c:pt idx="7824">
                  <c:v>7825</c:v>
                </c:pt>
                <c:pt idx="7825">
                  <c:v>7826</c:v>
                </c:pt>
                <c:pt idx="7826">
                  <c:v>7827</c:v>
                </c:pt>
                <c:pt idx="7827">
                  <c:v>7828</c:v>
                </c:pt>
                <c:pt idx="7828">
                  <c:v>7829</c:v>
                </c:pt>
                <c:pt idx="7829">
                  <c:v>7830</c:v>
                </c:pt>
                <c:pt idx="7830">
                  <c:v>7831</c:v>
                </c:pt>
                <c:pt idx="7831">
                  <c:v>7832</c:v>
                </c:pt>
                <c:pt idx="7832">
                  <c:v>7833</c:v>
                </c:pt>
                <c:pt idx="7833">
                  <c:v>7834</c:v>
                </c:pt>
                <c:pt idx="7834">
                  <c:v>7835</c:v>
                </c:pt>
                <c:pt idx="7835">
                  <c:v>7836</c:v>
                </c:pt>
                <c:pt idx="7836">
                  <c:v>7837</c:v>
                </c:pt>
                <c:pt idx="7837">
                  <c:v>7838</c:v>
                </c:pt>
                <c:pt idx="7838">
                  <c:v>7839</c:v>
                </c:pt>
                <c:pt idx="7839">
                  <c:v>7840</c:v>
                </c:pt>
                <c:pt idx="7840">
                  <c:v>7841</c:v>
                </c:pt>
                <c:pt idx="7841">
                  <c:v>7842</c:v>
                </c:pt>
                <c:pt idx="7842">
                  <c:v>7843</c:v>
                </c:pt>
                <c:pt idx="7843">
                  <c:v>7844</c:v>
                </c:pt>
                <c:pt idx="7844">
                  <c:v>7845</c:v>
                </c:pt>
                <c:pt idx="7845">
                  <c:v>7846</c:v>
                </c:pt>
                <c:pt idx="7846">
                  <c:v>7847</c:v>
                </c:pt>
                <c:pt idx="7847">
                  <c:v>7848</c:v>
                </c:pt>
                <c:pt idx="7848">
                  <c:v>7849</c:v>
                </c:pt>
                <c:pt idx="7849">
                  <c:v>7850</c:v>
                </c:pt>
                <c:pt idx="7850">
                  <c:v>7851</c:v>
                </c:pt>
                <c:pt idx="7851">
                  <c:v>7852</c:v>
                </c:pt>
                <c:pt idx="7852">
                  <c:v>7853</c:v>
                </c:pt>
                <c:pt idx="7853">
                  <c:v>7854</c:v>
                </c:pt>
                <c:pt idx="7854">
                  <c:v>7855</c:v>
                </c:pt>
                <c:pt idx="7855">
                  <c:v>7856</c:v>
                </c:pt>
                <c:pt idx="7856">
                  <c:v>7857</c:v>
                </c:pt>
                <c:pt idx="7857">
                  <c:v>7858</c:v>
                </c:pt>
                <c:pt idx="7858">
                  <c:v>7859</c:v>
                </c:pt>
                <c:pt idx="7859">
                  <c:v>7860</c:v>
                </c:pt>
                <c:pt idx="7860">
                  <c:v>7861</c:v>
                </c:pt>
                <c:pt idx="7861">
                  <c:v>7862</c:v>
                </c:pt>
                <c:pt idx="7862">
                  <c:v>7863</c:v>
                </c:pt>
                <c:pt idx="7863">
                  <c:v>7864</c:v>
                </c:pt>
                <c:pt idx="7864">
                  <c:v>7865</c:v>
                </c:pt>
                <c:pt idx="7865">
                  <c:v>7866</c:v>
                </c:pt>
                <c:pt idx="7866">
                  <c:v>7867</c:v>
                </c:pt>
                <c:pt idx="7867">
                  <c:v>7868</c:v>
                </c:pt>
                <c:pt idx="7868">
                  <c:v>7869</c:v>
                </c:pt>
                <c:pt idx="7869">
                  <c:v>7870</c:v>
                </c:pt>
                <c:pt idx="7870">
                  <c:v>7871</c:v>
                </c:pt>
                <c:pt idx="7871">
                  <c:v>7872</c:v>
                </c:pt>
                <c:pt idx="7872">
                  <c:v>7873</c:v>
                </c:pt>
                <c:pt idx="7873">
                  <c:v>7874</c:v>
                </c:pt>
                <c:pt idx="7874">
                  <c:v>7875</c:v>
                </c:pt>
                <c:pt idx="7875">
                  <c:v>7876</c:v>
                </c:pt>
                <c:pt idx="7876">
                  <c:v>7877</c:v>
                </c:pt>
                <c:pt idx="7877">
                  <c:v>7878</c:v>
                </c:pt>
                <c:pt idx="7878">
                  <c:v>7879</c:v>
                </c:pt>
                <c:pt idx="7879">
                  <c:v>7880</c:v>
                </c:pt>
                <c:pt idx="7880">
                  <c:v>7881</c:v>
                </c:pt>
                <c:pt idx="7881">
                  <c:v>7882</c:v>
                </c:pt>
                <c:pt idx="7882">
                  <c:v>7883</c:v>
                </c:pt>
                <c:pt idx="7883">
                  <c:v>7884</c:v>
                </c:pt>
                <c:pt idx="7884">
                  <c:v>7885</c:v>
                </c:pt>
                <c:pt idx="7885">
                  <c:v>7886</c:v>
                </c:pt>
                <c:pt idx="7886">
                  <c:v>7887</c:v>
                </c:pt>
                <c:pt idx="7887">
                  <c:v>7888</c:v>
                </c:pt>
                <c:pt idx="7888">
                  <c:v>7889</c:v>
                </c:pt>
                <c:pt idx="7889">
                  <c:v>7890</c:v>
                </c:pt>
                <c:pt idx="7890">
                  <c:v>7891</c:v>
                </c:pt>
                <c:pt idx="7891">
                  <c:v>7892</c:v>
                </c:pt>
                <c:pt idx="7892">
                  <c:v>7893</c:v>
                </c:pt>
                <c:pt idx="7893">
                  <c:v>7894</c:v>
                </c:pt>
                <c:pt idx="7894">
                  <c:v>7895</c:v>
                </c:pt>
                <c:pt idx="7895">
                  <c:v>7896</c:v>
                </c:pt>
                <c:pt idx="7896">
                  <c:v>7897</c:v>
                </c:pt>
                <c:pt idx="7897">
                  <c:v>7898</c:v>
                </c:pt>
                <c:pt idx="7898">
                  <c:v>7899</c:v>
                </c:pt>
                <c:pt idx="7899">
                  <c:v>7900</c:v>
                </c:pt>
                <c:pt idx="7900">
                  <c:v>7901</c:v>
                </c:pt>
                <c:pt idx="7901">
                  <c:v>7902</c:v>
                </c:pt>
                <c:pt idx="7902">
                  <c:v>7903</c:v>
                </c:pt>
                <c:pt idx="7903">
                  <c:v>7904</c:v>
                </c:pt>
                <c:pt idx="7904">
                  <c:v>7905</c:v>
                </c:pt>
                <c:pt idx="7905">
                  <c:v>7906</c:v>
                </c:pt>
                <c:pt idx="7906">
                  <c:v>7907</c:v>
                </c:pt>
                <c:pt idx="7907">
                  <c:v>7908</c:v>
                </c:pt>
                <c:pt idx="7908">
                  <c:v>7909</c:v>
                </c:pt>
                <c:pt idx="7909">
                  <c:v>7910</c:v>
                </c:pt>
                <c:pt idx="7910">
                  <c:v>7911</c:v>
                </c:pt>
                <c:pt idx="7911">
                  <c:v>7912</c:v>
                </c:pt>
                <c:pt idx="7912">
                  <c:v>7913</c:v>
                </c:pt>
                <c:pt idx="7913">
                  <c:v>7914</c:v>
                </c:pt>
                <c:pt idx="7914">
                  <c:v>7915</c:v>
                </c:pt>
                <c:pt idx="7915">
                  <c:v>7916</c:v>
                </c:pt>
                <c:pt idx="7916">
                  <c:v>7917</c:v>
                </c:pt>
                <c:pt idx="7917">
                  <c:v>7918</c:v>
                </c:pt>
                <c:pt idx="7918">
                  <c:v>7919</c:v>
                </c:pt>
                <c:pt idx="7919">
                  <c:v>7920</c:v>
                </c:pt>
                <c:pt idx="7920">
                  <c:v>7921</c:v>
                </c:pt>
                <c:pt idx="7921">
                  <c:v>7922</c:v>
                </c:pt>
                <c:pt idx="7922">
                  <c:v>7923</c:v>
                </c:pt>
                <c:pt idx="7923">
                  <c:v>7924</c:v>
                </c:pt>
                <c:pt idx="7924">
                  <c:v>7925</c:v>
                </c:pt>
                <c:pt idx="7925">
                  <c:v>7926</c:v>
                </c:pt>
                <c:pt idx="7926">
                  <c:v>7927</c:v>
                </c:pt>
                <c:pt idx="7927">
                  <c:v>7928</c:v>
                </c:pt>
                <c:pt idx="7928">
                  <c:v>7929</c:v>
                </c:pt>
                <c:pt idx="7929">
                  <c:v>7930</c:v>
                </c:pt>
                <c:pt idx="7930">
                  <c:v>7931</c:v>
                </c:pt>
                <c:pt idx="7931">
                  <c:v>7932</c:v>
                </c:pt>
                <c:pt idx="7932">
                  <c:v>7933</c:v>
                </c:pt>
                <c:pt idx="7933">
                  <c:v>7934</c:v>
                </c:pt>
                <c:pt idx="7934">
                  <c:v>7935</c:v>
                </c:pt>
                <c:pt idx="7935">
                  <c:v>7936</c:v>
                </c:pt>
                <c:pt idx="7936">
                  <c:v>7937</c:v>
                </c:pt>
                <c:pt idx="7937">
                  <c:v>7938</c:v>
                </c:pt>
                <c:pt idx="7938">
                  <c:v>7939</c:v>
                </c:pt>
                <c:pt idx="7939">
                  <c:v>7940</c:v>
                </c:pt>
                <c:pt idx="7940">
                  <c:v>7941</c:v>
                </c:pt>
                <c:pt idx="7941">
                  <c:v>7942</c:v>
                </c:pt>
                <c:pt idx="7942">
                  <c:v>7943</c:v>
                </c:pt>
                <c:pt idx="7943">
                  <c:v>7944</c:v>
                </c:pt>
                <c:pt idx="7944">
                  <c:v>7945</c:v>
                </c:pt>
                <c:pt idx="7945">
                  <c:v>7946</c:v>
                </c:pt>
                <c:pt idx="7946">
                  <c:v>7947</c:v>
                </c:pt>
                <c:pt idx="7947">
                  <c:v>7948</c:v>
                </c:pt>
                <c:pt idx="7948">
                  <c:v>7949</c:v>
                </c:pt>
                <c:pt idx="7949">
                  <c:v>7950</c:v>
                </c:pt>
                <c:pt idx="7950">
                  <c:v>7951</c:v>
                </c:pt>
                <c:pt idx="7951">
                  <c:v>7952</c:v>
                </c:pt>
                <c:pt idx="7952">
                  <c:v>7953</c:v>
                </c:pt>
                <c:pt idx="7953">
                  <c:v>7954</c:v>
                </c:pt>
                <c:pt idx="7954">
                  <c:v>7955</c:v>
                </c:pt>
                <c:pt idx="7955">
                  <c:v>7956</c:v>
                </c:pt>
                <c:pt idx="7956">
                  <c:v>7957</c:v>
                </c:pt>
                <c:pt idx="7957">
                  <c:v>7958</c:v>
                </c:pt>
                <c:pt idx="7958">
                  <c:v>7959</c:v>
                </c:pt>
                <c:pt idx="7959">
                  <c:v>7960</c:v>
                </c:pt>
                <c:pt idx="7960">
                  <c:v>7961</c:v>
                </c:pt>
                <c:pt idx="7961">
                  <c:v>7962</c:v>
                </c:pt>
                <c:pt idx="7962">
                  <c:v>7963</c:v>
                </c:pt>
                <c:pt idx="7963">
                  <c:v>7964</c:v>
                </c:pt>
                <c:pt idx="7964">
                  <c:v>7965</c:v>
                </c:pt>
                <c:pt idx="7965">
                  <c:v>7966</c:v>
                </c:pt>
                <c:pt idx="7966">
                  <c:v>7967</c:v>
                </c:pt>
                <c:pt idx="7967">
                  <c:v>7968</c:v>
                </c:pt>
                <c:pt idx="7968">
                  <c:v>7969</c:v>
                </c:pt>
                <c:pt idx="7969">
                  <c:v>7970</c:v>
                </c:pt>
                <c:pt idx="7970">
                  <c:v>7971</c:v>
                </c:pt>
                <c:pt idx="7971">
                  <c:v>7972</c:v>
                </c:pt>
                <c:pt idx="7972">
                  <c:v>7973</c:v>
                </c:pt>
                <c:pt idx="7973">
                  <c:v>7974</c:v>
                </c:pt>
                <c:pt idx="7974">
                  <c:v>7975</c:v>
                </c:pt>
                <c:pt idx="7975">
                  <c:v>7976</c:v>
                </c:pt>
                <c:pt idx="7976">
                  <c:v>7977</c:v>
                </c:pt>
                <c:pt idx="7977">
                  <c:v>7978</c:v>
                </c:pt>
                <c:pt idx="7978">
                  <c:v>7979</c:v>
                </c:pt>
                <c:pt idx="7979">
                  <c:v>7980</c:v>
                </c:pt>
                <c:pt idx="7980">
                  <c:v>7981</c:v>
                </c:pt>
                <c:pt idx="7981">
                  <c:v>7982</c:v>
                </c:pt>
                <c:pt idx="7982">
                  <c:v>7983</c:v>
                </c:pt>
                <c:pt idx="7983">
                  <c:v>7984</c:v>
                </c:pt>
                <c:pt idx="7984">
                  <c:v>7985</c:v>
                </c:pt>
                <c:pt idx="7985">
                  <c:v>7986</c:v>
                </c:pt>
                <c:pt idx="7986">
                  <c:v>7987</c:v>
                </c:pt>
                <c:pt idx="7987">
                  <c:v>7988</c:v>
                </c:pt>
                <c:pt idx="7988">
                  <c:v>7989</c:v>
                </c:pt>
                <c:pt idx="7989">
                  <c:v>7990</c:v>
                </c:pt>
                <c:pt idx="7990">
                  <c:v>7991</c:v>
                </c:pt>
                <c:pt idx="7991">
                  <c:v>7992</c:v>
                </c:pt>
                <c:pt idx="7992">
                  <c:v>7993</c:v>
                </c:pt>
                <c:pt idx="7993">
                  <c:v>7994</c:v>
                </c:pt>
                <c:pt idx="7994">
                  <c:v>7995</c:v>
                </c:pt>
                <c:pt idx="7995">
                  <c:v>7996</c:v>
                </c:pt>
                <c:pt idx="7996">
                  <c:v>7997</c:v>
                </c:pt>
                <c:pt idx="7997">
                  <c:v>7998</c:v>
                </c:pt>
                <c:pt idx="7998">
                  <c:v>7999</c:v>
                </c:pt>
                <c:pt idx="7999">
                  <c:v>8000</c:v>
                </c:pt>
                <c:pt idx="8000">
                  <c:v>8001</c:v>
                </c:pt>
                <c:pt idx="8001">
                  <c:v>8002</c:v>
                </c:pt>
                <c:pt idx="8002">
                  <c:v>8003</c:v>
                </c:pt>
                <c:pt idx="8003">
                  <c:v>8004</c:v>
                </c:pt>
                <c:pt idx="8004">
                  <c:v>8005</c:v>
                </c:pt>
                <c:pt idx="8005">
                  <c:v>8006</c:v>
                </c:pt>
                <c:pt idx="8006">
                  <c:v>8007</c:v>
                </c:pt>
                <c:pt idx="8007">
                  <c:v>8008</c:v>
                </c:pt>
                <c:pt idx="8008">
                  <c:v>8009</c:v>
                </c:pt>
                <c:pt idx="8009">
                  <c:v>8010</c:v>
                </c:pt>
                <c:pt idx="8010">
                  <c:v>8011</c:v>
                </c:pt>
                <c:pt idx="8011">
                  <c:v>8012</c:v>
                </c:pt>
                <c:pt idx="8012">
                  <c:v>8013</c:v>
                </c:pt>
                <c:pt idx="8013">
                  <c:v>8014</c:v>
                </c:pt>
                <c:pt idx="8014">
                  <c:v>8015</c:v>
                </c:pt>
                <c:pt idx="8015">
                  <c:v>8016</c:v>
                </c:pt>
                <c:pt idx="8016">
                  <c:v>8017</c:v>
                </c:pt>
                <c:pt idx="8017">
                  <c:v>8018</c:v>
                </c:pt>
                <c:pt idx="8018">
                  <c:v>8019</c:v>
                </c:pt>
                <c:pt idx="8019">
                  <c:v>8020</c:v>
                </c:pt>
                <c:pt idx="8020">
                  <c:v>8021</c:v>
                </c:pt>
                <c:pt idx="8021">
                  <c:v>8022</c:v>
                </c:pt>
                <c:pt idx="8022">
                  <c:v>8023</c:v>
                </c:pt>
                <c:pt idx="8023">
                  <c:v>8024</c:v>
                </c:pt>
                <c:pt idx="8024">
                  <c:v>8025</c:v>
                </c:pt>
                <c:pt idx="8025">
                  <c:v>8026</c:v>
                </c:pt>
                <c:pt idx="8026">
                  <c:v>8027</c:v>
                </c:pt>
                <c:pt idx="8027">
                  <c:v>8028</c:v>
                </c:pt>
                <c:pt idx="8028">
                  <c:v>8029</c:v>
                </c:pt>
                <c:pt idx="8029">
                  <c:v>8030</c:v>
                </c:pt>
                <c:pt idx="8030">
                  <c:v>8031</c:v>
                </c:pt>
                <c:pt idx="8031">
                  <c:v>8032</c:v>
                </c:pt>
                <c:pt idx="8032">
                  <c:v>8033</c:v>
                </c:pt>
                <c:pt idx="8033">
                  <c:v>8034</c:v>
                </c:pt>
                <c:pt idx="8034">
                  <c:v>8035</c:v>
                </c:pt>
                <c:pt idx="8035">
                  <c:v>8036</c:v>
                </c:pt>
                <c:pt idx="8036">
                  <c:v>8037</c:v>
                </c:pt>
                <c:pt idx="8037">
                  <c:v>8038</c:v>
                </c:pt>
                <c:pt idx="8038">
                  <c:v>8039</c:v>
                </c:pt>
                <c:pt idx="8039">
                  <c:v>8040</c:v>
                </c:pt>
                <c:pt idx="8040">
                  <c:v>8041</c:v>
                </c:pt>
                <c:pt idx="8041">
                  <c:v>8042</c:v>
                </c:pt>
                <c:pt idx="8042">
                  <c:v>8043</c:v>
                </c:pt>
                <c:pt idx="8043">
                  <c:v>8044</c:v>
                </c:pt>
                <c:pt idx="8044">
                  <c:v>8045</c:v>
                </c:pt>
                <c:pt idx="8045">
                  <c:v>8046</c:v>
                </c:pt>
                <c:pt idx="8046">
                  <c:v>8047</c:v>
                </c:pt>
                <c:pt idx="8047">
                  <c:v>8048</c:v>
                </c:pt>
                <c:pt idx="8048">
                  <c:v>8049</c:v>
                </c:pt>
                <c:pt idx="8049">
                  <c:v>8050</c:v>
                </c:pt>
                <c:pt idx="8050">
                  <c:v>8051</c:v>
                </c:pt>
                <c:pt idx="8051">
                  <c:v>8052</c:v>
                </c:pt>
                <c:pt idx="8052">
                  <c:v>8053</c:v>
                </c:pt>
                <c:pt idx="8053">
                  <c:v>8054</c:v>
                </c:pt>
                <c:pt idx="8054">
                  <c:v>8055</c:v>
                </c:pt>
                <c:pt idx="8055">
                  <c:v>8056</c:v>
                </c:pt>
                <c:pt idx="8056">
                  <c:v>8057</c:v>
                </c:pt>
                <c:pt idx="8057">
                  <c:v>8058</c:v>
                </c:pt>
                <c:pt idx="8058">
                  <c:v>8059</c:v>
                </c:pt>
                <c:pt idx="8059">
                  <c:v>8060</c:v>
                </c:pt>
                <c:pt idx="8060">
                  <c:v>8061</c:v>
                </c:pt>
                <c:pt idx="8061">
                  <c:v>8062</c:v>
                </c:pt>
                <c:pt idx="8062">
                  <c:v>8063</c:v>
                </c:pt>
                <c:pt idx="8063">
                  <c:v>8064</c:v>
                </c:pt>
                <c:pt idx="8064">
                  <c:v>8065</c:v>
                </c:pt>
                <c:pt idx="8065">
                  <c:v>8066</c:v>
                </c:pt>
                <c:pt idx="8066">
                  <c:v>8067</c:v>
                </c:pt>
                <c:pt idx="8067">
                  <c:v>8068</c:v>
                </c:pt>
                <c:pt idx="8068">
                  <c:v>8069</c:v>
                </c:pt>
                <c:pt idx="8069">
                  <c:v>8070</c:v>
                </c:pt>
                <c:pt idx="8070">
                  <c:v>8071</c:v>
                </c:pt>
                <c:pt idx="8071">
                  <c:v>8072</c:v>
                </c:pt>
                <c:pt idx="8072">
                  <c:v>8073</c:v>
                </c:pt>
                <c:pt idx="8073">
                  <c:v>8074</c:v>
                </c:pt>
                <c:pt idx="8074">
                  <c:v>8075</c:v>
                </c:pt>
                <c:pt idx="8075">
                  <c:v>8076</c:v>
                </c:pt>
                <c:pt idx="8076">
                  <c:v>8077</c:v>
                </c:pt>
                <c:pt idx="8077">
                  <c:v>8078</c:v>
                </c:pt>
                <c:pt idx="8078">
                  <c:v>8079</c:v>
                </c:pt>
                <c:pt idx="8079">
                  <c:v>8080</c:v>
                </c:pt>
                <c:pt idx="8080">
                  <c:v>8081</c:v>
                </c:pt>
                <c:pt idx="8081">
                  <c:v>8082</c:v>
                </c:pt>
                <c:pt idx="8082">
                  <c:v>8083</c:v>
                </c:pt>
                <c:pt idx="8083">
                  <c:v>8084</c:v>
                </c:pt>
                <c:pt idx="8084">
                  <c:v>8085</c:v>
                </c:pt>
                <c:pt idx="8085">
                  <c:v>8086</c:v>
                </c:pt>
                <c:pt idx="8086">
                  <c:v>8087</c:v>
                </c:pt>
                <c:pt idx="8087">
                  <c:v>8088</c:v>
                </c:pt>
                <c:pt idx="8088">
                  <c:v>8089</c:v>
                </c:pt>
                <c:pt idx="8089">
                  <c:v>8090</c:v>
                </c:pt>
                <c:pt idx="8090">
                  <c:v>8091</c:v>
                </c:pt>
                <c:pt idx="8091">
                  <c:v>8092</c:v>
                </c:pt>
                <c:pt idx="8092">
                  <c:v>8093</c:v>
                </c:pt>
                <c:pt idx="8093">
                  <c:v>8094</c:v>
                </c:pt>
                <c:pt idx="8094">
                  <c:v>8095</c:v>
                </c:pt>
                <c:pt idx="8095">
                  <c:v>8096</c:v>
                </c:pt>
                <c:pt idx="8096">
                  <c:v>8097</c:v>
                </c:pt>
                <c:pt idx="8097">
                  <c:v>8098</c:v>
                </c:pt>
                <c:pt idx="8098">
                  <c:v>8099</c:v>
                </c:pt>
                <c:pt idx="8099">
                  <c:v>8100</c:v>
                </c:pt>
                <c:pt idx="8100">
                  <c:v>8101</c:v>
                </c:pt>
                <c:pt idx="8101">
                  <c:v>8102</c:v>
                </c:pt>
                <c:pt idx="8102">
                  <c:v>8103</c:v>
                </c:pt>
                <c:pt idx="8103">
                  <c:v>8104</c:v>
                </c:pt>
                <c:pt idx="8104">
                  <c:v>8105</c:v>
                </c:pt>
                <c:pt idx="8105">
                  <c:v>8106</c:v>
                </c:pt>
                <c:pt idx="8106">
                  <c:v>8107</c:v>
                </c:pt>
                <c:pt idx="8107">
                  <c:v>8108</c:v>
                </c:pt>
                <c:pt idx="8108">
                  <c:v>8109</c:v>
                </c:pt>
                <c:pt idx="8109">
                  <c:v>8110</c:v>
                </c:pt>
                <c:pt idx="8110">
                  <c:v>8111</c:v>
                </c:pt>
                <c:pt idx="8111">
                  <c:v>8112</c:v>
                </c:pt>
                <c:pt idx="8112">
                  <c:v>8113</c:v>
                </c:pt>
                <c:pt idx="8113">
                  <c:v>8114</c:v>
                </c:pt>
                <c:pt idx="8114">
                  <c:v>8115</c:v>
                </c:pt>
                <c:pt idx="8115">
                  <c:v>8116</c:v>
                </c:pt>
                <c:pt idx="8116">
                  <c:v>8117</c:v>
                </c:pt>
                <c:pt idx="8117">
                  <c:v>8118</c:v>
                </c:pt>
                <c:pt idx="8118">
                  <c:v>8119</c:v>
                </c:pt>
                <c:pt idx="8119">
                  <c:v>8120</c:v>
                </c:pt>
                <c:pt idx="8120">
                  <c:v>8121</c:v>
                </c:pt>
                <c:pt idx="8121">
                  <c:v>8122</c:v>
                </c:pt>
                <c:pt idx="8122">
                  <c:v>8123</c:v>
                </c:pt>
                <c:pt idx="8123">
                  <c:v>8124</c:v>
                </c:pt>
                <c:pt idx="8124">
                  <c:v>8125</c:v>
                </c:pt>
                <c:pt idx="8125">
                  <c:v>8126</c:v>
                </c:pt>
                <c:pt idx="8126">
                  <c:v>8127</c:v>
                </c:pt>
                <c:pt idx="8127">
                  <c:v>8128</c:v>
                </c:pt>
                <c:pt idx="8128">
                  <c:v>8129</c:v>
                </c:pt>
                <c:pt idx="8129">
                  <c:v>8130</c:v>
                </c:pt>
                <c:pt idx="8130">
                  <c:v>8131</c:v>
                </c:pt>
                <c:pt idx="8131">
                  <c:v>8132</c:v>
                </c:pt>
                <c:pt idx="8132">
                  <c:v>8133</c:v>
                </c:pt>
                <c:pt idx="8133">
                  <c:v>8134</c:v>
                </c:pt>
                <c:pt idx="8134">
                  <c:v>8135</c:v>
                </c:pt>
                <c:pt idx="8135">
                  <c:v>8136</c:v>
                </c:pt>
                <c:pt idx="8136">
                  <c:v>8137</c:v>
                </c:pt>
                <c:pt idx="8137">
                  <c:v>8138</c:v>
                </c:pt>
                <c:pt idx="8138">
                  <c:v>8139</c:v>
                </c:pt>
                <c:pt idx="8139">
                  <c:v>8140</c:v>
                </c:pt>
                <c:pt idx="8140">
                  <c:v>8141</c:v>
                </c:pt>
                <c:pt idx="8141">
                  <c:v>8142</c:v>
                </c:pt>
                <c:pt idx="8142">
                  <c:v>8143</c:v>
                </c:pt>
                <c:pt idx="8143">
                  <c:v>8144</c:v>
                </c:pt>
                <c:pt idx="8144">
                  <c:v>8145</c:v>
                </c:pt>
                <c:pt idx="8145">
                  <c:v>8146</c:v>
                </c:pt>
                <c:pt idx="8146">
                  <c:v>8147</c:v>
                </c:pt>
                <c:pt idx="8147">
                  <c:v>8148</c:v>
                </c:pt>
                <c:pt idx="8148">
                  <c:v>8149</c:v>
                </c:pt>
                <c:pt idx="8149">
                  <c:v>8150</c:v>
                </c:pt>
                <c:pt idx="8150">
                  <c:v>8151</c:v>
                </c:pt>
                <c:pt idx="8151">
                  <c:v>8152</c:v>
                </c:pt>
                <c:pt idx="8152">
                  <c:v>8153</c:v>
                </c:pt>
                <c:pt idx="8153">
                  <c:v>8154</c:v>
                </c:pt>
                <c:pt idx="8154">
                  <c:v>8155</c:v>
                </c:pt>
                <c:pt idx="8155">
                  <c:v>8156</c:v>
                </c:pt>
                <c:pt idx="8156">
                  <c:v>8157</c:v>
                </c:pt>
                <c:pt idx="8157">
                  <c:v>8158</c:v>
                </c:pt>
                <c:pt idx="8158">
                  <c:v>8159</c:v>
                </c:pt>
                <c:pt idx="8159">
                  <c:v>8160</c:v>
                </c:pt>
                <c:pt idx="8160">
                  <c:v>8161</c:v>
                </c:pt>
                <c:pt idx="8161">
                  <c:v>8162</c:v>
                </c:pt>
                <c:pt idx="8162">
                  <c:v>8163</c:v>
                </c:pt>
                <c:pt idx="8163">
                  <c:v>8164</c:v>
                </c:pt>
                <c:pt idx="8164">
                  <c:v>8165</c:v>
                </c:pt>
                <c:pt idx="8165">
                  <c:v>8166</c:v>
                </c:pt>
                <c:pt idx="8166">
                  <c:v>8167</c:v>
                </c:pt>
                <c:pt idx="8167">
                  <c:v>8168</c:v>
                </c:pt>
                <c:pt idx="8168">
                  <c:v>8169</c:v>
                </c:pt>
                <c:pt idx="8169">
                  <c:v>8170</c:v>
                </c:pt>
                <c:pt idx="8170">
                  <c:v>8171</c:v>
                </c:pt>
                <c:pt idx="8171">
                  <c:v>8172</c:v>
                </c:pt>
                <c:pt idx="8172">
                  <c:v>8173</c:v>
                </c:pt>
                <c:pt idx="8173">
                  <c:v>8174</c:v>
                </c:pt>
                <c:pt idx="8174">
                  <c:v>8175</c:v>
                </c:pt>
                <c:pt idx="8175">
                  <c:v>8176</c:v>
                </c:pt>
                <c:pt idx="8176">
                  <c:v>8177</c:v>
                </c:pt>
                <c:pt idx="8177">
                  <c:v>8178</c:v>
                </c:pt>
                <c:pt idx="8178">
                  <c:v>8179</c:v>
                </c:pt>
                <c:pt idx="8179">
                  <c:v>8180</c:v>
                </c:pt>
                <c:pt idx="8180">
                  <c:v>8181</c:v>
                </c:pt>
                <c:pt idx="8181">
                  <c:v>8182</c:v>
                </c:pt>
                <c:pt idx="8182">
                  <c:v>8183</c:v>
                </c:pt>
                <c:pt idx="8183">
                  <c:v>8184</c:v>
                </c:pt>
                <c:pt idx="8184">
                  <c:v>8185</c:v>
                </c:pt>
                <c:pt idx="8185">
                  <c:v>8186</c:v>
                </c:pt>
                <c:pt idx="8186">
                  <c:v>8187</c:v>
                </c:pt>
                <c:pt idx="8187">
                  <c:v>8188</c:v>
                </c:pt>
                <c:pt idx="8188">
                  <c:v>8189</c:v>
                </c:pt>
                <c:pt idx="8189">
                  <c:v>8190</c:v>
                </c:pt>
                <c:pt idx="8190">
                  <c:v>8191</c:v>
                </c:pt>
                <c:pt idx="8191">
                  <c:v>8192</c:v>
                </c:pt>
                <c:pt idx="8192">
                  <c:v>8193</c:v>
                </c:pt>
                <c:pt idx="8193">
                  <c:v>8194</c:v>
                </c:pt>
                <c:pt idx="8194">
                  <c:v>8195</c:v>
                </c:pt>
                <c:pt idx="8195">
                  <c:v>8196</c:v>
                </c:pt>
                <c:pt idx="8196">
                  <c:v>8197</c:v>
                </c:pt>
                <c:pt idx="8197">
                  <c:v>8198</c:v>
                </c:pt>
                <c:pt idx="8198">
                  <c:v>8199</c:v>
                </c:pt>
                <c:pt idx="8199">
                  <c:v>8200</c:v>
                </c:pt>
                <c:pt idx="8200">
                  <c:v>8201</c:v>
                </c:pt>
                <c:pt idx="8201">
                  <c:v>8202</c:v>
                </c:pt>
                <c:pt idx="8202">
                  <c:v>8203</c:v>
                </c:pt>
                <c:pt idx="8203">
                  <c:v>8204</c:v>
                </c:pt>
                <c:pt idx="8204">
                  <c:v>8205</c:v>
                </c:pt>
                <c:pt idx="8205">
                  <c:v>8206</c:v>
                </c:pt>
                <c:pt idx="8206">
                  <c:v>8207</c:v>
                </c:pt>
                <c:pt idx="8207">
                  <c:v>8208</c:v>
                </c:pt>
                <c:pt idx="8208">
                  <c:v>8209</c:v>
                </c:pt>
                <c:pt idx="8209">
                  <c:v>8210</c:v>
                </c:pt>
                <c:pt idx="8210">
                  <c:v>8211</c:v>
                </c:pt>
                <c:pt idx="8211">
                  <c:v>8212</c:v>
                </c:pt>
                <c:pt idx="8212">
                  <c:v>8213</c:v>
                </c:pt>
                <c:pt idx="8213">
                  <c:v>8214</c:v>
                </c:pt>
                <c:pt idx="8214">
                  <c:v>8215</c:v>
                </c:pt>
                <c:pt idx="8215">
                  <c:v>8216</c:v>
                </c:pt>
                <c:pt idx="8216">
                  <c:v>8217</c:v>
                </c:pt>
                <c:pt idx="8217">
                  <c:v>8218</c:v>
                </c:pt>
                <c:pt idx="8218">
                  <c:v>8219</c:v>
                </c:pt>
                <c:pt idx="8219">
                  <c:v>8220</c:v>
                </c:pt>
                <c:pt idx="8220">
                  <c:v>8221</c:v>
                </c:pt>
                <c:pt idx="8221">
                  <c:v>8222</c:v>
                </c:pt>
                <c:pt idx="8222">
                  <c:v>8223</c:v>
                </c:pt>
                <c:pt idx="8223">
                  <c:v>8224</c:v>
                </c:pt>
                <c:pt idx="8224">
                  <c:v>8225</c:v>
                </c:pt>
                <c:pt idx="8225">
                  <c:v>8226</c:v>
                </c:pt>
                <c:pt idx="8226">
                  <c:v>8227</c:v>
                </c:pt>
                <c:pt idx="8227">
                  <c:v>8228</c:v>
                </c:pt>
                <c:pt idx="8228">
                  <c:v>8229</c:v>
                </c:pt>
                <c:pt idx="8229">
                  <c:v>8230</c:v>
                </c:pt>
                <c:pt idx="8230">
                  <c:v>8231</c:v>
                </c:pt>
                <c:pt idx="8231">
                  <c:v>8232</c:v>
                </c:pt>
                <c:pt idx="8232">
                  <c:v>8233</c:v>
                </c:pt>
                <c:pt idx="8233">
                  <c:v>8234</c:v>
                </c:pt>
                <c:pt idx="8234">
                  <c:v>8235</c:v>
                </c:pt>
                <c:pt idx="8235">
                  <c:v>8236</c:v>
                </c:pt>
                <c:pt idx="8236">
                  <c:v>8237</c:v>
                </c:pt>
                <c:pt idx="8237">
                  <c:v>8238</c:v>
                </c:pt>
                <c:pt idx="8238">
                  <c:v>8239</c:v>
                </c:pt>
                <c:pt idx="8239">
                  <c:v>8240</c:v>
                </c:pt>
                <c:pt idx="8240">
                  <c:v>8241</c:v>
                </c:pt>
                <c:pt idx="8241">
                  <c:v>8242</c:v>
                </c:pt>
                <c:pt idx="8242">
                  <c:v>8243</c:v>
                </c:pt>
                <c:pt idx="8243">
                  <c:v>8244</c:v>
                </c:pt>
                <c:pt idx="8244">
                  <c:v>8245</c:v>
                </c:pt>
                <c:pt idx="8245">
                  <c:v>8246</c:v>
                </c:pt>
                <c:pt idx="8246">
                  <c:v>8247</c:v>
                </c:pt>
                <c:pt idx="8247">
                  <c:v>8248</c:v>
                </c:pt>
                <c:pt idx="8248">
                  <c:v>8249</c:v>
                </c:pt>
                <c:pt idx="8249">
                  <c:v>8250</c:v>
                </c:pt>
                <c:pt idx="8250">
                  <c:v>8251</c:v>
                </c:pt>
                <c:pt idx="8251">
                  <c:v>8252</c:v>
                </c:pt>
                <c:pt idx="8252">
                  <c:v>8253</c:v>
                </c:pt>
                <c:pt idx="8253">
                  <c:v>8254</c:v>
                </c:pt>
                <c:pt idx="8254">
                  <c:v>8255</c:v>
                </c:pt>
                <c:pt idx="8255">
                  <c:v>8256</c:v>
                </c:pt>
                <c:pt idx="8256">
                  <c:v>8257</c:v>
                </c:pt>
                <c:pt idx="8257">
                  <c:v>8258</c:v>
                </c:pt>
                <c:pt idx="8258">
                  <c:v>8259</c:v>
                </c:pt>
                <c:pt idx="8259">
                  <c:v>8260</c:v>
                </c:pt>
                <c:pt idx="8260">
                  <c:v>8261</c:v>
                </c:pt>
                <c:pt idx="8261">
                  <c:v>8262</c:v>
                </c:pt>
                <c:pt idx="8262">
                  <c:v>8263</c:v>
                </c:pt>
                <c:pt idx="8263">
                  <c:v>8264</c:v>
                </c:pt>
                <c:pt idx="8264">
                  <c:v>8265</c:v>
                </c:pt>
                <c:pt idx="8265">
                  <c:v>8266</c:v>
                </c:pt>
                <c:pt idx="8266">
                  <c:v>8267</c:v>
                </c:pt>
                <c:pt idx="8267">
                  <c:v>8268</c:v>
                </c:pt>
                <c:pt idx="8268">
                  <c:v>8269</c:v>
                </c:pt>
                <c:pt idx="8269">
                  <c:v>8270</c:v>
                </c:pt>
                <c:pt idx="8270">
                  <c:v>8271</c:v>
                </c:pt>
                <c:pt idx="8271">
                  <c:v>8272</c:v>
                </c:pt>
                <c:pt idx="8272">
                  <c:v>8273</c:v>
                </c:pt>
                <c:pt idx="8273">
                  <c:v>8274</c:v>
                </c:pt>
                <c:pt idx="8274">
                  <c:v>8275</c:v>
                </c:pt>
                <c:pt idx="8275">
                  <c:v>8276</c:v>
                </c:pt>
                <c:pt idx="8276">
                  <c:v>8277</c:v>
                </c:pt>
                <c:pt idx="8277">
                  <c:v>8278</c:v>
                </c:pt>
                <c:pt idx="8278">
                  <c:v>8279</c:v>
                </c:pt>
                <c:pt idx="8279">
                  <c:v>8280</c:v>
                </c:pt>
                <c:pt idx="8280">
                  <c:v>8281</c:v>
                </c:pt>
                <c:pt idx="8281">
                  <c:v>8282</c:v>
                </c:pt>
                <c:pt idx="8282">
                  <c:v>8283</c:v>
                </c:pt>
                <c:pt idx="8283">
                  <c:v>8284</c:v>
                </c:pt>
                <c:pt idx="8284">
                  <c:v>8285</c:v>
                </c:pt>
                <c:pt idx="8285">
                  <c:v>8286</c:v>
                </c:pt>
                <c:pt idx="8286">
                  <c:v>8287</c:v>
                </c:pt>
                <c:pt idx="8287">
                  <c:v>8288</c:v>
                </c:pt>
                <c:pt idx="8288">
                  <c:v>8289</c:v>
                </c:pt>
                <c:pt idx="8289">
                  <c:v>8290</c:v>
                </c:pt>
                <c:pt idx="8290">
                  <c:v>8291</c:v>
                </c:pt>
                <c:pt idx="8291">
                  <c:v>8292</c:v>
                </c:pt>
                <c:pt idx="8292">
                  <c:v>8293</c:v>
                </c:pt>
                <c:pt idx="8293">
                  <c:v>8294</c:v>
                </c:pt>
                <c:pt idx="8294">
                  <c:v>8295</c:v>
                </c:pt>
                <c:pt idx="8295">
                  <c:v>8296</c:v>
                </c:pt>
                <c:pt idx="8296">
                  <c:v>8297</c:v>
                </c:pt>
                <c:pt idx="8297">
                  <c:v>8298</c:v>
                </c:pt>
                <c:pt idx="8298">
                  <c:v>8299</c:v>
                </c:pt>
                <c:pt idx="8299">
                  <c:v>8300</c:v>
                </c:pt>
                <c:pt idx="8300">
                  <c:v>8301</c:v>
                </c:pt>
                <c:pt idx="8301">
                  <c:v>8302</c:v>
                </c:pt>
                <c:pt idx="8302">
                  <c:v>8303</c:v>
                </c:pt>
                <c:pt idx="8303">
                  <c:v>8304</c:v>
                </c:pt>
                <c:pt idx="8304">
                  <c:v>8305</c:v>
                </c:pt>
                <c:pt idx="8305">
                  <c:v>8306</c:v>
                </c:pt>
                <c:pt idx="8306">
                  <c:v>8307</c:v>
                </c:pt>
                <c:pt idx="8307">
                  <c:v>8308</c:v>
                </c:pt>
                <c:pt idx="8308">
                  <c:v>8309</c:v>
                </c:pt>
                <c:pt idx="8309">
                  <c:v>8310</c:v>
                </c:pt>
                <c:pt idx="8310">
                  <c:v>8311</c:v>
                </c:pt>
                <c:pt idx="8311">
                  <c:v>8312</c:v>
                </c:pt>
                <c:pt idx="8312">
                  <c:v>8313</c:v>
                </c:pt>
                <c:pt idx="8313">
                  <c:v>8314</c:v>
                </c:pt>
                <c:pt idx="8314">
                  <c:v>8315</c:v>
                </c:pt>
                <c:pt idx="8315">
                  <c:v>8316</c:v>
                </c:pt>
                <c:pt idx="8316">
                  <c:v>8317</c:v>
                </c:pt>
                <c:pt idx="8317">
                  <c:v>8318</c:v>
                </c:pt>
                <c:pt idx="8318">
                  <c:v>8319</c:v>
                </c:pt>
                <c:pt idx="8319">
                  <c:v>8320</c:v>
                </c:pt>
                <c:pt idx="8320">
                  <c:v>8321</c:v>
                </c:pt>
                <c:pt idx="8321">
                  <c:v>8322</c:v>
                </c:pt>
                <c:pt idx="8322">
                  <c:v>8323</c:v>
                </c:pt>
                <c:pt idx="8323">
                  <c:v>8324</c:v>
                </c:pt>
                <c:pt idx="8324">
                  <c:v>8325</c:v>
                </c:pt>
                <c:pt idx="8325">
                  <c:v>8326</c:v>
                </c:pt>
                <c:pt idx="8326">
                  <c:v>8327</c:v>
                </c:pt>
                <c:pt idx="8327">
                  <c:v>8328</c:v>
                </c:pt>
                <c:pt idx="8328">
                  <c:v>8329</c:v>
                </c:pt>
                <c:pt idx="8329">
                  <c:v>8330</c:v>
                </c:pt>
                <c:pt idx="8330">
                  <c:v>8331</c:v>
                </c:pt>
                <c:pt idx="8331">
                  <c:v>8332</c:v>
                </c:pt>
                <c:pt idx="8332">
                  <c:v>8333</c:v>
                </c:pt>
                <c:pt idx="8333">
                  <c:v>8334</c:v>
                </c:pt>
                <c:pt idx="8334">
                  <c:v>8335</c:v>
                </c:pt>
                <c:pt idx="8335">
                  <c:v>8336</c:v>
                </c:pt>
                <c:pt idx="8336">
                  <c:v>8337</c:v>
                </c:pt>
                <c:pt idx="8337">
                  <c:v>8338</c:v>
                </c:pt>
                <c:pt idx="8338">
                  <c:v>8339</c:v>
                </c:pt>
                <c:pt idx="8339">
                  <c:v>8340</c:v>
                </c:pt>
                <c:pt idx="8340">
                  <c:v>8341</c:v>
                </c:pt>
                <c:pt idx="8341">
                  <c:v>8342</c:v>
                </c:pt>
                <c:pt idx="8342">
                  <c:v>8343</c:v>
                </c:pt>
                <c:pt idx="8343">
                  <c:v>8344</c:v>
                </c:pt>
                <c:pt idx="8344">
                  <c:v>8345</c:v>
                </c:pt>
                <c:pt idx="8345">
                  <c:v>8346</c:v>
                </c:pt>
                <c:pt idx="8346">
                  <c:v>8347</c:v>
                </c:pt>
                <c:pt idx="8347">
                  <c:v>8348</c:v>
                </c:pt>
                <c:pt idx="8348">
                  <c:v>8349</c:v>
                </c:pt>
                <c:pt idx="8349">
                  <c:v>8350</c:v>
                </c:pt>
                <c:pt idx="8350">
                  <c:v>8351</c:v>
                </c:pt>
                <c:pt idx="8351">
                  <c:v>8352</c:v>
                </c:pt>
                <c:pt idx="8352">
                  <c:v>8353</c:v>
                </c:pt>
                <c:pt idx="8353">
                  <c:v>8354</c:v>
                </c:pt>
                <c:pt idx="8354">
                  <c:v>8355</c:v>
                </c:pt>
                <c:pt idx="8355">
                  <c:v>8356</c:v>
                </c:pt>
                <c:pt idx="8356">
                  <c:v>8357</c:v>
                </c:pt>
                <c:pt idx="8357">
                  <c:v>8358</c:v>
                </c:pt>
                <c:pt idx="8358">
                  <c:v>8359</c:v>
                </c:pt>
                <c:pt idx="8359">
                  <c:v>8360</c:v>
                </c:pt>
                <c:pt idx="8360">
                  <c:v>8361</c:v>
                </c:pt>
                <c:pt idx="8361">
                  <c:v>8362</c:v>
                </c:pt>
                <c:pt idx="8362">
                  <c:v>8363</c:v>
                </c:pt>
                <c:pt idx="8363">
                  <c:v>8364</c:v>
                </c:pt>
                <c:pt idx="8364">
                  <c:v>8365</c:v>
                </c:pt>
                <c:pt idx="8365">
                  <c:v>8366</c:v>
                </c:pt>
                <c:pt idx="8366">
                  <c:v>8367</c:v>
                </c:pt>
                <c:pt idx="8367">
                  <c:v>8368</c:v>
                </c:pt>
                <c:pt idx="8368">
                  <c:v>8369</c:v>
                </c:pt>
                <c:pt idx="8369">
                  <c:v>8370</c:v>
                </c:pt>
                <c:pt idx="8370">
                  <c:v>8371</c:v>
                </c:pt>
                <c:pt idx="8371">
                  <c:v>8372</c:v>
                </c:pt>
                <c:pt idx="8372">
                  <c:v>8373</c:v>
                </c:pt>
                <c:pt idx="8373">
                  <c:v>8374</c:v>
                </c:pt>
                <c:pt idx="8374">
                  <c:v>8375</c:v>
                </c:pt>
                <c:pt idx="8375">
                  <c:v>8376</c:v>
                </c:pt>
                <c:pt idx="8376">
                  <c:v>8377</c:v>
                </c:pt>
                <c:pt idx="8377">
                  <c:v>8378</c:v>
                </c:pt>
                <c:pt idx="8378">
                  <c:v>8379</c:v>
                </c:pt>
                <c:pt idx="8379">
                  <c:v>8380</c:v>
                </c:pt>
                <c:pt idx="8380">
                  <c:v>8381</c:v>
                </c:pt>
                <c:pt idx="8381">
                  <c:v>8382</c:v>
                </c:pt>
                <c:pt idx="8382">
                  <c:v>8383</c:v>
                </c:pt>
                <c:pt idx="8383">
                  <c:v>8384</c:v>
                </c:pt>
                <c:pt idx="8384">
                  <c:v>8385</c:v>
                </c:pt>
                <c:pt idx="8385">
                  <c:v>8386</c:v>
                </c:pt>
                <c:pt idx="8386">
                  <c:v>8387</c:v>
                </c:pt>
                <c:pt idx="8387">
                  <c:v>8388</c:v>
                </c:pt>
                <c:pt idx="8388">
                  <c:v>8389</c:v>
                </c:pt>
                <c:pt idx="8389">
                  <c:v>8390</c:v>
                </c:pt>
                <c:pt idx="8390">
                  <c:v>8391</c:v>
                </c:pt>
                <c:pt idx="8391">
                  <c:v>8392</c:v>
                </c:pt>
                <c:pt idx="8392">
                  <c:v>8393</c:v>
                </c:pt>
                <c:pt idx="8393">
                  <c:v>8394</c:v>
                </c:pt>
                <c:pt idx="8394">
                  <c:v>8395</c:v>
                </c:pt>
                <c:pt idx="8395">
                  <c:v>8396</c:v>
                </c:pt>
                <c:pt idx="8396">
                  <c:v>8397</c:v>
                </c:pt>
                <c:pt idx="8397">
                  <c:v>8398</c:v>
                </c:pt>
                <c:pt idx="8398">
                  <c:v>8399</c:v>
                </c:pt>
                <c:pt idx="8399">
                  <c:v>8400</c:v>
                </c:pt>
                <c:pt idx="8400">
                  <c:v>8401</c:v>
                </c:pt>
                <c:pt idx="8401">
                  <c:v>8402</c:v>
                </c:pt>
                <c:pt idx="8402">
                  <c:v>8403</c:v>
                </c:pt>
                <c:pt idx="8403">
                  <c:v>8404</c:v>
                </c:pt>
                <c:pt idx="8404">
                  <c:v>8405</c:v>
                </c:pt>
                <c:pt idx="8405">
                  <c:v>8406</c:v>
                </c:pt>
                <c:pt idx="8406">
                  <c:v>8407</c:v>
                </c:pt>
                <c:pt idx="8407">
                  <c:v>8408</c:v>
                </c:pt>
                <c:pt idx="8408">
                  <c:v>8409</c:v>
                </c:pt>
                <c:pt idx="8409">
                  <c:v>8410</c:v>
                </c:pt>
                <c:pt idx="8410">
                  <c:v>8411</c:v>
                </c:pt>
                <c:pt idx="8411">
                  <c:v>8412</c:v>
                </c:pt>
                <c:pt idx="8412">
                  <c:v>8413</c:v>
                </c:pt>
                <c:pt idx="8413">
                  <c:v>8414</c:v>
                </c:pt>
                <c:pt idx="8414">
                  <c:v>8415</c:v>
                </c:pt>
                <c:pt idx="8415">
                  <c:v>8416</c:v>
                </c:pt>
                <c:pt idx="8416">
                  <c:v>8417</c:v>
                </c:pt>
                <c:pt idx="8417">
                  <c:v>8418</c:v>
                </c:pt>
                <c:pt idx="8418">
                  <c:v>8419</c:v>
                </c:pt>
                <c:pt idx="8419">
                  <c:v>8420</c:v>
                </c:pt>
                <c:pt idx="8420">
                  <c:v>8421</c:v>
                </c:pt>
                <c:pt idx="8421">
                  <c:v>8422</c:v>
                </c:pt>
                <c:pt idx="8422">
                  <c:v>8423</c:v>
                </c:pt>
                <c:pt idx="8423">
                  <c:v>8424</c:v>
                </c:pt>
                <c:pt idx="8424">
                  <c:v>8425</c:v>
                </c:pt>
                <c:pt idx="8425">
                  <c:v>8426</c:v>
                </c:pt>
                <c:pt idx="8426">
                  <c:v>8427</c:v>
                </c:pt>
                <c:pt idx="8427">
                  <c:v>8428</c:v>
                </c:pt>
                <c:pt idx="8428">
                  <c:v>8429</c:v>
                </c:pt>
                <c:pt idx="8429">
                  <c:v>8430</c:v>
                </c:pt>
                <c:pt idx="8430">
                  <c:v>8431</c:v>
                </c:pt>
                <c:pt idx="8431">
                  <c:v>8432</c:v>
                </c:pt>
                <c:pt idx="8432">
                  <c:v>8433</c:v>
                </c:pt>
                <c:pt idx="8433">
                  <c:v>8434</c:v>
                </c:pt>
                <c:pt idx="8434">
                  <c:v>8435</c:v>
                </c:pt>
                <c:pt idx="8435">
                  <c:v>8436</c:v>
                </c:pt>
                <c:pt idx="8436">
                  <c:v>8437</c:v>
                </c:pt>
                <c:pt idx="8437">
                  <c:v>8438</c:v>
                </c:pt>
                <c:pt idx="8438">
                  <c:v>8439</c:v>
                </c:pt>
                <c:pt idx="8439">
                  <c:v>8440</c:v>
                </c:pt>
                <c:pt idx="8440">
                  <c:v>8441</c:v>
                </c:pt>
                <c:pt idx="8441">
                  <c:v>8442</c:v>
                </c:pt>
                <c:pt idx="8442">
                  <c:v>8443</c:v>
                </c:pt>
                <c:pt idx="8443">
                  <c:v>8444</c:v>
                </c:pt>
                <c:pt idx="8444">
                  <c:v>8445</c:v>
                </c:pt>
                <c:pt idx="8445">
                  <c:v>8446</c:v>
                </c:pt>
                <c:pt idx="8446">
                  <c:v>8447</c:v>
                </c:pt>
                <c:pt idx="8447">
                  <c:v>8448</c:v>
                </c:pt>
                <c:pt idx="8448">
                  <c:v>8449</c:v>
                </c:pt>
                <c:pt idx="8449">
                  <c:v>8450</c:v>
                </c:pt>
                <c:pt idx="8450">
                  <c:v>8451</c:v>
                </c:pt>
                <c:pt idx="8451">
                  <c:v>8452</c:v>
                </c:pt>
                <c:pt idx="8452">
                  <c:v>8453</c:v>
                </c:pt>
                <c:pt idx="8453">
                  <c:v>8454</c:v>
                </c:pt>
                <c:pt idx="8454">
                  <c:v>8455</c:v>
                </c:pt>
                <c:pt idx="8455">
                  <c:v>8456</c:v>
                </c:pt>
                <c:pt idx="8456">
                  <c:v>8457</c:v>
                </c:pt>
                <c:pt idx="8457">
                  <c:v>8458</c:v>
                </c:pt>
                <c:pt idx="8458">
                  <c:v>8459</c:v>
                </c:pt>
                <c:pt idx="8459">
                  <c:v>8460</c:v>
                </c:pt>
                <c:pt idx="8460">
                  <c:v>8461</c:v>
                </c:pt>
                <c:pt idx="8461">
                  <c:v>8462</c:v>
                </c:pt>
                <c:pt idx="8462">
                  <c:v>8463</c:v>
                </c:pt>
                <c:pt idx="8463">
                  <c:v>8464</c:v>
                </c:pt>
                <c:pt idx="8464">
                  <c:v>8465</c:v>
                </c:pt>
                <c:pt idx="8465">
                  <c:v>8466</c:v>
                </c:pt>
                <c:pt idx="8466">
                  <c:v>8467</c:v>
                </c:pt>
                <c:pt idx="8467">
                  <c:v>8468</c:v>
                </c:pt>
                <c:pt idx="8468">
                  <c:v>8469</c:v>
                </c:pt>
                <c:pt idx="8469">
                  <c:v>8470</c:v>
                </c:pt>
                <c:pt idx="8470">
                  <c:v>8471</c:v>
                </c:pt>
                <c:pt idx="8471">
                  <c:v>8472</c:v>
                </c:pt>
                <c:pt idx="8472">
                  <c:v>8473</c:v>
                </c:pt>
                <c:pt idx="8473">
                  <c:v>8474</c:v>
                </c:pt>
                <c:pt idx="8474">
                  <c:v>8475</c:v>
                </c:pt>
                <c:pt idx="8475">
                  <c:v>8476</c:v>
                </c:pt>
                <c:pt idx="8476">
                  <c:v>8477</c:v>
                </c:pt>
                <c:pt idx="8477">
                  <c:v>8478</c:v>
                </c:pt>
                <c:pt idx="8478">
                  <c:v>8479</c:v>
                </c:pt>
                <c:pt idx="8479">
                  <c:v>8480</c:v>
                </c:pt>
                <c:pt idx="8480">
                  <c:v>8481</c:v>
                </c:pt>
                <c:pt idx="8481">
                  <c:v>8482</c:v>
                </c:pt>
                <c:pt idx="8482">
                  <c:v>8483</c:v>
                </c:pt>
                <c:pt idx="8483">
                  <c:v>8484</c:v>
                </c:pt>
                <c:pt idx="8484">
                  <c:v>8485</c:v>
                </c:pt>
                <c:pt idx="8485">
                  <c:v>8486</c:v>
                </c:pt>
                <c:pt idx="8486">
                  <c:v>8487</c:v>
                </c:pt>
                <c:pt idx="8487">
                  <c:v>8488</c:v>
                </c:pt>
                <c:pt idx="8488">
                  <c:v>8489</c:v>
                </c:pt>
                <c:pt idx="8489">
                  <c:v>8490</c:v>
                </c:pt>
                <c:pt idx="8490">
                  <c:v>8491</c:v>
                </c:pt>
                <c:pt idx="8491">
                  <c:v>8492</c:v>
                </c:pt>
                <c:pt idx="8492">
                  <c:v>8493</c:v>
                </c:pt>
                <c:pt idx="8493">
                  <c:v>8494</c:v>
                </c:pt>
                <c:pt idx="8494">
                  <c:v>8495</c:v>
                </c:pt>
                <c:pt idx="8495">
                  <c:v>8496</c:v>
                </c:pt>
                <c:pt idx="8496">
                  <c:v>8497</c:v>
                </c:pt>
                <c:pt idx="8497">
                  <c:v>8498</c:v>
                </c:pt>
                <c:pt idx="8498">
                  <c:v>8499</c:v>
                </c:pt>
                <c:pt idx="8499">
                  <c:v>8500</c:v>
                </c:pt>
                <c:pt idx="8500">
                  <c:v>8501</c:v>
                </c:pt>
                <c:pt idx="8501">
                  <c:v>8502</c:v>
                </c:pt>
                <c:pt idx="8502">
                  <c:v>8503</c:v>
                </c:pt>
                <c:pt idx="8503">
                  <c:v>8504</c:v>
                </c:pt>
                <c:pt idx="8504">
                  <c:v>8505</c:v>
                </c:pt>
                <c:pt idx="8505">
                  <c:v>8506</c:v>
                </c:pt>
                <c:pt idx="8506">
                  <c:v>8507</c:v>
                </c:pt>
                <c:pt idx="8507">
                  <c:v>8508</c:v>
                </c:pt>
                <c:pt idx="8508">
                  <c:v>8509</c:v>
                </c:pt>
                <c:pt idx="8509">
                  <c:v>8510</c:v>
                </c:pt>
                <c:pt idx="8510">
                  <c:v>8511</c:v>
                </c:pt>
                <c:pt idx="8511">
                  <c:v>8512</c:v>
                </c:pt>
                <c:pt idx="8512">
                  <c:v>8513</c:v>
                </c:pt>
                <c:pt idx="8513">
                  <c:v>8514</c:v>
                </c:pt>
                <c:pt idx="8514">
                  <c:v>8515</c:v>
                </c:pt>
                <c:pt idx="8515">
                  <c:v>8516</c:v>
                </c:pt>
                <c:pt idx="8516">
                  <c:v>8517</c:v>
                </c:pt>
                <c:pt idx="8517">
                  <c:v>8518</c:v>
                </c:pt>
                <c:pt idx="8518">
                  <c:v>8519</c:v>
                </c:pt>
                <c:pt idx="8519">
                  <c:v>8520</c:v>
                </c:pt>
                <c:pt idx="8520">
                  <c:v>8521</c:v>
                </c:pt>
                <c:pt idx="8521">
                  <c:v>8522</c:v>
                </c:pt>
                <c:pt idx="8522">
                  <c:v>8523</c:v>
                </c:pt>
                <c:pt idx="8523">
                  <c:v>8524</c:v>
                </c:pt>
                <c:pt idx="8524">
                  <c:v>8525</c:v>
                </c:pt>
                <c:pt idx="8525">
                  <c:v>8526</c:v>
                </c:pt>
                <c:pt idx="8526">
                  <c:v>8527</c:v>
                </c:pt>
                <c:pt idx="8527">
                  <c:v>8528</c:v>
                </c:pt>
                <c:pt idx="8528">
                  <c:v>8529</c:v>
                </c:pt>
                <c:pt idx="8529">
                  <c:v>8530</c:v>
                </c:pt>
                <c:pt idx="8530">
                  <c:v>8531</c:v>
                </c:pt>
                <c:pt idx="8531">
                  <c:v>8532</c:v>
                </c:pt>
                <c:pt idx="8532">
                  <c:v>8533</c:v>
                </c:pt>
                <c:pt idx="8533">
                  <c:v>8534</c:v>
                </c:pt>
                <c:pt idx="8534">
                  <c:v>8535</c:v>
                </c:pt>
                <c:pt idx="8535">
                  <c:v>8536</c:v>
                </c:pt>
                <c:pt idx="8536">
                  <c:v>8537</c:v>
                </c:pt>
                <c:pt idx="8537">
                  <c:v>8538</c:v>
                </c:pt>
                <c:pt idx="8538">
                  <c:v>8539</c:v>
                </c:pt>
                <c:pt idx="8539">
                  <c:v>8540</c:v>
                </c:pt>
                <c:pt idx="8540">
                  <c:v>8541</c:v>
                </c:pt>
                <c:pt idx="8541">
                  <c:v>8542</c:v>
                </c:pt>
                <c:pt idx="8542">
                  <c:v>8543</c:v>
                </c:pt>
                <c:pt idx="8543">
                  <c:v>8544</c:v>
                </c:pt>
                <c:pt idx="8544">
                  <c:v>8545</c:v>
                </c:pt>
                <c:pt idx="8545">
                  <c:v>8546</c:v>
                </c:pt>
                <c:pt idx="8546">
                  <c:v>8547</c:v>
                </c:pt>
                <c:pt idx="8547">
                  <c:v>8548</c:v>
                </c:pt>
                <c:pt idx="8548">
                  <c:v>8549</c:v>
                </c:pt>
                <c:pt idx="8549">
                  <c:v>8550</c:v>
                </c:pt>
                <c:pt idx="8550">
                  <c:v>8551</c:v>
                </c:pt>
                <c:pt idx="8551">
                  <c:v>8552</c:v>
                </c:pt>
                <c:pt idx="8552">
                  <c:v>8553</c:v>
                </c:pt>
                <c:pt idx="8553">
                  <c:v>8554</c:v>
                </c:pt>
                <c:pt idx="8554">
                  <c:v>8555</c:v>
                </c:pt>
                <c:pt idx="8555">
                  <c:v>8556</c:v>
                </c:pt>
                <c:pt idx="8556">
                  <c:v>8557</c:v>
                </c:pt>
                <c:pt idx="8557">
                  <c:v>8558</c:v>
                </c:pt>
                <c:pt idx="8558">
                  <c:v>8559</c:v>
                </c:pt>
                <c:pt idx="8559">
                  <c:v>8560</c:v>
                </c:pt>
                <c:pt idx="8560">
                  <c:v>8561</c:v>
                </c:pt>
                <c:pt idx="8561">
                  <c:v>8562</c:v>
                </c:pt>
                <c:pt idx="8562">
                  <c:v>8563</c:v>
                </c:pt>
                <c:pt idx="8563">
                  <c:v>8564</c:v>
                </c:pt>
                <c:pt idx="8564">
                  <c:v>8565</c:v>
                </c:pt>
                <c:pt idx="8565">
                  <c:v>8566</c:v>
                </c:pt>
                <c:pt idx="8566">
                  <c:v>8567</c:v>
                </c:pt>
                <c:pt idx="8567">
                  <c:v>8568</c:v>
                </c:pt>
                <c:pt idx="8568">
                  <c:v>8569</c:v>
                </c:pt>
                <c:pt idx="8569">
                  <c:v>8570</c:v>
                </c:pt>
                <c:pt idx="8570">
                  <c:v>8571</c:v>
                </c:pt>
                <c:pt idx="8571">
                  <c:v>8572</c:v>
                </c:pt>
                <c:pt idx="8572">
                  <c:v>8573</c:v>
                </c:pt>
                <c:pt idx="8573">
                  <c:v>8574</c:v>
                </c:pt>
                <c:pt idx="8574">
                  <c:v>8575</c:v>
                </c:pt>
                <c:pt idx="8575">
                  <c:v>8576</c:v>
                </c:pt>
                <c:pt idx="8576">
                  <c:v>8577</c:v>
                </c:pt>
                <c:pt idx="8577">
                  <c:v>8578</c:v>
                </c:pt>
                <c:pt idx="8578">
                  <c:v>8579</c:v>
                </c:pt>
                <c:pt idx="8579">
                  <c:v>8580</c:v>
                </c:pt>
                <c:pt idx="8580">
                  <c:v>8581</c:v>
                </c:pt>
                <c:pt idx="8581">
                  <c:v>8582</c:v>
                </c:pt>
                <c:pt idx="8582">
                  <c:v>8583</c:v>
                </c:pt>
                <c:pt idx="8583">
                  <c:v>8584</c:v>
                </c:pt>
                <c:pt idx="8584">
                  <c:v>8585</c:v>
                </c:pt>
                <c:pt idx="8585">
                  <c:v>8586</c:v>
                </c:pt>
                <c:pt idx="8586">
                  <c:v>8587</c:v>
                </c:pt>
                <c:pt idx="8587">
                  <c:v>8588</c:v>
                </c:pt>
                <c:pt idx="8588">
                  <c:v>8589</c:v>
                </c:pt>
                <c:pt idx="8589">
                  <c:v>8590</c:v>
                </c:pt>
                <c:pt idx="8590">
                  <c:v>8591</c:v>
                </c:pt>
                <c:pt idx="8591">
                  <c:v>8592</c:v>
                </c:pt>
                <c:pt idx="8592">
                  <c:v>8593</c:v>
                </c:pt>
                <c:pt idx="8593">
                  <c:v>8594</c:v>
                </c:pt>
                <c:pt idx="8594">
                  <c:v>8595</c:v>
                </c:pt>
                <c:pt idx="8595">
                  <c:v>8596</c:v>
                </c:pt>
                <c:pt idx="8596">
                  <c:v>8597</c:v>
                </c:pt>
                <c:pt idx="8597">
                  <c:v>8598</c:v>
                </c:pt>
                <c:pt idx="8598">
                  <c:v>8599</c:v>
                </c:pt>
                <c:pt idx="8599">
                  <c:v>8600</c:v>
                </c:pt>
                <c:pt idx="8600">
                  <c:v>8601</c:v>
                </c:pt>
                <c:pt idx="8601">
                  <c:v>8602</c:v>
                </c:pt>
                <c:pt idx="8602">
                  <c:v>8603</c:v>
                </c:pt>
                <c:pt idx="8603">
                  <c:v>8604</c:v>
                </c:pt>
                <c:pt idx="8604">
                  <c:v>8605</c:v>
                </c:pt>
                <c:pt idx="8605">
                  <c:v>8606</c:v>
                </c:pt>
                <c:pt idx="8606">
                  <c:v>8607</c:v>
                </c:pt>
                <c:pt idx="8607">
                  <c:v>8608</c:v>
                </c:pt>
                <c:pt idx="8608">
                  <c:v>8609</c:v>
                </c:pt>
                <c:pt idx="8609">
                  <c:v>8610</c:v>
                </c:pt>
                <c:pt idx="8610">
                  <c:v>8611</c:v>
                </c:pt>
                <c:pt idx="8611">
                  <c:v>8612</c:v>
                </c:pt>
                <c:pt idx="8612">
                  <c:v>8613</c:v>
                </c:pt>
                <c:pt idx="8613">
                  <c:v>8614</c:v>
                </c:pt>
                <c:pt idx="8614">
                  <c:v>8615</c:v>
                </c:pt>
                <c:pt idx="8615">
                  <c:v>8616</c:v>
                </c:pt>
                <c:pt idx="8616">
                  <c:v>8617</c:v>
                </c:pt>
                <c:pt idx="8617">
                  <c:v>8618</c:v>
                </c:pt>
                <c:pt idx="8618">
                  <c:v>8619</c:v>
                </c:pt>
                <c:pt idx="8619">
                  <c:v>8620</c:v>
                </c:pt>
                <c:pt idx="8620">
                  <c:v>8621</c:v>
                </c:pt>
                <c:pt idx="8621">
                  <c:v>8622</c:v>
                </c:pt>
                <c:pt idx="8622">
                  <c:v>8623</c:v>
                </c:pt>
                <c:pt idx="8623">
                  <c:v>8624</c:v>
                </c:pt>
                <c:pt idx="8624">
                  <c:v>8625</c:v>
                </c:pt>
                <c:pt idx="8625">
                  <c:v>8626</c:v>
                </c:pt>
                <c:pt idx="8626">
                  <c:v>8627</c:v>
                </c:pt>
                <c:pt idx="8627">
                  <c:v>8628</c:v>
                </c:pt>
                <c:pt idx="8628">
                  <c:v>8629</c:v>
                </c:pt>
                <c:pt idx="8629">
                  <c:v>8630</c:v>
                </c:pt>
                <c:pt idx="8630">
                  <c:v>8631</c:v>
                </c:pt>
                <c:pt idx="8631">
                  <c:v>8632</c:v>
                </c:pt>
                <c:pt idx="8632">
                  <c:v>8633</c:v>
                </c:pt>
                <c:pt idx="8633">
                  <c:v>8634</c:v>
                </c:pt>
                <c:pt idx="8634">
                  <c:v>8635</c:v>
                </c:pt>
                <c:pt idx="8635">
                  <c:v>8636</c:v>
                </c:pt>
                <c:pt idx="8636">
                  <c:v>8637</c:v>
                </c:pt>
                <c:pt idx="8637">
                  <c:v>8638</c:v>
                </c:pt>
                <c:pt idx="8638">
                  <c:v>8639</c:v>
                </c:pt>
                <c:pt idx="8639">
                  <c:v>8640</c:v>
                </c:pt>
                <c:pt idx="8640">
                  <c:v>8641</c:v>
                </c:pt>
                <c:pt idx="8641">
                  <c:v>8642</c:v>
                </c:pt>
                <c:pt idx="8642">
                  <c:v>8643</c:v>
                </c:pt>
                <c:pt idx="8643">
                  <c:v>8644</c:v>
                </c:pt>
                <c:pt idx="8644">
                  <c:v>8645</c:v>
                </c:pt>
                <c:pt idx="8645">
                  <c:v>8646</c:v>
                </c:pt>
                <c:pt idx="8646">
                  <c:v>8647</c:v>
                </c:pt>
                <c:pt idx="8647">
                  <c:v>8648</c:v>
                </c:pt>
                <c:pt idx="8648">
                  <c:v>8649</c:v>
                </c:pt>
                <c:pt idx="8649">
                  <c:v>8650</c:v>
                </c:pt>
                <c:pt idx="8650">
                  <c:v>8651</c:v>
                </c:pt>
                <c:pt idx="8651">
                  <c:v>8652</c:v>
                </c:pt>
                <c:pt idx="8652">
                  <c:v>8653</c:v>
                </c:pt>
                <c:pt idx="8653">
                  <c:v>8654</c:v>
                </c:pt>
                <c:pt idx="8654">
                  <c:v>8655</c:v>
                </c:pt>
                <c:pt idx="8655">
                  <c:v>8656</c:v>
                </c:pt>
                <c:pt idx="8656">
                  <c:v>8657</c:v>
                </c:pt>
                <c:pt idx="8657">
                  <c:v>8658</c:v>
                </c:pt>
                <c:pt idx="8658">
                  <c:v>8659</c:v>
                </c:pt>
                <c:pt idx="8659">
                  <c:v>8660</c:v>
                </c:pt>
                <c:pt idx="8660">
                  <c:v>8661</c:v>
                </c:pt>
                <c:pt idx="8661">
                  <c:v>8662</c:v>
                </c:pt>
                <c:pt idx="8662">
                  <c:v>8663</c:v>
                </c:pt>
                <c:pt idx="8663">
                  <c:v>8664</c:v>
                </c:pt>
                <c:pt idx="8664">
                  <c:v>8665</c:v>
                </c:pt>
                <c:pt idx="8665">
                  <c:v>8666</c:v>
                </c:pt>
                <c:pt idx="8666">
                  <c:v>8667</c:v>
                </c:pt>
                <c:pt idx="8667">
                  <c:v>8668</c:v>
                </c:pt>
                <c:pt idx="8668">
                  <c:v>8669</c:v>
                </c:pt>
                <c:pt idx="8669">
                  <c:v>8670</c:v>
                </c:pt>
                <c:pt idx="8670">
                  <c:v>8671</c:v>
                </c:pt>
                <c:pt idx="8671">
                  <c:v>8672</c:v>
                </c:pt>
                <c:pt idx="8672">
                  <c:v>8673</c:v>
                </c:pt>
                <c:pt idx="8673">
                  <c:v>8674</c:v>
                </c:pt>
                <c:pt idx="8674">
                  <c:v>8675</c:v>
                </c:pt>
                <c:pt idx="8675">
                  <c:v>8676</c:v>
                </c:pt>
                <c:pt idx="8676">
                  <c:v>8677</c:v>
                </c:pt>
                <c:pt idx="8677">
                  <c:v>8678</c:v>
                </c:pt>
                <c:pt idx="8678">
                  <c:v>8679</c:v>
                </c:pt>
                <c:pt idx="8679">
                  <c:v>8680</c:v>
                </c:pt>
                <c:pt idx="8680">
                  <c:v>8681</c:v>
                </c:pt>
                <c:pt idx="8681">
                  <c:v>8682</c:v>
                </c:pt>
                <c:pt idx="8682">
                  <c:v>8683</c:v>
                </c:pt>
                <c:pt idx="8683">
                  <c:v>8684</c:v>
                </c:pt>
                <c:pt idx="8684">
                  <c:v>8685</c:v>
                </c:pt>
                <c:pt idx="8685">
                  <c:v>8686</c:v>
                </c:pt>
                <c:pt idx="8686">
                  <c:v>8687</c:v>
                </c:pt>
                <c:pt idx="8687">
                  <c:v>8688</c:v>
                </c:pt>
                <c:pt idx="8688">
                  <c:v>8689</c:v>
                </c:pt>
                <c:pt idx="8689">
                  <c:v>8690</c:v>
                </c:pt>
                <c:pt idx="8690">
                  <c:v>8691</c:v>
                </c:pt>
                <c:pt idx="8691">
                  <c:v>8692</c:v>
                </c:pt>
                <c:pt idx="8692">
                  <c:v>8693</c:v>
                </c:pt>
                <c:pt idx="8693">
                  <c:v>8694</c:v>
                </c:pt>
                <c:pt idx="8694">
                  <c:v>8695</c:v>
                </c:pt>
                <c:pt idx="8695">
                  <c:v>8696</c:v>
                </c:pt>
                <c:pt idx="8696">
                  <c:v>8697</c:v>
                </c:pt>
                <c:pt idx="8697">
                  <c:v>8698</c:v>
                </c:pt>
                <c:pt idx="8698">
                  <c:v>8699</c:v>
                </c:pt>
                <c:pt idx="8699">
                  <c:v>8700</c:v>
                </c:pt>
                <c:pt idx="8700">
                  <c:v>8701</c:v>
                </c:pt>
                <c:pt idx="8701">
                  <c:v>8702</c:v>
                </c:pt>
                <c:pt idx="8702">
                  <c:v>8703</c:v>
                </c:pt>
                <c:pt idx="8703">
                  <c:v>8704</c:v>
                </c:pt>
                <c:pt idx="8704">
                  <c:v>8705</c:v>
                </c:pt>
                <c:pt idx="8705">
                  <c:v>8706</c:v>
                </c:pt>
                <c:pt idx="8706">
                  <c:v>8707</c:v>
                </c:pt>
                <c:pt idx="8707">
                  <c:v>8708</c:v>
                </c:pt>
                <c:pt idx="8708">
                  <c:v>8709</c:v>
                </c:pt>
                <c:pt idx="8709">
                  <c:v>8710</c:v>
                </c:pt>
                <c:pt idx="8710">
                  <c:v>8711</c:v>
                </c:pt>
                <c:pt idx="8711">
                  <c:v>8712</c:v>
                </c:pt>
                <c:pt idx="8712">
                  <c:v>8713</c:v>
                </c:pt>
                <c:pt idx="8713">
                  <c:v>8714</c:v>
                </c:pt>
                <c:pt idx="8714">
                  <c:v>8715</c:v>
                </c:pt>
                <c:pt idx="8715">
                  <c:v>8716</c:v>
                </c:pt>
                <c:pt idx="8716">
                  <c:v>8717</c:v>
                </c:pt>
                <c:pt idx="8717">
                  <c:v>8718</c:v>
                </c:pt>
                <c:pt idx="8718">
                  <c:v>8719</c:v>
                </c:pt>
                <c:pt idx="8719">
                  <c:v>8720</c:v>
                </c:pt>
                <c:pt idx="8720">
                  <c:v>8721</c:v>
                </c:pt>
                <c:pt idx="8721">
                  <c:v>8722</c:v>
                </c:pt>
                <c:pt idx="8722">
                  <c:v>8723</c:v>
                </c:pt>
                <c:pt idx="8723">
                  <c:v>8724</c:v>
                </c:pt>
                <c:pt idx="8724">
                  <c:v>8725</c:v>
                </c:pt>
                <c:pt idx="8725">
                  <c:v>8726</c:v>
                </c:pt>
                <c:pt idx="8726">
                  <c:v>8727</c:v>
                </c:pt>
                <c:pt idx="8727">
                  <c:v>8728</c:v>
                </c:pt>
                <c:pt idx="8728">
                  <c:v>8729</c:v>
                </c:pt>
                <c:pt idx="8729">
                  <c:v>8730</c:v>
                </c:pt>
                <c:pt idx="8730">
                  <c:v>8731</c:v>
                </c:pt>
                <c:pt idx="8731">
                  <c:v>8732</c:v>
                </c:pt>
                <c:pt idx="8732">
                  <c:v>8733</c:v>
                </c:pt>
                <c:pt idx="8733">
                  <c:v>8734</c:v>
                </c:pt>
                <c:pt idx="8734">
                  <c:v>8735</c:v>
                </c:pt>
                <c:pt idx="8735">
                  <c:v>8736</c:v>
                </c:pt>
                <c:pt idx="8736">
                  <c:v>8737</c:v>
                </c:pt>
                <c:pt idx="8737">
                  <c:v>8738</c:v>
                </c:pt>
                <c:pt idx="8738">
                  <c:v>8739</c:v>
                </c:pt>
                <c:pt idx="8739">
                  <c:v>8740</c:v>
                </c:pt>
                <c:pt idx="8740">
                  <c:v>8741</c:v>
                </c:pt>
                <c:pt idx="8741">
                  <c:v>8742</c:v>
                </c:pt>
                <c:pt idx="8742">
                  <c:v>8743</c:v>
                </c:pt>
                <c:pt idx="8743">
                  <c:v>8744</c:v>
                </c:pt>
                <c:pt idx="8744">
                  <c:v>8745</c:v>
                </c:pt>
                <c:pt idx="8745">
                  <c:v>8746</c:v>
                </c:pt>
                <c:pt idx="8746">
                  <c:v>8747</c:v>
                </c:pt>
                <c:pt idx="8747">
                  <c:v>8748</c:v>
                </c:pt>
                <c:pt idx="8748">
                  <c:v>8749</c:v>
                </c:pt>
                <c:pt idx="8749">
                  <c:v>8750</c:v>
                </c:pt>
                <c:pt idx="8750">
                  <c:v>8751</c:v>
                </c:pt>
                <c:pt idx="8751">
                  <c:v>8752</c:v>
                </c:pt>
                <c:pt idx="8752">
                  <c:v>8753</c:v>
                </c:pt>
                <c:pt idx="8753">
                  <c:v>8754</c:v>
                </c:pt>
                <c:pt idx="8754">
                  <c:v>8755</c:v>
                </c:pt>
                <c:pt idx="8755">
                  <c:v>8756</c:v>
                </c:pt>
                <c:pt idx="8756">
                  <c:v>8757</c:v>
                </c:pt>
                <c:pt idx="8757">
                  <c:v>8758</c:v>
                </c:pt>
                <c:pt idx="8758">
                  <c:v>8759</c:v>
                </c:pt>
                <c:pt idx="8759">
                  <c:v>8760</c:v>
                </c:pt>
                <c:pt idx="8760">
                  <c:v>8761</c:v>
                </c:pt>
                <c:pt idx="8761">
                  <c:v>8762</c:v>
                </c:pt>
                <c:pt idx="8762">
                  <c:v>8763</c:v>
                </c:pt>
                <c:pt idx="8763">
                  <c:v>8764</c:v>
                </c:pt>
                <c:pt idx="8764">
                  <c:v>8765</c:v>
                </c:pt>
                <c:pt idx="8765">
                  <c:v>8766</c:v>
                </c:pt>
                <c:pt idx="8766">
                  <c:v>8767</c:v>
                </c:pt>
                <c:pt idx="8767">
                  <c:v>8768</c:v>
                </c:pt>
                <c:pt idx="8768">
                  <c:v>8769</c:v>
                </c:pt>
                <c:pt idx="8769">
                  <c:v>8770</c:v>
                </c:pt>
                <c:pt idx="8770">
                  <c:v>8771</c:v>
                </c:pt>
                <c:pt idx="8771">
                  <c:v>8772</c:v>
                </c:pt>
                <c:pt idx="8772">
                  <c:v>8773</c:v>
                </c:pt>
                <c:pt idx="8773">
                  <c:v>8774</c:v>
                </c:pt>
                <c:pt idx="8774">
                  <c:v>8775</c:v>
                </c:pt>
                <c:pt idx="8775">
                  <c:v>8776</c:v>
                </c:pt>
                <c:pt idx="8776">
                  <c:v>8777</c:v>
                </c:pt>
                <c:pt idx="8777">
                  <c:v>8778</c:v>
                </c:pt>
                <c:pt idx="8778">
                  <c:v>8779</c:v>
                </c:pt>
                <c:pt idx="8779">
                  <c:v>8780</c:v>
                </c:pt>
                <c:pt idx="8780">
                  <c:v>8781</c:v>
                </c:pt>
                <c:pt idx="8781">
                  <c:v>8782</c:v>
                </c:pt>
                <c:pt idx="8782">
                  <c:v>8783</c:v>
                </c:pt>
                <c:pt idx="8783">
                  <c:v>8784</c:v>
                </c:pt>
                <c:pt idx="8784">
                  <c:v>8785</c:v>
                </c:pt>
                <c:pt idx="8785">
                  <c:v>8786</c:v>
                </c:pt>
                <c:pt idx="8786">
                  <c:v>8787</c:v>
                </c:pt>
                <c:pt idx="8787">
                  <c:v>8788</c:v>
                </c:pt>
                <c:pt idx="8788">
                  <c:v>8789</c:v>
                </c:pt>
                <c:pt idx="8789">
                  <c:v>8790</c:v>
                </c:pt>
                <c:pt idx="8790">
                  <c:v>8791</c:v>
                </c:pt>
                <c:pt idx="8791">
                  <c:v>8792</c:v>
                </c:pt>
                <c:pt idx="8792">
                  <c:v>8793</c:v>
                </c:pt>
                <c:pt idx="8793">
                  <c:v>8794</c:v>
                </c:pt>
                <c:pt idx="8794">
                  <c:v>8795</c:v>
                </c:pt>
                <c:pt idx="8795">
                  <c:v>8796</c:v>
                </c:pt>
                <c:pt idx="8796">
                  <c:v>8797</c:v>
                </c:pt>
                <c:pt idx="8797">
                  <c:v>8798</c:v>
                </c:pt>
                <c:pt idx="8798">
                  <c:v>8799</c:v>
                </c:pt>
                <c:pt idx="8799">
                  <c:v>8800</c:v>
                </c:pt>
                <c:pt idx="8800">
                  <c:v>8801</c:v>
                </c:pt>
                <c:pt idx="8801">
                  <c:v>8802</c:v>
                </c:pt>
                <c:pt idx="8802">
                  <c:v>8803</c:v>
                </c:pt>
                <c:pt idx="8803">
                  <c:v>8804</c:v>
                </c:pt>
                <c:pt idx="8804">
                  <c:v>8805</c:v>
                </c:pt>
                <c:pt idx="8805">
                  <c:v>8806</c:v>
                </c:pt>
                <c:pt idx="8806">
                  <c:v>8807</c:v>
                </c:pt>
                <c:pt idx="8807">
                  <c:v>8808</c:v>
                </c:pt>
                <c:pt idx="8808">
                  <c:v>8809</c:v>
                </c:pt>
                <c:pt idx="8809">
                  <c:v>8810</c:v>
                </c:pt>
                <c:pt idx="8810">
                  <c:v>8811</c:v>
                </c:pt>
                <c:pt idx="8811">
                  <c:v>8812</c:v>
                </c:pt>
                <c:pt idx="8812">
                  <c:v>8813</c:v>
                </c:pt>
                <c:pt idx="8813">
                  <c:v>8814</c:v>
                </c:pt>
                <c:pt idx="8814">
                  <c:v>8815</c:v>
                </c:pt>
                <c:pt idx="8815">
                  <c:v>8816</c:v>
                </c:pt>
                <c:pt idx="8816">
                  <c:v>8817</c:v>
                </c:pt>
                <c:pt idx="8817">
                  <c:v>8818</c:v>
                </c:pt>
                <c:pt idx="8818">
                  <c:v>8819</c:v>
                </c:pt>
                <c:pt idx="8819">
                  <c:v>8820</c:v>
                </c:pt>
                <c:pt idx="8820">
                  <c:v>8821</c:v>
                </c:pt>
                <c:pt idx="8821">
                  <c:v>8822</c:v>
                </c:pt>
                <c:pt idx="8822">
                  <c:v>8823</c:v>
                </c:pt>
                <c:pt idx="8823">
                  <c:v>8824</c:v>
                </c:pt>
                <c:pt idx="8824">
                  <c:v>8825</c:v>
                </c:pt>
                <c:pt idx="8825">
                  <c:v>8826</c:v>
                </c:pt>
                <c:pt idx="8826">
                  <c:v>8827</c:v>
                </c:pt>
                <c:pt idx="8827">
                  <c:v>8828</c:v>
                </c:pt>
                <c:pt idx="8828">
                  <c:v>8829</c:v>
                </c:pt>
                <c:pt idx="8829">
                  <c:v>8830</c:v>
                </c:pt>
                <c:pt idx="8830">
                  <c:v>8831</c:v>
                </c:pt>
                <c:pt idx="8831">
                  <c:v>8832</c:v>
                </c:pt>
                <c:pt idx="8832">
                  <c:v>8833</c:v>
                </c:pt>
                <c:pt idx="8833">
                  <c:v>8834</c:v>
                </c:pt>
                <c:pt idx="8834">
                  <c:v>8835</c:v>
                </c:pt>
                <c:pt idx="8835">
                  <c:v>8836</c:v>
                </c:pt>
                <c:pt idx="8836">
                  <c:v>8837</c:v>
                </c:pt>
                <c:pt idx="8837">
                  <c:v>8838</c:v>
                </c:pt>
                <c:pt idx="8838">
                  <c:v>8839</c:v>
                </c:pt>
                <c:pt idx="8839">
                  <c:v>8840</c:v>
                </c:pt>
                <c:pt idx="8840">
                  <c:v>8841</c:v>
                </c:pt>
                <c:pt idx="8841">
                  <c:v>8842</c:v>
                </c:pt>
                <c:pt idx="8842">
                  <c:v>8843</c:v>
                </c:pt>
                <c:pt idx="8843">
                  <c:v>8844</c:v>
                </c:pt>
                <c:pt idx="8844">
                  <c:v>8845</c:v>
                </c:pt>
                <c:pt idx="8845">
                  <c:v>8846</c:v>
                </c:pt>
                <c:pt idx="8846">
                  <c:v>8847</c:v>
                </c:pt>
                <c:pt idx="8847">
                  <c:v>8848</c:v>
                </c:pt>
                <c:pt idx="8848">
                  <c:v>8849</c:v>
                </c:pt>
                <c:pt idx="8849">
                  <c:v>8850</c:v>
                </c:pt>
                <c:pt idx="8850">
                  <c:v>8851</c:v>
                </c:pt>
                <c:pt idx="8851">
                  <c:v>8852</c:v>
                </c:pt>
                <c:pt idx="8852">
                  <c:v>8853</c:v>
                </c:pt>
                <c:pt idx="8853">
                  <c:v>8854</c:v>
                </c:pt>
                <c:pt idx="8854">
                  <c:v>8855</c:v>
                </c:pt>
                <c:pt idx="8855">
                  <c:v>8856</c:v>
                </c:pt>
                <c:pt idx="8856">
                  <c:v>8857</c:v>
                </c:pt>
                <c:pt idx="8857">
                  <c:v>8858</c:v>
                </c:pt>
                <c:pt idx="8858">
                  <c:v>8859</c:v>
                </c:pt>
                <c:pt idx="8859">
                  <c:v>8860</c:v>
                </c:pt>
                <c:pt idx="8860">
                  <c:v>8861</c:v>
                </c:pt>
                <c:pt idx="8861">
                  <c:v>8862</c:v>
                </c:pt>
                <c:pt idx="8862">
                  <c:v>8863</c:v>
                </c:pt>
                <c:pt idx="8863">
                  <c:v>8864</c:v>
                </c:pt>
                <c:pt idx="8864">
                  <c:v>8865</c:v>
                </c:pt>
                <c:pt idx="8865">
                  <c:v>8866</c:v>
                </c:pt>
                <c:pt idx="8866">
                  <c:v>8867</c:v>
                </c:pt>
                <c:pt idx="8867">
                  <c:v>8868</c:v>
                </c:pt>
                <c:pt idx="8868">
                  <c:v>8869</c:v>
                </c:pt>
                <c:pt idx="8869">
                  <c:v>8870</c:v>
                </c:pt>
                <c:pt idx="8870">
                  <c:v>8871</c:v>
                </c:pt>
                <c:pt idx="8871">
                  <c:v>8872</c:v>
                </c:pt>
                <c:pt idx="8872">
                  <c:v>8873</c:v>
                </c:pt>
                <c:pt idx="8873">
                  <c:v>8874</c:v>
                </c:pt>
                <c:pt idx="8874">
                  <c:v>8875</c:v>
                </c:pt>
                <c:pt idx="8875">
                  <c:v>8876</c:v>
                </c:pt>
                <c:pt idx="8876">
                  <c:v>8877</c:v>
                </c:pt>
                <c:pt idx="8877">
                  <c:v>8878</c:v>
                </c:pt>
                <c:pt idx="8878">
                  <c:v>8879</c:v>
                </c:pt>
                <c:pt idx="8879">
                  <c:v>8880</c:v>
                </c:pt>
                <c:pt idx="8880">
                  <c:v>8881</c:v>
                </c:pt>
                <c:pt idx="8881">
                  <c:v>8882</c:v>
                </c:pt>
                <c:pt idx="8882">
                  <c:v>8883</c:v>
                </c:pt>
                <c:pt idx="8883">
                  <c:v>8884</c:v>
                </c:pt>
                <c:pt idx="8884">
                  <c:v>8885</c:v>
                </c:pt>
                <c:pt idx="8885">
                  <c:v>8886</c:v>
                </c:pt>
                <c:pt idx="8886">
                  <c:v>8887</c:v>
                </c:pt>
                <c:pt idx="8887">
                  <c:v>8888</c:v>
                </c:pt>
                <c:pt idx="8888">
                  <c:v>8889</c:v>
                </c:pt>
                <c:pt idx="8889">
                  <c:v>8890</c:v>
                </c:pt>
                <c:pt idx="8890">
                  <c:v>8891</c:v>
                </c:pt>
                <c:pt idx="8891">
                  <c:v>8892</c:v>
                </c:pt>
                <c:pt idx="8892">
                  <c:v>8893</c:v>
                </c:pt>
                <c:pt idx="8893">
                  <c:v>8894</c:v>
                </c:pt>
                <c:pt idx="8894">
                  <c:v>8895</c:v>
                </c:pt>
                <c:pt idx="8895">
                  <c:v>8896</c:v>
                </c:pt>
                <c:pt idx="8896">
                  <c:v>8897</c:v>
                </c:pt>
                <c:pt idx="8897">
                  <c:v>8898</c:v>
                </c:pt>
                <c:pt idx="8898">
                  <c:v>8899</c:v>
                </c:pt>
                <c:pt idx="8899">
                  <c:v>8900</c:v>
                </c:pt>
                <c:pt idx="8900">
                  <c:v>8901</c:v>
                </c:pt>
                <c:pt idx="8901">
                  <c:v>8902</c:v>
                </c:pt>
                <c:pt idx="8902">
                  <c:v>8903</c:v>
                </c:pt>
                <c:pt idx="8903">
                  <c:v>8904</c:v>
                </c:pt>
                <c:pt idx="8904">
                  <c:v>8905</c:v>
                </c:pt>
                <c:pt idx="8905">
                  <c:v>8906</c:v>
                </c:pt>
                <c:pt idx="8906">
                  <c:v>8907</c:v>
                </c:pt>
                <c:pt idx="8907">
                  <c:v>8908</c:v>
                </c:pt>
                <c:pt idx="8908">
                  <c:v>8909</c:v>
                </c:pt>
                <c:pt idx="8909">
                  <c:v>8910</c:v>
                </c:pt>
                <c:pt idx="8910">
                  <c:v>8911</c:v>
                </c:pt>
                <c:pt idx="8911">
                  <c:v>8912</c:v>
                </c:pt>
                <c:pt idx="8912">
                  <c:v>8913</c:v>
                </c:pt>
                <c:pt idx="8913">
                  <c:v>8914</c:v>
                </c:pt>
                <c:pt idx="8914">
                  <c:v>8915</c:v>
                </c:pt>
                <c:pt idx="8915">
                  <c:v>8916</c:v>
                </c:pt>
                <c:pt idx="8916">
                  <c:v>8917</c:v>
                </c:pt>
                <c:pt idx="8917">
                  <c:v>8918</c:v>
                </c:pt>
                <c:pt idx="8918">
                  <c:v>8919</c:v>
                </c:pt>
                <c:pt idx="8919">
                  <c:v>8920</c:v>
                </c:pt>
                <c:pt idx="8920">
                  <c:v>8921</c:v>
                </c:pt>
                <c:pt idx="8921">
                  <c:v>8922</c:v>
                </c:pt>
                <c:pt idx="8922">
                  <c:v>8923</c:v>
                </c:pt>
                <c:pt idx="8923">
                  <c:v>8924</c:v>
                </c:pt>
                <c:pt idx="8924">
                  <c:v>8925</c:v>
                </c:pt>
                <c:pt idx="8925">
                  <c:v>8926</c:v>
                </c:pt>
                <c:pt idx="8926">
                  <c:v>8927</c:v>
                </c:pt>
                <c:pt idx="8927">
                  <c:v>8928</c:v>
                </c:pt>
                <c:pt idx="8928">
                  <c:v>8929</c:v>
                </c:pt>
                <c:pt idx="8929">
                  <c:v>8930</c:v>
                </c:pt>
                <c:pt idx="8930">
                  <c:v>8931</c:v>
                </c:pt>
                <c:pt idx="8931">
                  <c:v>8932</c:v>
                </c:pt>
                <c:pt idx="8932">
                  <c:v>8933</c:v>
                </c:pt>
                <c:pt idx="8933">
                  <c:v>8934</c:v>
                </c:pt>
                <c:pt idx="8934">
                  <c:v>8935</c:v>
                </c:pt>
                <c:pt idx="8935">
                  <c:v>8936</c:v>
                </c:pt>
                <c:pt idx="8936">
                  <c:v>8937</c:v>
                </c:pt>
                <c:pt idx="8937">
                  <c:v>8938</c:v>
                </c:pt>
                <c:pt idx="8938">
                  <c:v>8939</c:v>
                </c:pt>
                <c:pt idx="8939">
                  <c:v>8940</c:v>
                </c:pt>
                <c:pt idx="8940">
                  <c:v>8941</c:v>
                </c:pt>
                <c:pt idx="8941">
                  <c:v>8942</c:v>
                </c:pt>
                <c:pt idx="8942">
                  <c:v>8943</c:v>
                </c:pt>
                <c:pt idx="8943">
                  <c:v>8944</c:v>
                </c:pt>
                <c:pt idx="8944">
                  <c:v>8945</c:v>
                </c:pt>
                <c:pt idx="8945">
                  <c:v>8946</c:v>
                </c:pt>
                <c:pt idx="8946">
                  <c:v>8947</c:v>
                </c:pt>
                <c:pt idx="8947">
                  <c:v>8948</c:v>
                </c:pt>
                <c:pt idx="8948">
                  <c:v>8949</c:v>
                </c:pt>
                <c:pt idx="8949">
                  <c:v>8950</c:v>
                </c:pt>
                <c:pt idx="8950">
                  <c:v>8951</c:v>
                </c:pt>
                <c:pt idx="8951">
                  <c:v>8952</c:v>
                </c:pt>
                <c:pt idx="8952">
                  <c:v>8953</c:v>
                </c:pt>
                <c:pt idx="8953">
                  <c:v>8954</c:v>
                </c:pt>
                <c:pt idx="8954">
                  <c:v>8955</c:v>
                </c:pt>
                <c:pt idx="8955">
                  <c:v>8956</c:v>
                </c:pt>
                <c:pt idx="8956">
                  <c:v>8957</c:v>
                </c:pt>
                <c:pt idx="8957">
                  <c:v>8958</c:v>
                </c:pt>
                <c:pt idx="8958">
                  <c:v>8959</c:v>
                </c:pt>
                <c:pt idx="8959">
                  <c:v>8960</c:v>
                </c:pt>
                <c:pt idx="8960">
                  <c:v>8961</c:v>
                </c:pt>
                <c:pt idx="8961">
                  <c:v>8962</c:v>
                </c:pt>
                <c:pt idx="8962">
                  <c:v>8963</c:v>
                </c:pt>
                <c:pt idx="8963">
                  <c:v>8964</c:v>
                </c:pt>
                <c:pt idx="8964">
                  <c:v>8965</c:v>
                </c:pt>
                <c:pt idx="8965">
                  <c:v>8966</c:v>
                </c:pt>
                <c:pt idx="8966">
                  <c:v>8967</c:v>
                </c:pt>
                <c:pt idx="8967">
                  <c:v>8968</c:v>
                </c:pt>
                <c:pt idx="8968">
                  <c:v>8969</c:v>
                </c:pt>
                <c:pt idx="8969">
                  <c:v>8970</c:v>
                </c:pt>
                <c:pt idx="8970">
                  <c:v>8971</c:v>
                </c:pt>
                <c:pt idx="8971">
                  <c:v>8972</c:v>
                </c:pt>
                <c:pt idx="8972">
                  <c:v>8973</c:v>
                </c:pt>
                <c:pt idx="8973">
                  <c:v>8974</c:v>
                </c:pt>
                <c:pt idx="8974">
                  <c:v>8975</c:v>
                </c:pt>
                <c:pt idx="8975">
                  <c:v>8976</c:v>
                </c:pt>
                <c:pt idx="8976">
                  <c:v>8977</c:v>
                </c:pt>
                <c:pt idx="8977">
                  <c:v>8978</c:v>
                </c:pt>
                <c:pt idx="8978">
                  <c:v>8979</c:v>
                </c:pt>
                <c:pt idx="8979">
                  <c:v>8980</c:v>
                </c:pt>
                <c:pt idx="8980">
                  <c:v>8981</c:v>
                </c:pt>
                <c:pt idx="8981">
                  <c:v>8982</c:v>
                </c:pt>
                <c:pt idx="8982">
                  <c:v>8983</c:v>
                </c:pt>
                <c:pt idx="8983">
                  <c:v>8984</c:v>
                </c:pt>
                <c:pt idx="8984">
                  <c:v>8985</c:v>
                </c:pt>
                <c:pt idx="8985">
                  <c:v>8986</c:v>
                </c:pt>
                <c:pt idx="8986">
                  <c:v>8987</c:v>
                </c:pt>
                <c:pt idx="8987">
                  <c:v>8988</c:v>
                </c:pt>
                <c:pt idx="8988">
                  <c:v>8989</c:v>
                </c:pt>
                <c:pt idx="8989">
                  <c:v>8990</c:v>
                </c:pt>
                <c:pt idx="8990">
                  <c:v>8991</c:v>
                </c:pt>
                <c:pt idx="8991">
                  <c:v>8992</c:v>
                </c:pt>
                <c:pt idx="8992">
                  <c:v>8993</c:v>
                </c:pt>
                <c:pt idx="8993">
                  <c:v>8994</c:v>
                </c:pt>
                <c:pt idx="8994">
                  <c:v>8995</c:v>
                </c:pt>
                <c:pt idx="8995">
                  <c:v>8996</c:v>
                </c:pt>
                <c:pt idx="8996">
                  <c:v>8997</c:v>
                </c:pt>
                <c:pt idx="8997">
                  <c:v>8998</c:v>
                </c:pt>
                <c:pt idx="8998">
                  <c:v>8999</c:v>
                </c:pt>
                <c:pt idx="8999">
                  <c:v>9000</c:v>
                </c:pt>
                <c:pt idx="9000">
                  <c:v>9001</c:v>
                </c:pt>
                <c:pt idx="9001">
                  <c:v>9002</c:v>
                </c:pt>
                <c:pt idx="9002">
                  <c:v>9003</c:v>
                </c:pt>
                <c:pt idx="9003">
                  <c:v>9004</c:v>
                </c:pt>
                <c:pt idx="9004">
                  <c:v>9005</c:v>
                </c:pt>
                <c:pt idx="9005">
                  <c:v>9006</c:v>
                </c:pt>
                <c:pt idx="9006">
                  <c:v>9007</c:v>
                </c:pt>
                <c:pt idx="9007">
                  <c:v>9008</c:v>
                </c:pt>
                <c:pt idx="9008">
                  <c:v>9009</c:v>
                </c:pt>
                <c:pt idx="9009">
                  <c:v>9010</c:v>
                </c:pt>
                <c:pt idx="9010">
                  <c:v>9011</c:v>
                </c:pt>
                <c:pt idx="9011">
                  <c:v>9012</c:v>
                </c:pt>
                <c:pt idx="9012">
                  <c:v>9013</c:v>
                </c:pt>
                <c:pt idx="9013">
                  <c:v>9014</c:v>
                </c:pt>
                <c:pt idx="9014">
                  <c:v>9015</c:v>
                </c:pt>
                <c:pt idx="9015">
                  <c:v>9016</c:v>
                </c:pt>
                <c:pt idx="9016">
                  <c:v>9017</c:v>
                </c:pt>
                <c:pt idx="9017">
                  <c:v>9018</c:v>
                </c:pt>
                <c:pt idx="9018">
                  <c:v>9019</c:v>
                </c:pt>
                <c:pt idx="9019">
                  <c:v>9020</c:v>
                </c:pt>
                <c:pt idx="9020">
                  <c:v>9021</c:v>
                </c:pt>
                <c:pt idx="9021">
                  <c:v>9022</c:v>
                </c:pt>
                <c:pt idx="9022">
                  <c:v>9023</c:v>
                </c:pt>
                <c:pt idx="9023">
                  <c:v>9024</c:v>
                </c:pt>
                <c:pt idx="9024">
                  <c:v>9025</c:v>
                </c:pt>
                <c:pt idx="9025">
                  <c:v>9026</c:v>
                </c:pt>
                <c:pt idx="9026">
                  <c:v>9027</c:v>
                </c:pt>
                <c:pt idx="9027">
                  <c:v>9028</c:v>
                </c:pt>
                <c:pt idx="9028">
                  <c:v>9029</c:v>
                </c:pt>
                <c:pt idx="9029">
                  <c:v>9030</c:v>
                </c:pt>
                <c:pt idx="9030">
                  <c:v>9031</c:v>
                </c:pt>
                <c:pt idx="9031">
                  <c:v>9032</c:v>
                </c:pt>
                <c:pt idx="9032">
                  <c:v>9033</c:v>
                </c:pt>
                <c:pt idx="9033">
                  <c:v>9034</c:v>
                </c:pt>
                <c:pt idx="9034">
                  <c:v>9035</c:v>
                </c:pt>
                <c:pt idx="9035">
                  <c:v>9036</c:v>
                </c:pt>
                <c:pt idx="9036">
                  <c:v>9037</c:v>
                </c:pt>
                <c:pt idx="9037">
                  <c:v>9038</c:v>
                </c:pt>
                <c:pt idx="9038">
                  <c:v>9039</c:v>
                </c:pt>
                <c:pt idx="9039">
                  <c:v>9040</c:v>
                </c:pt>
                <c:pt idx="9040">
                  <c:v>9041</c:v>
                </c:pt>
                <c:pt idx="9041">
                  <c:v>9042</c:v>
                </c:pt>
                <c:pt idx="9042">
                  <c:v>9043</c:v>
                </c:pt>
                <c:pt idx="9043">
                  <c:v>9044</c:v>
                </c:pt>
                <c:pt idx="9044">
                  <c:v>9045</c:v>
                </c:pt>
                <c:pt idx="9045">
                  <c:v>9046</c:v>
                </c:pt>
                <c:pt idx="9046">
                  <c:v>9047</c:v>
                </c:pt>
                <c:pt idx="9047">
                  <c:v>9048</c:v>
                </c:pt>
                <c:pt idx="9048">
                  <c:v>9049</c:v>
                </c:pt>
                <c:pt idx="9049">
                  <c:v>9050</c:v>
                </c:pt>
                <c:pt idx="9050">
                  <c:v>9051</c:v>
                </c:pt>
                <c:pt idx="9051">
                  <c:v>9052</c:v>
                </c:pt>
                <c:pt idx="9052">
                  <c:v>9053</c:v>
                </c:pt>
                <c:pt idx="9053">
                  <c:v>9054</c:v>
                </c:pt>
                <c:pt idx="9054">
                  <c:v>9055</c:v>
                </c:pt>
                <c:pt idx="9055">
                  <c:v>9056</c:v>
                </c:pt>
                <c:pt idx="9056">
                  <c:v>9057</c:v>
                </c:pt>
                <c:pt idx="9057">
                  <c:v>9058</c:v>
                </c:pt>
                <c:pt idx="9058">
                  <c:v>9059</c:v>
                </c:pt>
                <c:pt idx="9059">
                  <c:v>9060</c:v>
                </c:pt>
                <c:pt idx="9060">
                  <c:v>9061</c:v>
                </c:pt>
                <c:pt idx="9061">
                  <c:v>9062</c:v>
                </c:pt>
                <c:pt idx="9062">
                  <c:v>9063</c:v>
                </c:pt>
                <c:pt idx="9063">
                  <c:v>9064</c:v>
                </c:pt>
                <c:pt idx="9064">
                  <c:v>9065</c:v>
                </c:pt>
                <c:pt idx="9065">
                  <c:v>9066</c:v>
                </c:pt>
                <c:pt idx="9066">
                  <c:v>9067</c:v>
                </c:pt>
                <c:pt idx="9067">
                  <c:v>9068</c:v>
                </c:pt>
                <c:pt idx="9068">
                  <c:v>9069</c:v>
                </c:pt>
                <c:pt idx="9069">
                  <c:v>9070</c:v>
                </c:pt>
                <c:pt idx="9070">
                  <c:v>9071</c:v>
                </c:pt>
                <c:pt idx="9071">
                  <c:v>9072</c:v>
                </c:pt>
                <c:pt idx="9072">
                  <c:v>9073</c:v>
                </c:pt>
                <c:pt idx="9073">
                  <c:v>9074</c:v>
                </c:pt>
                <c:pt idx="9074">
                  <c:v>9075</c:v>
                </c:pt>
                <c:pt idx="9075">
                  <c:v>9076</c:v>
                </c:pt>
                <c:pt idx="9076">
                  <c:v>9077</c:v>
                </c:pt>
                <c:pt idx="9077">
                  <c:v>9078</c:v>
                </c:pt>
                <c:pt idx="9078">
                  <c:v>9079</c:v>
                </c:pt>
                <c:pt idx="9079">
                  <c:v>9080</c:v>
                </c:pt>
                <c:pt idx="9080">
                  <c:v>9081</c:v>
                </c:pt>
                <c:pt idx="9081">
                  <c:v>9082</c:v>
                </c:pt>
                <c:pt idx="9082">
                  <c:v>9083</c:v>
                </c:pt>
                <c:pt idx="9083">
                  <c:v>9084</c:v>
                </c:pt>
                <c:pt idx="9084">
                  <c:v>9085</c:v>
                </c:pt>
                <c:pt idx="9085">
                  <c:v>9086</c:v>
                </c:pt>
                <c:pt idx="9086">
                  <c:v>9087</c:v>
                </c:pt>
                <c:pt idx="9087">
                  <c:v>9088</c:v>
                </c:pt>
                <c:pt idx="9088">
                  <c:v>9089</c:v>
                </c:pt>
                <c:pt idx="9089">
                  <c:v>9090</c:v>
                </c:pt>
                <c:pt idx="9090">
                  <c:v>9091</c:v>
                </c:pt>
                <c:pt idx="9091">
                  <c:v>9092</c:v>
                </c:pt>
                <c:pt idx="9092">
                  <c:v>9093</c:v>
                </c:pt>
                <c:pt idx="9093">
                  <c:v>9094</c:v>
                </c:pt>
                <c:pt idx="9094">
                  <c:v>9095</c:v>
                </c:pt>
                <c:pt idx="9095">
                  <c:v>9096</c:v>
                </c:pt>
                <c:pt idx="9096">
                  <c:v>9097</c:v>
                </c:pt>
                <c:pt idx="9097">
                  <c:v>9098</c:v>
                </c:pt>
                <c:pt idx="9098">
                  <c:v>9099</c:v>
                </c:pt>
                <c:pt idx="9099">
                  <c:v>9100</c:v>
                </c:pt>
                <c:pt idx="9100">
                  <c:v>9101</c:v>
                </c:pt>
                <c:pt idx="9101">
                  <c:v>9102</c:v>
                </c:pt>
                <c:pt idx="9102">
                  <c:v>9103</c:v>
                </c:pt>
                <c:pt idx="9103">
                  <c:v>9104</c:v>
                </c:pt>
                <c:pt idx="9104">
                  <c:v>9105</c:v>
                </c:pt>
                <c:pt idx="9105">
                  <c:v>9106</c:v>
                </c:pt>
                <c:pt idx="9106">
                  <c:v>9107</c:v>
                </c:pt>
                <c:pt idx="9107">
                  <c:v>9108</c:v>
                </c:pt>
                <c:pt idx="9108">
                  <c:v>9109</c:v>
                </c:pt>
                <c:pt idx="9109">
                  <c:v>9110</c:v>
                </c:pt>
                <c:pt idx="9110">
                  <c:v>9111</c:v>
                </c:pt>
                <c:pt idx="9111">
                  <c:v>9112</c:v>
                </c:pt>
                <c:pt idx="9112">
                  <c:v>9113</c:v>
                </c:pt>
                <c:pt idx="9113">
                  <c:v>9114</c:v>
                </c:pt>
                <c:pt idx="9114">
                  <c:v>9115</c:v>
                </c:pt>
                <c:pt idx="9115">
                  <c:v>9116</c:v>
                </c:pt>
                <c:pt idx="9116">
                  <c:v>9117</c:v>
                </c:pt>
                <c:pt idx="9117">
                  <c:v>9118</c:v>
                </c:pt>
                <c:pt idx="9118">
                  <c:v>9119</c:v>
                </c:pt>
                <c:pt idx="9119">
                  <c:v>9120</c:v>
                </c:pt>
                <c:pt idx="9120">
                  <c:v>9121</c:v>
                </c:pt>
                <c:pt idx="9121">
                  <c:v>9122</c:v>
                </c:pt>
                <c:pt idx="9122">
                  <c:v>9123</c:v>
                </c:pt>
                <c:pt idx="9123">
                  <c:v>9124</c:v>
                </c:pt>
                <c:pt idx="9124">
                  <c:v>9125</c:v>
                </c:pt>
                <c:pt idx="9125">
                  <c:v>9126</c:v>
                </c:pt>
                <c:pt idx="9126">
                  <c:v>9127</c:v>
                </c:pt>
                <c:pt idx="9127">
                  <c:v>9128</c:v>
                </c:pt>
                <c:pt idx="9128">
                  <c:v>9129</c:v>
                </c:pt>
                <c:pt idx="9129">
                  <c:v>9130</c:v>
                </c:pt>
                <c:pt idx="9130">
                  <c:v>9131</c:v>
                </c:pt>
                <c:pt idx="9131">
                  <c:v>9132</c:v>
                </c:pt>
                <c:pt idx="9132">
                  <c:v>9133</c:v>
                </c:pt>
                <c:pt idx="9133">
                  <c:v>9134</c:v>
                </c:pt>
                <c:pt idx="9134">
                  <c:v>9135</c:v>
                </c:pt>
                <c:pt idx="9135">
                  <c:v>9136</c:v>
                </c:pt>
                <c:pt idx="9136">
                  <c:v>9137</c:v>
                </c:pt>
                <c:pt idx="9137">
                  <c:v>9138</c:v>
                </c:pt>
                <c:pt idx="9138">
                  <c:v>9139</c:v>
                </c:pt>
                <c:pt idx="9139">
                  <c:v>9140</c:v>
                </c:pt>
                <c:pt idx="9140">
                  <c:v>9141</c:v>
                </c:pt>
                <c:pt idx="9141">
                  <c:v>9142</c:v>
                </c:pt>
                <c:pt idx="9142">
                  <c:v>9143</c:v>
                </c:pt>
                <c:pt idx="9143">
                  <c:v>9144</c:v>
                </c:pt>
                <c:pt idx="9144">
                  <c:v>9145</c:v>
                </c:pt>
                <c:pt idx="9145">
                  <c:v>9146</c:v>
                </c:pt>
                <c:pt idx="9146">
                  <c:v>9147</c:v>
                </c:pt>
                <c:pt idx="9147">
                  <c:v>9148</c:v>
                </c:pt>
                <c:pt idx="9148">
                  <c:v>9149</c:v>
                </c:pt>
                <c:pt idx="9149">
                  <c:v>9150</c:v>
                </c:pt>
                <c:pt idx="9150">
                  <c:v>9151</c:v>
                </c:pt>
                <c:pt idx="9151">
                  <c:v>9152</c:v>
                </c:pt>
                <c:pt idx="9152">
                  <c:v>9153</c:v>
                </c:pt>
                <c:pt idx="9153">
                  <c:v>9154</c:v>
                </c:pt>
                <c:pt idx="9154">
                  <c:v>9155</c:v>
                </c:pt>
                <c:pt idx="9155">
                  <c:v>9156</c:v>
                </c:pt>
                <c:pt idx="9156">
                  <c:v>9157</c:v>
                </c:pt>
                <c:pt idx="9157">
                  <c:v>9158</c:v>
                </c:pt>
                <c:pt idx="9158">
                  <c:v>9159</c:v>
                </c:pt>
                <c:pt idx="9159">
                  <c:v>9160</c:v>
                </c:pt>
                <c:pt idx="9160">
                  <c:v>9161</c:v>
                </c:pt>
                <c:pt idx="9161">
                  <c:v>9162</c:v>
                </c:pt>
                <c:pt idx="9162">
                  <c:v>9163</c:v>
                </c:pt>
                <c:pt idx="9163">
                  <c:v>9164</c:v>
                </c:pt>
                <c:pt idx="9164">
                  <c:v>9165</c:v>
                </c:pt>
                <c:pt idx="9165">
                  <c:v>9166</c:v>
                </c:pt>
                <c:pt idx="9166">
                  <c:v>9167</c:v>
                </c:pt>
                <c:pt idx="9167">
                  <c:v>9168</c:v>
                </c:pt>
                <c:pt idx="9168">
                  <c:v>9169</c:v>
                </c:pt>
                <c:pt idx="9169">
                  <c:v>9170</c:v>
                </c:pt>
                <c:pt idx="9170">
                  <c:v>9171</c:v>
                </c:pt>
                <c:pt idx="9171">
                  <c:v>9172</c:v>
                </c:pt>
                <c:pt idx="9172">
                  <c:v>9173</c:v>
                </c:pt>
                <c:pt idx="9173">
                  <c:v>9174</c:v>
                </c:pt>
                <c:pt idx="9174">
                  <c:v>9175</c:v>
                </c:pt>
                <c:pt idx="9175">
                  <c:v>9176</c:v>
                </c:pt>
                <c:pt idx="9176">
                  <c:v>9177</c:v>
                </c:pt>
                <c:pt idx="9177">
                  <c:v>9178</c:v>
                </c:pt>
                <c:pt idx="9178">
                  <c:v>9179</c:v>
                </c:pt>
                <c:pt idx="9179">
                  <c:v>9180</c:v>
                </c:pt>
                <c:pt idx="9180">
                  <c:v>9181</c:v>
                </c:pt>
                <c:pt idx="9181">
                  <c:v>9182</c:v>
                </c:pt>
                <c:pt idx="9182">
                  <c:v>9183</c:v>
                </c:pt>
                <c:pt idx="9183">
                  <c:v>9184</c:v>
                </c:pt>
                <c:pt idx="9184">
                  <c:v>9185</c:v>
                </c:pt>
                <c:pt idx="9185">
                  <c:v>9186</c:v>
                </c:pt>
                <c:pt idx="9186">
                  <c:v>9187</c:v>
                </c:pt>
                <c:pt idx="9187">
                  <c:v>9188</c:v>
                </c:pt>
                <c:pt idx="9188">
                  <c:v>9189</c:v>
                </c:pt>
                <c:pt idx="9189">
                  <c:v>9190</c:v>
                </c:pt>
                <c:pt idx="9190">
                  <c:v>9191</c:v>
                </c:pt>
                <c:pt idx="9191">
                  <c:v>9192</c:v>
                </c:pt>
                <c:pt idx="9192">
                  <c:v>9193</c:v>
                </c:pt>
                <c:pt idx="9193">
                  <c:v>9194</c:v>
                </c:pt>
                <c:pt idx="9194">
                  <c:v>9195</c:v>
                </c:pt>
                <c:pt idx="9195">
                  <c:v>9196</c:v>
                </c:pt>
                <c:pt idx="9196">
                  <c:v>9197</c:v>
                </c:pt>
                <c:pt idx="9197">
                  <c:v>9198</c:v>
                </c:pt>
                <c:pt idx="9198">
                  <c:v>9199</c:v>
                </c:pt>
                <c:pt idx="9199">
                  <c:v>9200</c:v>
                </c:pt>
                <c:pt idx="9200">
                  <c:v>9201</c:v>
                </c:pt>
                <c:pt idx="9201">
                  <c:v>9202</c:v>
                </c:pt>
                <c:pt idx="9202">
                  <c:v>9203</c:v>
                </c:pt>
                <c:pt idx="9203">
                  <c:v>9204</c:v>
                </c:pt>
                <c:pt idx="9204">
                  <c:v>9205</c:v>
                </c:pt>
                <c:pt idx="9205">
                  <c:v>9206</c:v>
                </c:pt>
                <c:pt idx="9206">
                  <c:v>9207</c:v>
                </c:pt>
                <c:pt idx="9207">
                  <c:v>9208</c:v>
                </c:pt>
                <c:pt idx="9208">
                  <c:v>9209</c:v>
                </c:pt>
                <c:pt idx="9209">
                  <c:v>9210</c:v>
                </c:pt>
                <c:pt idx="9210">
                  <c:v>9211</c:v>
                </c:pt>
                <c:pt idx="9211">
                  <c:v>9212</c:v>
                </c:pt>
                <c:pt idx="9212">
                  <c:v>9213</c:v>
                </c:pt>
                <c:pt idx="9213">
                  <c:v>9214</c:v>
                </c:pt>
                <c:pt idx="9214">
                  <c:v>9215</c:v>
                </c:pt>
                <c:pt idx="9215">
                  <c:v>9216</c:v>
                </c:pt>
                <c:pt idx="9216">
                  <c:v>9217</c:v>
                </c:pt>
                <c:pt idx="9217">
                  <c:v>9218</c:v>
                </c:pt>
                <c:pt idx="9218">
                  <c:v>9219</c:v>
                </c:pt>
                <c:pt idx="9219">
                  <c:v>9220</c:v>
                </c:pt>
                <c:pt idx="9220">
                  <c:v>9221</c:v>
                </c:pt>
                <c:pt idx="9221">
                  <c:v>9222</c:v>
                </c:pt>
                <c:pt idx="9222">
                  <c:v>9223</c:v>
                </c:pt>
                <c:pt idx="9223">
                  <c:v>9224</c:v>
                </c:pt>
                <c:pt idx="9224">
                  <c:v>9225</c:v>
                </c:pt>
                <c:pt idx="9225">
                  <c:v>9226</c:v>
                </c:pt>
                <c:pt idx="9226">
                  <c:v>9227</c:v>
                </c:pt>
                <c:pt idx="9227">
                  <c:v>9228</c:v>
                </c:pt>
                <c:pt idx="9228">
                  <c:v>9229</c:v>
                </c:pt>
                <c:pt idx="9229">
                  <c:v>9230</c:v>
                </c:pt>
                <c:pt idx="9230">
                  <c:v>9231</c:v>
                </c:pt>
                <c:pt idx="9231">
                  <c:v>9232</c:v>
                </c:pt>
                <c:pt idx="9232">
                  <c:v>9233</c:v>
                </c:pt>
                <c:pt idx="9233">
                  <c:v>9234</c:v>
                </c:pt>
                <c:pt idx="9234">
                  <c:v>9235</c:v>
                </c:pt>
                <c:pt idx="9235">
                  <c:v>9236</c:v>
                </c:pt>
                <c:pt idx="9236">
                  <c:v>9237</c:v>
                </c:pt>
                <c:pt idx="9237">
                  <c:v>9238</c:v>
                </c:pt>
                <c:pt idx="9238">
                  <c:v>9239</c:v>
                </c:pt>
                <c:pt idx="9239">
                  <c:v>9240</c:v>
                </c:pt>
                <c:pt idx="9240">
                  <c:v>9241</c:v>
                </c:pt>
                <c:pt idx="9241">
                  <c:v>9242</c:v>
                </c:pt>
                <c:pt idx="9242">
                  <c:v>9243</c:v>
                </c:pt>
                <c:pt idx="9243">
                  <c:v>9244</c:v>
                </c:pt>
                <c:pt idx="9244">
                  <c:v>9245</c:v>
                </c:pt>
                <c:pt idx="9245">
                  <c:v>9246</c:v>
                </c:pt>
                <c:pt idx="9246">
                  <c:v>9247</c:v>
                </c:pt>
                <c:pt idx="9247">
                  <c:v>9248</c:v>
                </c:pt>
                <c:pt idx="9248">
                  <c:v>9249</c:v>
                </c:pt>
                <c:pt idx="9249">
                  <c:v>9250</c:v>
                </c:pt>
                <c:pt idx="9250">
                  <c:v>9251</c:v>
                </c:pt>
                <c:pt idx="9251">
                  <c:v>9252</c:v>
                </c:pt>
                <c:pt idx="9252">
                  <c:v>9253</c:v>
                </c:pt>
                <c:pt idx="9253">
                  <c:v>9254</c:v>
                </c:pt>
                <c:pt idx="9254">
                  <c:v>9255</c:v>
                </c:pt>
                <c:pt idx="9255">
                  <c:v>9256</c:v>
                </c:pt>
                <c:pt idx="9256">
                  <c:v>9257</c:v>
                </c:pt>
                <c:pt idx="9257">
                  <c:v>9258</c:v>
                </c:pt>
                <c:pt idx="9258">
                  <c:v>9259</c:v>
                </c:pt>
                <c:pt idx="9259">
                  <c:v>9260</c:v>
                </c:pt>
                <c:pt idx="9260">
                  <c:v>9261</c:v>
                </c:pt>
                <c:pt idx="9261">
                  <c:v>9262</c:v>
                </c:pt>
                <c:pt idx="9262">
                  <c:v>9263</c:v>
                </c:pt>
                <c:pt idx="9263">
                  <c:v>9264</c:v>
                </c:pt>
                <c:pt idx="9264">
                  <c:v>9265</c:v>
                </c:pt>
                <c:pt idx="9265">
                  <c:v>9266</c:v>
                </c:pt>
                <c:pt idx="9266">
                  <c:v>9267</c:v>
                </c:pt>
                <c:pt idx="9267">
                  <c:v>9268</c:v>
                </c:pt>
                <c:pt idx="9268">
                  <c:v>9269</c:v>
                </c:pt>
                <c:pt idx="9269">
                  <c:v>9270</c:v>
                </c:pt>
                <c:pt idx="9270">
                  <c:v>9271</c:v>
                </c:pt>
                <c:pt idx="9271">
                  <c:v>9272</c:v>
                </c:pt>
                <c:pt idx="9272">
                  <c:v>9273</c:v>
                </c:pt>
                <c:pt idx="9273">
                  <c:v>9274</c:v>
                </c:pt>
                <c:pt idx="9274">
                  <c:v>9275</c:v>
                </c:pt>
                <c:pt idx="9275">
                  <c:v>9276</c:v>
                </c:pt>
                <c:pt idx="9276">
                  <c:v>9277</c:v>
                </c:pt>
                <c:pt idx="9277">
                  <c:v>9278</c:v>
                </c:pt>
                <c:pt idx="9278">
                  <c:v>9279</c:v>
                </c:pt>
                <c:pt idx="9279">
                  <c:v>9280</c:v>
                </c:pt>
                <c:pt idx="9280">
                  <c:v>9281</c:v>
                </c:pt>
                <c:pt idx="9281">
                  <c:v>9282</c:v>
                </c:pt>
                <c:pt idx="9282">
                  <c:v>9283</c:v>
                </c:pt>
                <c:pt idx="9283">
                  <c:v>9284</c:v>
                </c:pt>
                <c:pt idx="9284">
                  <c:v>9285</c:v>
                </c:pt>
                <c:pt idx="9285">
                  <c:v>9286</c:v>
                </c:pt>
                <c:pt idx="9286">
                  <c:v>9287</c:v>
                </c:pt>
                <c:pt idx="9287">
                  <c:v>9288</c:v>
                </c:pt>
                <c:pt idx="9288">
                  <c:v>9289</c:v>
                </c:pt>
                <c:pt idx="9289">
                  <c:v>9290</c:v>
                </c:pt>
                <c:pt idx="9290">
                  <c:v>9291</c:v>
                </c:pt>
                <c:pt idx="9291">
                  <c:v>9292</c:v>
                </c:pt>
                <c:pt idx="9292">
                  <c:v>9293</c:v>
                </c:pt>
                <c:pt idx="9293">
                  <c:v>9294</c:v>
                </c:pt>
                <c:pt idx="9294">
                  <c:v>9295</c:v>
                </c:pt>
                <c:pt idx="9295">
                  <c:v>9296</c:v>
                </c:pt>
                <c:pt idx="9296">
                  <c:v>9297</c:v>
                </c:pt>
                <c:pt idx="9297">
                  <c:v>9298</c:v>
                </c:pt>
                <c:pt idx="9298">
                  <c:v>9299</c:v>
                </c:pt>
                <c:pt idx="9299">
                  <c:v>9300</c:v>
                </c:pt>
                <c:pt idx="9300">
                  <c:v>9301</c:v>
                </c:pt>
                <c:pt idx="9301">
                  <c:v>9302</c:v>
                </c:pt>
                <c:pt idx="9302">
                  <c:v>9303</c:v>
                </c:pt>
                <c:pt idx="9303">
                  <c:v>9304</c:v>
                </c:pt>
                <c:pt idx="9304">
                  <c:v>9305</c:v>
                </c:pt>
                <c:pt idx="9305">
                  <c:v>9306</c:v>
                </c:pt>
                <c:pt idx="9306">
                  <c:v>9307</c:v>
                </c:pt>
                <c:pt idx="9307">
                  <c:v>9308</c:v>
                </c:pt>
                <c:pt idx="9308">
                  <c:v>9309</c:v>
                </c:pt>
                <c:pt idx="9309">
                  <c:v>9310</c:v>
                </c:pt>
                <c:pt idx="9310">
                  <c:v>9311</c:v>
                </c:pt>
                <c:pt idx="9311">
                  <c:v>9312</c:v>
                </c:pt>
                <c:pt idx="9312">
                  <c:v>9313</c:v>
                </c:pt>
                <c:pt idx="9313">
                  <c:v>9314</c:v>
                </c:pt>
                <c:pt idx="9314">
                  <c:v>9315</c:v>
                </c:pt>
                <c:pt idx="9315">
                  <c:v>9316</c:v>
                </c:pt>
                <c:pt idx="9316">
                  <c:v>9317</c:v>
                </c:pt>
                <c:pt idx="9317">
                  <c:v>9318</c:v>
                </c:pt>
                <c:pt idx="9318">
                  <c:v>9319</c:v>
                </c:pt>
                <c:pt idx="9319">
                  <c:v>9320</c:v>
                </c:pt>
                <c:pt idx="9320">
                  <c:v>9321</c:v>
                </c:pt>
                <c:pt idx="9321">
                  <c:v>9322</c:v>
                </c:pt>
                <c:pt idx="9322">
                  <c:v>9323</c:v>
                </c:pt>
                <c:pt idx="9323">
                  <c:v>9324</c:v>
                </c:pt>
                <c:pt idx="9324">
                  <c:v>9325</c:v>
                </c:pt>
                <c:pt idx="9325">
                  <c:v>9326</c:v>
                </c:pt>
                <c:pt idx="9326">
                  <c:v>9327</c:v>
                </c:pt>
                <c:pt idx="9327">
                  <c:v>9328</c:v>
                </c:pt>
                <c:pt idx="9328">
                  <c:v>9329</c:v>
                </c:pt>
                <c:pt idx="9329">
                  <c:v>9330</c:v>
                </c:pt>
                <c:pt idx="9330">
                  <c:v>9331</c:v>
                </c:pt>
                <c:pt idx="9331">
                  <c:v>9332</c:v>
                </c:pt>
                <c:pt idx="9332">
                  <c:v>9333</c:v>
                </c:pt>
                <c:pt idx="9333">
                  <c:v>9334</c:v>
                </c:pt>
                <c:pt idx="9334">
                  <c:v>9335</c:v>
                </c:pt>
                <c:pt idx="9335">
                  <c:v>9336</c:v>
                </c:pt>
                <c:pt idx="9336">
                  <c:v>9337</c:v>
                </c:pt>
                <c:pt idx="9337">
                  <c:v>9338</c:v>
                </c:pt>
                <c:pt idx="9338">
                  <c:v>9339</c:v>
                </c:pt>
                <c:pt idx="9339">
                  <c:v>9340</c:v>
                </c:pt>
                <c:pt idx="9340">
                  <c:v>9341</c:v>
                </c:pt>
                <c:pt idx="9341">
                  <c:v>9342</c:v>
                </c:pt>
                <c:pt idx="9342">
                  <c:v>9343</c:v>
                </c:pt>
                <c:pt idx="9343">
                  <c:v>9344</c:v>
                </c:pt>
                <c:pt idx="9344">
                  <c:v>9345</c:v>
                </c:pt>
                <c:pt idx="9345">
                  <c:v>9346</c:v>
                </c:pt>
                <c:pt idx="9346">
                  <c:v>9347</c:v>
                </c:pt>
                <c:pt idx="9347">
                  <c:v>9348</c:v>
                </c:pt>
                <c:pt idx="9348">
                  <c:v>9349</c:v>
                </c:pt>
                <c:pt idx="9349">
                  <c:v>9350</c:v>
                </c:pt>
                <c:pt idx="9350">
                  <c:v>9351</c:v>
                </c:pt>
                <c:pt idx="9351">
                  <c:v>9352</c:v>
                </c:pt>
                <c:pt idx="9352">
                  <c:v>9353</c:v>
                </c:pt>
                <c:pt idx="9353">
                  <c:v>9354</c:v>
                </c:pt>
                <c:pt idx="9354">
                  <c:v>9355</c:v>
                </c:pt>
                <c:pt idx="9355">
                  <c:v>9356</c:v>
                </c:pt>
                <c:pt idx="9356">
                  <c:v>9357</c:v>
                </c:pt>
                <c:pt idx="9357">
                  <c:v>9358</c:v>
                </c:pt>
                <c:pt idx="9358">
                  <c:v>9359</c:v>
                </c:pt>
                <c:pt idx="9359">
                  <c:v>9360</c:v>
                </c:pt>
                <c:pt idx="9360">
                  <c:v>9361</c:v>
                </c:pt>
                <c:pt idx="9361">
                  <c:v>9362</c:v>
                </c:pt>
                <c:pt idx="9362">
                  <c:v>9363</c:v>
                </c:pt>
                <c:pt idx="9363">
                  <c:v>9364</c:v>
                </c:pt>
                <c:pt idx="9364">
                  <c:v>9365</c:v>
                </c:pt>
                <c:pt idx="9365">
                  <c:v>9366</c:v>
                </c:pt>
                <c:pt idx="9366">
                  <c:v>9367</c:v>
                </c:pt>
                <c:pt idx="9367">
                  <c:v>9368</c:v>
                </c:pt>
                <c:pt idx="9368">
                  <c:v>9369</c:v>
                </c:pt>
                <c:pt idx="9369">
                  <c:v>9370</c:v>
                </c:pt>
                <c:pt idx="9370">
                  <c:v>9371</c:v>
                </c:pt>
                <c:pt idx="9371">
                  <c:v>9372</c:v>
                </c:pt>
                <c:pt idx="9372">
                  <c:v>9373</c:v>
                </c:pt>
                <c:pt idx="9373">
                  <c:v>9374</c:v>
                </c:pt>
                <c:pt idx="9374">
                  <c:v>9375</c:v>
                </c:pt>
                <c:pt idx="9375">
                  <c:v>9376</c:v>
                </c:pt>
                <c:pt idx="9376">
                  <c:v>9377</c:v>
                </c:pt>
                <c:pt idx="9377">
                  <c:v>9378</c:v>
                </c:pt>
                <c:pt idx="9378">
                  <c:v>9379</c:v>
                </c:pt>
                <c:pt idx="9379">
                  <c:v>9380</c:v>
                </c:pt>
                <c:pt idx="9380">
                  <c:v>9381</c:v>
                </c:pt>
                <c:pt idx="9381">
                  <c:v>9382</c:v>
                </c:pt>
                <c:pt idx="9382">
                  <c:v>9383</c:v>
                </c:pt>
                <c:pt idx="9383">
                  <c:v>9384</c:v>
                </c:pt>
                <c:pt idx="9384">
                  <c:v>9385</c:v>
                </c:pt>
                <c:pt idx="9385">
                  <c:v>9386</c:v>
                </c:pt>
                <c:pt idx="9386">
                  <c:v>9387</c:v>
                </c:pt>
                <c:pt idx="9387">
                  <c:v>9388</c:v>
                </c:pt>
                <c:pt idx="9388">
                  <c:v>9389</c:v>
                </c:pt>
                <c:pt idx="9389">
                  <c:v>9390</c:v>
                </c:pt>
                <c:pt idx="9390">
                  <c:v>9391</c:v>
                </c:pt>
                <c:pt idx="9391">
                  <c:v>9392</c:v>
                </c:pt>
                <c:pt idx="9392">
                  <c:v>9393</c:v>
                </c:pt>
                <c:pt idx="9393">
                  <c:v>9394</c:v>
                </c:pt>
                <c:pt idx="9394">
                  <c:v>9395</c:v>
                </c:pt>
                <c:pt idx="9395">
                  <c:v>9396</c:v>
                </c:pt>
                <c:pt idx="9396">
                  <c:v>9397</c:v>
                </c:pt>
                <c:pt idx="9397">
                  <c:v>9398</c:v>
                </c:pt>
                <c:pt idx="9398">
                  <c:v>9399</c:v>
                </c:pt>
                <c:pt idx="9399">
                  <c:v>9400</c:v>
                </c:pt>
                <c:pt idx="9400">
                  <c:v>9401</c:v>
                </c:pt>
                <c:pt idx="9401">
                  <c:v>9402</c:v>
                </c:pt>
                <c:pt idx="9402">
                  <c:v>9403</c:v>
                </c:pt>
                <c:pt idx="9403">
                  <c:v>9404</c:v>
                </c:pt>
                <c:pt idx="9404">
                  <c:v>9405</c:v>
                </c:pt>
                <c:pt idx="9405">
                  <c:v>9406</c:v>
                </c:pt>
                <c:pt idx="9406">
                  <c:v>9407</c:v>
                </c:pt>
                <c:pt idx="9407">
                  <c:v>9408</c:v>
                </c:pt>
                <c:pt idx="9408">
                  <c:v>9409</c:v>
                </c:pt>
                <c:pt idx="9409">
                  <c:v>9410</c:v>
                </c:pt>
                <c:pt idx="9410">
                  <c:v>9411</c:v>
                </c:pt>
                <c:pt idx="9411">
                  <c:v>9412</c:v>
                </c:pt>
                <c:pt idx="9412">
                  <c:v>9413</c:v>
                </c:pt>
                <c:pt idx="9413">
                  <c:v>9414</c:v>
                </c:pt>
                <c:pt idx="9414">
                  <c:v>9415</c:v>
                </c:pt>
                <c:pt idx="9415">
                  <c:v>9416</c:v>
                </c:pt>
                <c:pt idx="9416">
                  <c:v>9417</c:v>
                </c:pt>
                <c:pt idx="9417">
                  <c:v>9418</c:v>
                </c:pt>
                <c:pt idx="9418">
                  <c:v>9419</c:v>
                </c:pt>
                <c:pt idx="9419">
                  <c:v>9420</c:v>
                </c:pt>
                <c:pt idx="9420">
                  <c:v>9421</c:v>
                </c:pt>
                <c:pt idx="9421">
                  <c:v>9422</c:v>
                </c:pt>
                <c:pt idx="9422">
                  <c:v>9423</c:v>
                </c:pt>
                <c:pt idx="9423">
                  <c:v>9424</c:v>
                </c:pt>
                <c:pt idx="9424">
                  <c:v>9425</c:v>
                </c:pt>
                <c:pt idx="9425">
                  <c:v>9426</c:v>
                </c:pt>
                <c:pt idx="9426">
                  <c:v>9427</c:v>
                </c:pt>
                <c:pt idx="9427">
                  <c:v>9428</c:v>
                </c:pt>
                <c:pt idx="9428">
                  <c:v>9429</c:v>
                </c:pt>
                <c:pt idx="9429">
                  <c:v>9430</c:v>
                </c:pt>
                <c:pt idx="9430">
                  <c:v>9431</c:v>
                </c:pt>
                <c:pt idx="9431">
                  <c:v>9432</c:v>
                </c:pt>
                <c:pt idx="9432">
                  <c:v>9433</c:v>
                </c:pt>
                <c:pt idx="9433">
                  <c:v>9434</c:v>
                </c:pt>
                <c:pt idx="9434">
                  <c:v>9435</c:v>
                </c:pt>
                <c:pt idx="9435">
                  <c:v>9436</c:v>
                </c:pt>
                <c:pt idx="9436">
                  <c:v>9437</c:v>
                </c:pt>
                <c:pt idx="9437">
                  <c:v>9438</c:v>
                </c:pt>
                <c:pt idx="9438">
                  <c:v>9439</c:v>
                </c:pt>
                <c:pt idx="9439">
                  <c:v>9440</c:v>
                </c:pt>
                <c:pt idx="9440">
                  <c:v>9441</c:v>
                </c:pt>
                <c:pt idx="9441">
                  <c:v>9442</c:v>
                </c:pt>
                <c:pt idx="9442">
                  <c:v>9443</c:v>
                </c:pt>
                <c:pt idx="9443">
                  <c:v>9444</c:v>
                </c:pt>
                <c:pt idx="9444">
                  <c:v>9445</c:v>
                </c:pt>
                <c:pt idx="9445">
                  <c:v>9446</c:v>
                </c:pt>
                <c:pt idx="9446">
                  <c:v>9447</c:v>
                </c:pt>
                <c:pt idx="9447">
                  <c:v>9448</c:v>
                </c:pt>
                <c:pt idx="9448">
                  <c:v>9449</c:v>
                </c:pt>
                <c:pt idx="9449">
                  <c:v>9450</c:v>
                </c:pt>
                <c:pt idx="9450">
                  <c:v>9451</c:v>
                </c:pt>
                <c:pt idx="9451">
                  <c:v>9452</c:v>
                </c:pt>
                <c:pt idx="9452">
                  <c:v>9453</c:v>
                </c:pt>
                <c:pt idx="9453">
                  <c:v>9454</c:v>
                </c:pt>
                <c:pt idx="9454">
                  <c:v>9455</c:v>
                </c:pt>
                <c:pt idx="9455">
                  <c:v>9456</c:v>
                </c:pt>
                <c:pt idx="9456">
                  <c:v>9457</c:v>
                </c:pt>
                <c:pt idx="9457">
                  <c:v>9458</c:v>
                </c:pt>
                <c:pt idx="9458">
                  <c:v>9459</c:v>
                </c:pt>
                <c:pt idx="9459">
                  <c:v>9460</c:v>
                </c:pt>
                <c:pt idx="9460">
                  <c:v>9461</c:v>
                </c:pt>
                <c:pt idx="9461">
                  <c:v>9462</c:v>
                </c:pt>
                <c:pt idx="9462">
                  <c:v>9463</c:v>
                </c:pt>
                <c:pt idx="9463">
                  <c:v>9464</c:v>
                </c:pt>
                <c:pt idx="9464">
                  <c:v>9465</c:v>
                </c:pt>
                <c:pt idx="9465">
                  <c:v>9466</c:v>
                </c:pt>
                <c:pt idx="9466">
                  <c:v>9467</c:v>
                </c:pt>
                <c:pt idx="9467">
                  <c:v>9468</c:v>
                </c:pt>
                <c:pt idx="9468">
                  <c:v>9469</c:v>
                </c:pt>
                <c:pt idx="9469">
                  <c:v>9470</c:v>
                </c:pt>
                <c:pt idx="9470">
                  <c:v>9471</c:v>
                </c:pt>
                <c:pt idx="9471">
                  <c:v>9472</c:v>
                </c:pt>
                <c:pt idx="9472">
                  <c:v>9473</c:v>
                </c:pt>
                <c:pt idx="9473">
                  <c:v>9474</c:v>
                </c:pt>
                <c:pt idx="9474">
                  <c:v>9475</c:v>
                </c:pt>
                <c:pt idx="9475">
                  <c:v>9476</c:v>
                </c:pt>
                <c:pt idx="9476">
                  <c:v>9477</c:v>
                </c:pt>
                <c:pt idx="9477">
                  <c:v>9478</c:v>
                </c:pt>
                <c:pt idx="9478">
                  <c:v>9479</c:v>
                </c:pt>
                <c:pt idx="9479">
                  <c:v>9480</c:v>
                </c:pt>
                <c:pt idx="9480">
                  <c:v>9481</c:v>
                </c:pt>
                <c:pt idx="9481">
                  <c:v>9482</c:v>
                </c:pt>
                <c:pt idx="9482">
                  <c:v>9483</c:v>
                </c:pt>
                <c:pt idx="9483">
                  <c:v>9484</c:v>
                </c:pt>
                <c:pt idx="9484">
                  <c:v>9485</c:v>
                </c:pt>
                <c:pt idx="9485">
                  <c:v>9486</c:v>
                </c:pt>
                <c:pt idx="9486">
                  <c:v>9487</c:v>
                </c:pt>
                <c:pt idx="9487">
                  <c:v>9488</c:v>
                </c:pt>
                <c:pt idx="9488">
                  <c:v>9489</c:v>
                </c:pt>
                <c:pt idx="9489">
                  <c:v>9490</c:v>
                </c:pt>
                <c:pt idx="9490">
                  <c:v>9491</c:v>
                </c:pt>
                <c:pt idx="9491">
                  <c:v>9492</c:v>
                </c:pt>
                <c:pt idx="9492">
                  <c:v>9493</c:v>
                </c:pt>
                <c:pt idx="9493">
                  <c:v>9494</c:v>
                </c:pt>
                <c:pt idx="9494">
                  <c:v>9495</c:v>
                </c:pt>
                <c:pt idx="9495">
                  <c:v>9496</c:v>
                </c:pt>
                <c:pt idx="9496">
                  <c:v>9497</c:v>
                </c:pt>
                <c:pt idx="9497">
                  <c:v>9498</c:v>
                </c:pt>
                <c:pt idx="9498">
                  <c:v>9499</c:v>
                </c:pt>
                <c:pt idx="9499">
                  <c:v>9500</c:v>
                </c:pt>
                <c:pt idx="9500">
                  <c:v>9501</c:v>
                </c:pt>
                <c:pt idx="9501">
                  <c:v>9502</c:v>
                </c:pt>
                <c:pt idx="9502">
                  <c:v>9503</c:v>
                </c:pt>
                <c:pt idx="9503">
                  <c:v>9504</c:v>
                </c:pt>
                <c:pt idx="9504">
                  <c:v>9505</c:v>
                </c:pt>
                <c:pt idx="9505">
                  <c:v>9506</c:v>
                </c:pt>
                <c:pt idx="9506">
                  <c:v>9507</c:v>
                </c:pt>
                <c:pt idx="9507">
                  <c:v>9508</c:v>
                </c:pt>
                <c:pt idx="9508">
                  <c:v>9509</c:v>
                </c:pt>
                <c:pt idx="9509">
                  <c:v>9510</c:v>
                </c:pt>
                <c:pt idx="9510">
                  <c:v>9511</c:v>
                </c:pt>
                <c:pt idx="9511">
                  <c:v>9512</c:v>
                </c:pt>
                <c:pt idx="9512">
                  <c:v>9513</c:v>
                </c:pt>
                <c:pt idx="9513">
                  <c:v>9514</c:v>
                </c:pt>
                <c:pt idx="9514">
                  <c:v>9515</c:v>
                </c:pt>
                <c:pt idx="9515">
                  <c:v>9516</c:v>
                </c:pt>
                <c:pt idx="9516">
                  <c:v>9517</c:v>
                </c:pt>
                <c:pt idx="9517">
                  <c:v>9518</c:v>
                </c:pt>
                <c:pt idx="9518">
                  <c:v>9519</c:v>
                </c:pt>
                <c:pt idx="9519">
                  <c:v>9520</c:v>
                </c:pt>
                <c:pt idx="9520">
                  <c:v>9521</c:v>
                </c:pt>
                <c:pt idx="9521">
                  <c:v>9522</c:v>
                </c:pt>
                <c:pt idx="9522">
                  <c:v>9523</c:v>
                </c:pt>
                <c:pt idx="9523">
                  <c:v>9524</c:v>
                </c:pt>
                <c:pt idx="9524">
                  <c:v>9525</c:v>
                </c:pt>
                <c:pt idx="9525">
                  <c:v>9526</c:v>
                </c:pt>
                <c:pt idx="9526">
                  <c:v>9527</c:v>
                </c:pt>
                <c:pt idx="9527">
                  <c:v>9528</c:v>
                </c:pt>
                <c:pt idx="9528">
                  <c:v>9529</c:v>
                </c:pt>
                <c:pt idx="9529">
                  <c:v>9530</c:v>
                </c:pt>
                <c:pt idx="9530">
                  <c:v>9531</c:v>
                </c:pt>
                <c:pt idx="9531">
                  <c:v>9532</c:v>
                </c:pt>
                <c:pt idx="9532">
                  <c:v>9533</c:v>
                </c:pt>
                <c:pt idx="9533">
                  <c:v>9534</c:v>
                </c:pt>
                <c:pt idx="9534">
                  <c:v>9535</c:v>
                </c:pt>
                <c:pt idx="9535">
                  <c:v>9536</c:v>
                </c:pt>
                <c:pt idx="9536">
                  <c:v>9537</c:v>
                </c:pt>
                <c:pt idx="9537">
                  <c:v>9538</c:v>
                </c:pt>
                <c:pt idx="9538">
                  <c:v>9539</c:v>
                </c:pt>
                <c:pt idx="9539">
                  <c:v>9540</c:v>
                </c:pt>
                <c:pt idx="9540">
                  <c:v>9541</c:v>
                </c:pt>
                <c:pt idx="9541">
                  <c:v>9542</c:v>
                </c:pt>
                <c:pt idx="9542">
                  <c:v>9543</c:v>
                </c:pt>
                <c:pt idx="9543">
                  <c:v>9544</c:v>
                </c:pt>
                <c:pt idx="9544">
                  <c:v>9545</c:v>
                </c:pt>
                <c:pt idx="9545">
                  <c:v>9546</c:v>
                </c:pt>
                <c:pt idx="9546">
                  <c:v>9547</c:v>
                </c:pt>
                <c:pt idx="9547">
                  <c:v>9548</c:v>
                </c:pt>
                <c:pt idx="9548">
                  <c:v>9549</c:v>
                </c:pt>
                <c:pt idx="9549">
                  <c:v>9550</c:v>
                </c:pt>
                <c:pt idx="9550">
                  <c:v>9551</c:v>
                </c:pt>
                <c:pt idx="9551">
                  <c:v>9552</c:v>
                </c:pt>
                <c:pt idx="9552">
                  <c:v>9553</c:v>
                </c:pt>
                <c:pt idx="9553">
                  <c:v>9554</c:v>
                </c:pt>
                <c:pt idx="9554">
                  <c:v>9555</c:v>
                </c:pt>
                <c:pt idx="9555">
                  <c:v>9556</c:v>
                </c:pt>
                <c:pt idx="9556">
                  <c:v>9557</c:v>
                </c:pt>
                <c:pt idx="9557">
                  <c:v>9558</c:v>
                </c:pt>
                <c:pt idx="9558">
                  <c:v>9559</c:v>
                </c:pt>
                <c:pt idx="9559">
                  <c:v>9560</c:v>
                </c:pt>
                <c:pt idx="9560">
                  <c:v>9561</c:v>
                </c:pt>
                <c:pt idx="9561">
                  <c:v>9562</c:v>
                </c:pt>
                <c:pt idx="9562">
                  <c:v>9563</c:v>
                </c:pt>
                <c:pt idx="9563">
                  <c:v>9564</c:v>
                </c:pt>
                <c:pt idx="9564">
                  <c:v>9565</c:v>
                </c:pt>
                <c:pt idx="9565">
                  <c:v>9566</c:v>
                </c:pt>
                <c:pt idx="9566">
                  <c:v>9567</c:v>
                </c:pt>
                <c:pt idx="9567">
                  <c:v>9568</c:v>
                </c:pt>
                <c:pt idx="9568">
                  <c:v>9569</c:v>
                </c:pt>
                <c:pt idx="9569">
                  <c:v>9570</c:v>
                </c:pt>
                <c:pt idx="9570">
                  <c:v>9571</c:v>
                </c:pt>
                <c:pt idx="9571">
                  <c:v>9572</c:v>
                </c:pt>
                <c:pt idx="9572">
                  <c:v>9573</c:v>
                </c:pt>
                <c:pt idx="9573">
                  <c:v>9574</c:v>
                </c:pt>
                <c:pt idx="9574">
                  <c:v>9575</c:v>
                </c:pt>
                <c:pt idx="9575">
                  <c:v>9576</c:v>
                </c:pt>
                <c:pt idx="9576">
                  <c:v>9577</c:v>
                </c:pt>
                <c:pt idx="9577">
                  <c:v>9578</c:v>
                </c:pt>
                <c:pt idx="9578">
                  <c:v>9579</c:v>
                </c:pt>
                <c:pt idx="9579">
                  <c:v>9580</c:v>
                </c:pt>
                <c:pt idx="9580">
                  <c:v>9581</c:v>
                </c:pt>
                <c:pt idx="9581">
                  <c:v>9582</c:v>
                </c:pt>
                <c:pt idx="9582">
                  <c:v>9583</c:v>
                </c:pt>
                <c:pt idx="9583">
                  <c:v>9584</c:v>
                </c:pt>
                <c:pt idx="9584">
                  <c:v>9585</c:v>
                </c:pt>
                <c:pt idx="9585">
                  <c:v>9586</c:v>
                </c:pt>
                <c:pt idx="9586">
                  <c:v>9587</c:v>
                </c:pt>
                <c:pt idx="9587">
                  <c:v>9588</c:v>
                </c:pt>
                <c:pt idx="9588">
                  <c:v>9589</c:v>
                </c:pt>
                <c:pt idx="9589">
                  <c:v>9590</c:v>
                </c:pt>
                <c:pt idx="9590">
                  <c:v>9591</c:v>
                </c:pt>
                <c:pt idx="9591">
                  <c:v>9592</c:v>
                </c:pt>
                <c:pt idx="9592">
                  <c:v>9593</c:v>
                </c:pt>
                <c:pt idx="9593">
                  <c:v>9594</c:v>
                </c:pt>
                <c:pt idx="9594">
                  <c:v>9595</c:v>
                </c:pt>
                <c:pt idx="9595">
                  <c:v>9596</c:v>
                </c:pt>
                <c:pt idx="9596">
                  <c:v>9597</c:v>
                </c:pt>
                <c:pt idx="9597">
                  <c:v>9598</c:v>
                </c:pt>
                <c:pt idx="9598">
                  <c:v>9599</c:v>
                </c:pt>
                <c:pt idx="9599">
                  <c:v>9600</c:v>
                </c:pt>
                <c:pt idx="9600">
                  <c:v>9601</c:v>
                </c:pt>
                <c:pt idx="9601">
                  <c:v>9602</c:v>
                </c:pt>
                <c:pt idx="9602">
                  <c:v>9603</c:v>
                </c:pt>
                <c:pt idx="9603">
                  <c:v>9604</c:v>
                </c:pt>
                <c:pt idx="9604">
                  <c:v>9605</c:v>
                </c:pt>
                <c:pt idx="9605">
                  <c:v>9606</c:v>
                </c:pt>
                <c:pt idx="9606">
                  <c:v>9607</c:v>
                </c:pt>
                <c:pt idx="9607">
                  <c:v>9608</c:v>
                </c:pt>
                <c:pt idx="9608">
                  <c:v>9609</c:v>
                </c:pt>
                <c:pt idx="9609">
                  <c:v>9610</c:v>
                </c:pt>
                <c:pt idx="9610">
                  <c:v>9611</c:v>
                </c:pt>
                <c:pt idx="9611">
                  <c:v>9612</c:v>
                </c:pt>
                <c:pt idx="9612">
                  <c:v>9613</c:v>
                </c:pt>
                <c:pt idx="9613">
                  <c:v>9614</c:v>
                </c:pt>
                <c:pt idx="9614">
                  <c:v>9615</c:v>
                </c:pt>
                <c:pt idx="9615">
                  <c:v>9616</c:v>
                </c:pt>
                <c:pt idx="9616">
                  <c:v>9617</c:v>
                </c:pt>
                <c:pt idx="9617">
                  <c:v>9618</c:v>
                </c:pt>
                <c:pt idx="9618">
                  <c:v>9619</c:v>
                </c:pt>
                <c:pt idx="9619">
                  <c:v>9620</c:v>
                </c:pt>
                <c:pt idx="9620">
                  <c:v>9621</c:v>
                </c:pt>
                <c:pt idx="9621">
                  <c:v>9622</c:v>
                </c:pt>
                <c:pt idx="9622">
                  <c:v>9623</c:v>
                </c:pt>
                <c:pt idx="9623">
                  <c:v>9624</c:v>
                </c:pt>
                <c:pt idx="9624">
                  <c:v>9625</c:v>
                </c:pt>
                <c:pt idx="9625">
                  <c:v>9626</c:v>
                </c:pt>
                <c:pt idx="9626">
                  <c:v>9627</c:v>
                </c:pt>
                <c:pt idx="9627">
                  <c:v>9628</c:v>
                </c:pt>
                <c:pt idx="9628">
                  <c:v>9629</c:v>
                </c:pt>
                <c:pt idx="9629">
                  <c:v>9630</c:v>
                </c:pt>
                <c:pt idx="9630">
                  <c:v>9631</c:v>
                </c:pt>
                <c:pt idx="9631">
                  <c:v>9632</c:v>
                </c:pt>
                <c:pt idx="9632">
                  <c:v>9633</c:v>
                </c:pt>
                <c:pt idx="9633">
                  <c:v>9634</c:v>
                </c:pt>
                <c:pt idx="9634">
                  <c:v>9635</c:v>
                </c:pt>
                <c:pt idx="9635">
                  <c:v>9636</c:v>
                </c:pt>
                <c:pt idx="9636">
                  <c:v>9637</c:v>
                </c:pt>
                <c:pt idx="9637">
                  <c:v>9638</c:v>
                </c:pt>
                <c:pt idx="9638">
                  <c:v>9639</c:v>
                </c:pt>
                <c:pt idx="9639">
                  <c:v>9640</c:v>
                </c:pt>
                <c:pt idx="9640">
                  <c:v>9641</c:v>
                </c:pt>
                <c:pt idx="9641">
                  <c:v>9642</c:v>
                </c:pt>
                <c:pt idx="9642">
                  <c:v>9643</c:v>
                </c:pt>
                <c:pt idx="9643">
                  <c:v>9644</c:v>
                </c:pt>
                <c:pt idx="9644">
                  <c:v>9645</c:v>
                </c:pt>
                <c:pt idx="9645">
                  <c:v>9646</c:v>
                </c:pt>
                <c:pt idx="9646">
                  <c:v>9647</c:v>
                </c:pt>
                <c:pt idx="9647">
                  <c:v>9648</c:v>
                </c:pt>
                <c:pt idx="9648">
                  <c:v>9649</c:v>
                </c:pt>
                <c:pt idx="9649">
                  <c:v>9650</c:v>
                </c:pt>
                <c:pt idx="9650">
                  <c:v>9651</c:v>
                </c:pt>
                <c:pt idx="9651">
                  <c:v>9652</c:v>
                </c:pt>
                <c:pt idx="9652">
                  <c:v>9653</c:v>
                </c:pt>
                <c:pt idx="9653">
                  <c:v>9654</c:v>
                </c:pt>
                <c:pt idx="9654">
                  <c:v>9655</c:v>
                </c:pt>
                <c:pt idx="9655">
                  <c:v>9656</c:v>
                </c:pt>
                <c:pt idx="9656">
                  <c:v>9657</c:v>
                </c:pt>
                <c:pt idx="9657">
                  <c:v>9658</c:v>
                </c:pt>
                <c:pt idx="9658">
                  <c:v>9659</c:v>
                </c:pt>
                <c:pt idx="9659">
                  <c:v>9660</c:v>
                </c:pt>
                <c:pt idx="9660">
                  <c:v>9661</c:v>
                </c:pt>
                <c:pt idx="9661">
                  <c:v>9662</c:v>
                </c:pt>
                <c:pt idx="9662">
                  <c:v>9663</c:v>
                </c:pt>
                <c:pt idx="9663">
                  <c:v>9664</c:v>
                </c:pt>
                <c:pt idx="9664">
                  <c:v>9665</c:v>
                </c:pt>
                <c:pt idx="9665">
                  <c:v>9666</c:v>
                </c:pt>
                <c:pt idx="9666">
                  <c:v>9667</c:v>
                </c:pt>
                <c:pt idx="9667">
                  <c:v>9668</c:v>
                </c:pt>
                <c:pt idx="9668">
                  <c:v>9669</c:v>
                </c:pt>
                <c:pt idx="9669">
                  <c:v>9670</c:v>
                </c:pt>
                <c:pt idx="9670">
                  <c:v>9671</c:v>
                </c:pt>
                <c:pt idx="9671">
                  <c:v>9672</c:v>
                </c:pt>
                <c:pt idx="9672">
                  <c:v>9673</c:v>
                </c:pt>
                <c:pt idx="9673">
                  <c:v>9674</c:v>
                </c:pt>
                <c:pt idx="9674">
                  <c:v>9675</c:v>
                </c:pt>
                <c:pt idx="9675">
                  <c:v>9676</c:v>
                </c:pt>
                <c:pt idx="9676">
                  <c:v>9677</c:v>
                </c:pt>
                <c:pt idx="9677">
                  <c:v>9678</c:v>
                </c:pt>
                <c:pt idx="9678">
                  <c:v>9679</c:v>
                </c:pt>
                <c:pt idx="9679">
                  <c:v>9680</c:v>
                </c:pt>
                <c:pt idx="9680">
                  <c:v>9681</c:v>
                </c:pt>
                <c:pt idx="9681">
                  <c:v>9682</c:v>
                </c:pt>
                <c:pt idx="9682">
                  <c:v>9683</c:v>
                </c:pt>
                <c:pt idx="9683">
                  <c:v>9684</c:v>
                </c:pt>
                <c:pt idx="9684">
                  <c:v>9685</c:v>
                </c:pt>
                <c:pt idx="9685">
                  <c:v>9686</c:v>
                </c:pt>
                <c:pt idx="9686">
                  <c:v>9687</c:v>
                </c:pt>
                <c:pt idx="9687">
                  <c:v>9688</c:v>
                </c:pt>
                <c:pt idx="9688">
                  <c:v>9689</c:v>
                </c:pt>
                <c:pt idx="9689">
                  <c:v>9690</c:v>
                </c:pt>
                <c:pt idx="9690">
                  <c:v>9691</c:v>
                </c:pt>
                <c:pt idx="9691">
                  <c:v>9692</c:v>
                </c:pt>
                <c:pt idx="9692">
                  <c:v>9693</c:v>
                </c:pt>
                <c:pt idx="9693">
                  <c:v>9694</c:v>
                </c:pt>
                <c:pt idx="9694">
                  <c:v>9695</c:v>
                </c:pt>
                <c:pt idx="9695">
                  <c:v>9696</c:v>
                </c:pt>
                <c:pt idx="9696">
                  <c:v>9697</c:v>
                </c:pt>
                <c:pt idx="9697">
                  <c:v>9698</c:v>
                </c:pt>
                <c:pt idx="9698">
                  <c:v>9699</c:v>
                </c:pt>
                <c:pt idx="9699">
                  <c:v>9700</c:v>
                </c:pt>
                <c:pt idx="9700">
                  <c:v>9701</c:v>
                </c:pt>
                <c:pt idx="9701">
                  <c:v>9702</c:v>
                </c:pt>
                <c:pt idx="9702">
                  <c:v>9703</c:v>
                </c:pt>
                <c:pt idx="9703">
                  <c:v>9704</c:v>
                </c:pt>
                <c:pt idx="9704">
                  <c:v>9705</c:v>
                </c:pt>
                <c:pt idx="9705">
                  <c:v>9706</c:v>
                </c:pt>
                <c:pt idx="9706">
                  <c:v>9707</c:v>
                </c:pt>
                <c:pt idx="9707">
                  <c:v>9708</c:v>
                </c:pt>
                <c:pt idx="9708">
                  <c:v>9709</c:v>
                </c:pt>
                <c:pt idx="9709">
                  <c:v>9710</c:v>
                </c:pt>
                <c:pt idx="9710">
                  <c:v>9711</c:v>
                </c:pt>
                <c:pt idx="9711">
                  <c:v>9712</c:v>
                </c:pt>
                <c:pt idx="9712">
                  <c:v>9713</c:v>
                </c:pt>
                <c:pt idx="9713">
                  <c:v>9714</c:v>
                </c:pt>
                <c:pt idx="9714">
                  <c:v>9715</c:v>
                </c:pt>
                <c:pt idx="9715">
                  <c:v>9716</c:v>
                </c:pt>
                <c:pt idx="9716">
                  <c:v>9717</c:v>
                </c:pt>
                <c:pt idx="9717">
                  <c:v>9718</c:v>
                </c:pt>
                <c:pt idx="9718">
                  <c:v>9719</c:v>
                </c:pt>
                <c:pt idx="9719">
                  <c:v>9720</c:v>
                </c:pt>
                <c:pt idx="9720">
                  <c:v>9721</c:v>
                </c:pt>
                <c:pt idx="9721">
                  <c:v>9722</c:v>
                </c:pt>
                <c:pt idx="9722">
                  <c:v>9723</c:v>
                </c:pt>
                <c:pt idx="9723">
                  <c:v>9724</c:v>
                </c:pt>
                <c:pt idx="9724">
                  <c:v>9725</c:v>
                </c:pt>
                <c:pt idx="9725">
                  <c:v>9726</c:v>
                </c:pt>
                <c:pt idx="9726">
                  <c:v>9727</c:v>
                </c:pt>
                <c:pt idx="9727">
                  <c:v>9728</c:v>
                </c:pt>
                <c:pt idx="9728">
                  <c:v>9729</c:v>
                </c:pt>
                <c:pt idx="9729">
                  <c:v>9730</c:v>
                </c:pt>
                <c:pt idx="9730">
                  <c:v>9731</c:v>
                </c:pt>
                <c:pt idx="9731">
                  <c:v>9732</c:v>
                </c:pt>
                <c:pt idx="9732">
                  <c:v>9733</c:v>
                </c:pt>
                <c:pt idx="9733">
                  <c:v>9734</c:v>
                </c:pt>
                <c:pt idx="9734">
                  <c:v>9735</c:v>
                </c:pt>
                <c:pt idx="9735">
                  <c:v>9736</c:v>
                </c:pt>
                <c:pt idx="9736">
                  <c:v>9737</c:v>
                </c:pt>
                <c:pt idx="9737">
                  <c:v>9738</c:v>
                </c:pt>
                <c:pt idx="9738">
                  <c:v>9739</c:v>
                </c:pt>
                <c:pt idx="9739">
                  <c:v>9740</c:v>
                </c:pt>
                <c:pt idx="9740">
                  <c:v>9741</c:v>
                </c:pt>
                <c:pt idx="9741">
                  <c:v>9742</c:v>
                </c:pt>
                <c:pt idx="9742">
                  <c:v>9743</c:v>
                </c:pt>
                <c:pt idx="9743">
                  <c:v>9744</c:v>
                </c:pt>
                <c:pt idx="9744">
                  <c:v>9745</c:v>
                </c:pt>
                <c:pt idx="9745">
                  <c:v>9746</c:v>
                </c:pt>
                <c:pt idx="9746">
                  <c:v>9747</c:v>
                </c:pt>
                <c:pt idx="9747">
                  <c:v>9748</c:v>
                </c:pt>
                <c:pt idx="9748">
                  <c:v>9749</c:v>
                </c:pt>
                <c:pt idx="9749">
                  <c:v>9750</c:v>
                </c:pt>
                <c:pt idx="9750">
                  <c:v>9751</c:v>
                </c:pt>
                <c:pt idx="9751">
                  <c:v>9752</c:v>
                </c:pt>
                <c:pt idx="9752">
                  <c:v>9753</c:v>
                </c:pt>
                <c:pt idx="9753">
                  <c:v>9754</c:v>
                </c:pt>
                <c:pt idx="9754">
                  <c:v>9755</c:v>
                </c:pt>
                <c:pt idx="9755">
                  <c:v>9756</c:v>
                </c:pt>
                <c:pt idx="9756">
                  <c:v>9757</c:v>
                </c:pt>
                <c:pt idx="9757">
                  <c:v>9758</c:v>
                </c:pt>
                <c:pt idx="9758">
                  <c:v>9759</c:v>
                </c:pt>
                <c:pt idx="9759">
                  <c:v>9760</c:v>
                </c:pt>
                <c:pt idx="9760">
                  <c:v>9761</c:v>
                </c:pt>
                <c:pt idx="9761">
                  <c:v>9762</c:v>
                </c:pt>
                <c:pt idx="9762">
                  <c:v>9763</c:v>
                </c:pt>
                <c:pt idx="9763">
                  <c:v>9764</c:v>
                </c:pt>
                <c:pt idx="9764">
                  <c:v>9765</c:v>
                </c:pt>
                <c:pt idx="9765">
                  <c:v>9766</c:v>
                </c:pt>
                <c:pt idx="9766">
                  <c:v>9767</c:v>
                </c:pt>
                <c:pt idx="9767">
                  <c:v>9768</c:v>
                </c:pt>
                <c:pt idx="9768">
                  <c:v>9769</c:v>
                </c:pt>
                <c:pt idx="9769">
                  <c:v>9770</c:v>
                </c:pt>
                <c:pt idx="9770">
                  <c:v>9771</c:v>
                </c:pt>
                <c:pt idx="9771">
                  <c:v>9772</c:v>
                </c:pt>
                <c:pt idx="9772">
                  <c:v>9773</c:v>
                </c:pt>
                <c:pt idx="9773">
                  <c:v>9774</c:v>
                </c:pt>
                <c:pt idx="9774">
                  <c:v>9775</c:v>
                </c:pt>
                <c:pt idx="9775">
                  <c:v>9776</c:v>
                </c:pt>
                <c:pt idx="9776">
                  <c:v>9777</c:v>
                </c:pt>
                <c:pt idx="9777">
                  <c:v>9778</c:v>
                </c:pt>
                <c:pt idx="9778">
                  <c:v>9779</c:v>
                </c:pt>
                <c:pt idx="9779">
                  <c:v>9780</c:v>
                </c:pt>
                <c:pt idx="9780">
                  <c:v>9781</c:v>
                </c:pt>
                <c:pt idx="9781">
                  <c:v>9782</c:v>
                </c:pt>
                <c:pt idx="9782">
                  <c:v>9783</c:v>
                </c:pt>
                <c:pt idx="9783">
                  <c:v>9784</c:v>
                </c:pt>
                <c:pt idx="9784">
                  <c:v>9785</c:v>
                </c:pt>
                <c:pt idx="9785">
                  <c:v>9786</c:v>
                </c:pt>
                <c:pt idx="9786">
                  <c:v>9787</c:v>
                </c:pt>
                <c:pt idx="9787">
                  <c:v>9788</c:v>
                </c:pt>
                <c:pt idx="9788">
                  <c:v>9789</c:v>
                </c:pt>
                <c:pt idx="9789">
                  <c:v>9790</c:v>
                </c:pt>
                <c:pt idx="9790">
                  <c:v>9791</c:v>
                </c:pt>
                <c:pt idx="9791">
                  <c:v>9792</c:v>
                </c:pt>
                <c:pt idx="9792">
                  <c:v>9793</c:v>
                </c:pt>
                <c:pt idx="9793">
                  <c:v>9794</c:v>
                </c:pt>
                <c:pt idx="9794">
                  <c:v>9795</c:v>
                </c:pt>
                <c:pt idx="9795">
                  <c:v>9796</c:v>
                </c:pt>
                <c:pt idx="9796">
                  <c:v>9797</c:v>
                </c:pt>
                <c:pt idx="9797">
                  <c:v>9798</c:v>
                </c:pt>
                <c:pt idx="9798">
                  <c:v>9799</c:v>
                </c:pt>
                <c:pt idx="9799">
                  <c:v>9800</c:v>
                </c:pt>
                <c:pt idx="9800">
                  <c:v>9801</c:v>
                </c:pt>
                <c:pt idx="9801">
                  <c:v>9802</c:v>
                </c:pt>
                <c:pt idx="9802">
                  <c:v>9803</c:v>
                </c:pt>
                <c:pt idx="9803">
                  <c:v>9804</c:v>
                </c:pt>
                <c:pt idx="9804">
                  <c:v>9805</c:v>
                </c:pt>
                <c:pt idx="9805">
                  <c:v>9806</c:v>
                </c:pt>
                <c:pt idx="9806">
                  <c:v>9807</c:v>
                </c:pt>
                <c:pt idx="9807">
                  <c:v>9808</c:v>
                </c:pt>
                <c:pt idx="9808">
                  <c:v>9809</c:v>
                </c:pt>
                <c:pt idx="9809">
                  <c:v>9810</c:v>
                </c:pt>
                <c:pt idx="9810">
                  <c:v>9811</c:v>
                </c:pt>
                <c:pt idx="9811">
                  <c:v>9812</c:v>
                </c:pt>
                <c:pt idx="9812">
                  <c:v>9813</c:v>
                </c:pt>
                <c:pt idx="9813">
                  <c:v>9814</c:v>
                </c:pt>
                <c:pt idx="9814">
                  <c:v>9815</c:v>
                </c:pt>
                <c:pt idx="9815">
                  <c:v>9816</c:v>
                </c:pt>
                <c:pt idx="9816">
                  <c:v>9817</c:v>
                </c:pt>
                <c:pt idx="9817">
                  <c:v>9818</c:v>
                </c:pt>
                <c:pt idx="9818">
                  <c:v>9819</c:v>
                </c:pt>
                <c:pt idx="9819">
                  <c:v>9820</c:v>
                </c:pt>
                <c:pt idx="9820">
                  <c:v>9821</c:v>
                </c:pt>
                <c:pt idx="9821">
                  <c:v>9822</c:v>
                </c:pt>
                <c:pt idx="9822">
                  <c:v>9823</c:v>
                </c:pt>
                <c:pt idx="9823">
                  <c:v>9824</c:v>
                </c:pt>
                <c:pt idx="9824">
                  <c:v>9825</c:v>
                </c:pt>
                <c:pt idx="9825">
                  <c:v>9826</c:v>
                </c:pt>
                <c:pt idx="9826">
                  <c:v>9827</c:v>
                </c:pt>
                <c:pt idx="9827">
                  <c:v>9828</c:v>
                </c:pt>
                <c:pt idx="9828">
                  <c:v>9829</c:v>
                </c:pt>
                <c:pt idx="9829">
                  <c:v>9830</c:v>
                </c:pt>
                <c:pt idx="9830">
                  <c:v>9831</c:v>
                </c:pt>
                <c:pt idx="9831">
                  <c:v>9832</c:v>
                </c:pt>
                <c:pt idx="9832">
                  <c:v>9833</c:v>
                </c:pt>
                <c:pt idx="9833">
                  <c:v>9834</c:v>
                </c:pt>
                <c:pt idx="9834">
                  <c:v>9835</c:v>
                </c:pt>
                <c:pt idx="9835">
                  <c:v>9836</c:v>
                </c:pt>
                <c:pt idx="9836">
                  <c:v>9837</c:v>
                </c:pt>
                <c:pt idx="9837">
                  <c:v>9838</c:v>
                </c:pt>
                <c:pt idx="9838">
                  <c:v>9839</c:v>
                </c:pt>
                <c:pt idx="9839">
                  <c:v>9840</c:v>
                </c:pt>
                <c:pt idx="9840">
                  <c:v>9841</c:v>
                </c:pt>
                <c:pt idx="9841">
                  <c:v>9842</c:v>
                </c:pt>
                <c:pt idx="9842">
                  <c:v>9843</c:v>
                </c:pt>
                <c:pt idx="9843">
                  <c:v>9844</c:v>
                </c:pt>
                <c:pt idx="9844">
                  <c:v>9845</c:v>
                </c:pt>
                <c:pt idx="9845">
                  <c:v>9846</c:v>
                </c:pt>
                <c:pt idx="9846">
                  <c:v>9847</c:v>
                </c:pt>
                <c:pt idx="9847">
                  <c:v>9848</c:v>
                </c:pt>
                <c:pt idx="9848">
                  <c:v>9849</c:v>
                </c:pt>
                <c:pt idx="9849">
                  <c:v>9850</c:v>
                </c:pt>
                <c:pt idx="9850">
                  <c:v>9851</c:v>
                </c:pt>
                <c:pt idx="9851">
                  <c:v>9852</c:v>
                </c:pt>
                <c:pt idx="9852">
                  <c:v>9853</c:v>
                </c:pt>
                <c:pt idx="9853">
                  <c:v>9854</c:v>
                </c:pt>
                <c:pt idx="9854">
                  <c:v>9855</c:v>
                </c:pt>
                <c:pt idx="9855">
                  <c:v>9856</c:v>
                </c:pt>
                <c:pt idx="9856">
                  <c:v>9857</c:v>
                </c:pt>
                <c:pt idx="9857">
                  <c:v>9858</c:v>
                </c:pt>
                <c:pt idx="9858">
                  <c:v>9859</c:v>
                </c:pt>
                <c:pt idx="9859">
                  <c:v>9860</c:v>
                </c:pt>
                <c:pt idx="9860">
                  <c:v>9861</c:v>
                </c:pt>
                <c:pt idx="9861">
                  <c:v>9862</c:v>
                </c:pt>
                <c:pt idx="9862">
                  <c:v>9863</c:v>
                </c:pt>
                <c:pt idx="9863">
                  <c:v>9864</c:v>
                </c:pt>
                <c:pt idx="9864">
                  <c:v>9865</c:v>
                </c:pt>
                <c:pt idx="9865">
                  <c:v>9866</c:v>
                </c:pt>
                <c:pt idx="9866">
                  <c:v>9867</c:v>
                </c:pt>
                <c:pt idx="9867">
                  <c:v>9868</c:v>
                </c:pt>
                <c:pt idx="9868">
                  <c:v>9869</c:v>
                </c:pt>
                <c:pt idx="9869">
                  <c:v>9870</c:v>
                </c:pt>
                <c:pt idx="9870">
                  <c:v>9871</c:v>
                </c:pt>
                <c:pt idx="9871">
                  <c:v>9872</c:v>
                </c:pt>
                <c:pt idx="9872">
                  <c:v>9873</c:v>
                </c:pt>
                <c:pt idx="9873">
                  <c:v>9874</c:v>
                </c:pt>
                <c:pt idx="9874">
                  <c:v>9875</c:v>
                </c:pt>
                <c:pt idx="9875">
                  <c:v>9876</c:v>
                </c:pt>
                <c:pt idx="9876">
                  <c:v>9877</c:v>
                </c:pt>
                <c:pt idx="9877">
                  <c:v>9878</c:v>
                </c:pt>
                <c:pt idx="9878">
                  <c:v>9879</c:v>
                </c:pt>
                <c:pt idx="9879">
                  <c:v>9880</c:v>
                </c:pt>
                <c:pt idx="9880">
                  <c:v>9881</c:v>
                </c:pt>
                <c:pt idx="9881">
                  <c:v>9882</c:v>
                </c:pt>
                <c:pt idx="9882">
                  <c:v>9883</c:v>
                </c:pt>
                <c:pt idx="9883">
                  <c:v>9884</c:v>
                </c:pt>
                <c:pt idx="9884">
                  <c:v>9885</c:v>
                </c:pt>
                <c:pt idx="9885">
                  <c:v>9886</c:v>
                </c:pt>
                <c:pt idx="9886">
                  <c:v>9887</c:v>
                </c:pt>
                <c:pt idx="9887">
                  <c:v>9888</c:v>
                </c:pt>
                <c:pt idx="9888">
                  <c:v>9889</c:v>
                </c:pt>
                <c:pt idx="9889">
                  <c:v>9890</c:v>
                </c:pt>
                <c:pt idx="9890">
                  <c:v>9891</c:v>
                </c:pt>
                <c:pt idx="9891">
                  <c:v>9892</c:v>
                </c:pt>
                <c:pt idx="9892">
                  <c:v>9893</c:v>
                </c:pt>
                <c:pt idx="9893">
                  <c:v>9894</c:v>
                </c:pt>
                <c:pt idx="9894">
                  <c:v>9895</c:v>
                </c:pt>
                <c:pt idx="9895">
                  <c:v>9896</c:v>
                </c:pt>
                <c:pt idx="9896">
                  <c:v>9897</c:v>
                </c:pt>
                <c:pt idx="9897">
                  <c:v>9898</c:v>
                </c:pt>
                <c:pt idx="9898">
                  <c:v>9899</c:v>
                </c:pt>
                <c:pt idx="9899">
                  <c:v>9900</c:v>
                </c:pt>
                <c:pt idx="9900">
                  <c:v>9901</c:v>
                </c:pt>
                <c:pt idx="9901">
                  <c:v>9902</c:v>
                </c:pt>
                <c:pt idx="9902">
                  <c:v>9903</c:v>
                </c:pt>
                <c:pt idx="9903">
                  <c:v>9904</c:v>
                </c:pt>
                <c:pt idx="9904">
                  <c:v>9905</c:v>
                </c:pt>
                <c:pt idx="9905">
                  <c:v>9906</c:v>
                </c:pt>
                <c:pt idx="9906">
                  <c:v>9907</c:v>
                </c:pt>
                <c:pt idx="9907">
                  <c:v>9908</c:v>
                </c:pt>
                <c:pt idx="9908">
                  <c:v>9909</c:v>
                </c:pt>
                <c:pt idx="9909">
                  <c:v>9910</c:v>
                </c:pt>
                <c:pt idx="9910">
                  <c:v>9911</c:v>
                </c:pt>
                <c:pt idx="9911">
                  <c:v>9912</c:v>
                </c:pt>
                <c:pt idx="9912">
                  <c:v>9913</c:v>
                </c:pt>
                <c:pt idx="9913">
                  <c:v>9914</c:v>
                </c:pt>
                <c:pt idx="9914">
                  <c:v>9915</c:v>
                </c:pt>
                <c:pt idx="9915">
                  <c:v>9916</c:v>
                </c:pt>
                <c:pt idx="9916">
                  <c:v>9917</c:v>
                </c:pt>
                <c:pt idx="9917">
                  <c:v>9918</c:v>
                </c:pt>
                <c:pt idx="9918">
                  <c:v>9919</c:v>
                </c:pt>
                <c:pt idx="9919">
                  <c:v>9920</c:v>
                </c:pt>
                <c:pt idx="9920">
                  <c:v>9921</c:v>
                </c:pt>
                <c:pt idx="9921">
                  <c:v>9922</c:v>
                </c:pt>
                <c:pt idx="9922">
                  <c:v>9923</c:v>
                </c:pt>
                <c:pt idx="9923">
                  <c:v>9924</c:v>
                </c:pt>
                <c:pt idx="9924">
                  <c:v>9925</c:v>
                </c:pt>
                <c:pt idx="9925">
                  <c:v>9926</c:v>
                </c:pt>
                <c:pt idx="9926">
                  <c:v>9927</c:v>
                </c:pt>
                <c:pt idx="9927">
                  <c:v>9928</c:v>
                </c:pt>
                <c:pt idx="9928">
                  <c:v>9929</c:v>
                </c:pt>
                <c:pt idx="9929">
                  <c:v>9930</c:v>
                </c:pt>
                <c:pt idx="9930">
                  <c:v>9931</c:v>
                </c:pt>
                <c:pt idx="9931">
                  <c:v>9932</c:v>
                </c:pt>
                <c:pt idx="9932">
                  <c:v>9933</c:v>
                </c:pt>
                <c:pt idx="9933">
                  <c:v>9934</c:v>
                </c:pt>
                <c:pt idx="9934">
                  <c:v>9935</c:v>
                </c:pt>
                <c:pt idx="9935">
                  <c:v>9936</c:v>
                </c:pt>
                <c:pt idx="9936">
                  <c:v>9937</c:v>
                </c:pt>
                <c:pt idx="9937">
                  <c:v>9938</c:v>
                </c:pt>
                <c:pt idx="9938">
                  <c:v>9939</c:v>
                </c:pt>
                <c:pt idx="9939">
                  <c:v>9940</c:v>
                </c:pt>
                <c:pt idx="9940">
                  <c:v>9941</c:v>
                </c:pt>
                <c:pt idx="9941">
                  <c:v>9942</c:v>
                </c:pt>
                <c:pt idx="9942">
                  <c:v>9943</c:v>
                </c:pt>
                <c:pt idx="9943">
                  <c:v>9944</c:v>
                </c:pt>
                <c:pt idx="9944">
                  <c:v>9945</c:v>
                </c:pt>
                <c:pt idx="9945">
                  <c:v>9946</c:v>
                </c:pt>
                <c:pt idx="9946">
                  <c:v>9947</c:v>
                </c:pt>
                <c:pt idx="9947">
                  <c:v>9948</c:v>
                </c:pt>
                <c:pt idx="9948">
                  <c:v>9949</c:v>
                </c:pt>
                <c:pt idx="9949">
                  <c:v>9950</c:v>
                </c:pt>
                <c:pt idx="9950">
                  <c:v>9951</c:v>
                </c:pt>
                <c:pt idx="9951">
                  <c:v>9952</c:v>
                </c:pt>
                <c:pt idx="9952">
                  <c:v>9953</c:v>
                </c:pt>
                <c:pt idx="9953">
                  <c:v>9954</c:v>
                </c:pt>
                <c:pt idx="9954">
                  <c:v>9955</c:v>
                </c:pt>
                <c:pt idx="9955">
                  <c:v>9956</c:v>
                </c:pt>
                <c:pt idx="9956">
                  <c:v>9957</c:v>
                </c:pt>
                <c:pt idx="9957">
                  <c:v>9958</c:v>
                </c:pt>
                <c:pt idx="9958">
                  <c:v>9959</c:v>
                </c:pt>
                <c:pt idx="9959">
                  <c:v>9960</c:v>
                </c:pt>
                <c:pt idx="9960">
                  <c:v>9961</c:v>
                </c:pt>
                <c:pt idx="9961">
                  <c:v>9962</c:v>
                </c:pt>
                <c:pt idx="9962">
                  <c:v>9963</c:v>
                </c:pt>
                <c:pt idx="9963">
                  <c:v>9964</c:v>
                </c:pt>
                <c:pt idx="9964">
                  <c:v>9965</c:v>
                </c:pt>
                <c:pt idx="9965">
                  <c:v>9966</c:v>
                </c:pt>
                <c:pt idx="9966">
                  <c:v>9967</c:v>
                </c:pt>
                <c:pt idx="9967">
                  <c:v>9968</c:v>
                </c:pt>
                <c:pt idx="9968">
                  <c:v>9969</c:v>
                </c:pt>
                <c:pt idx="9969">
                  <c:v>9970</c:v>
                </c:pt>
                <c:pt idx="9970">
                  <c:v>9971</c:v>
                </c:pt>
                <c:pt idx="9971">
                  <c:v>9972</c:v>
                </c:pt>
                <c:pt idx="9972">
                  <c:v>9973</c:v>
                </c:pt>
                <c:pt idx="9973">
                  <c:v>9974</c:v>
                </c:pt>
                <c:pt idx="9974">
                  <c:v>9975</c:v>
                </c:pt>
                <c:pt idx="9975">
                  <c:v>9976</c:v>
                </c:pt>
                <c:pt idx="9976">
                  <c:v>9977</c:v>
                </c:pt>
                <c:pt idx="9977">
                  <c:v>9978</c:v>
                </c:pt>
                <c:pt idx="9978">
                  <c:v>9979</c:v>
                </c:pt>
                <c:pt idx="9979">
                  <c:v>9980</c:v>
                </c:pt>
                <c:pt idx="9980">
                  <c:v>9981</c:v>
                </c:pt>
                <c:pt idx="9981">
                  <c:v>9982</c:v>
                </c:pt>
                <c:pt idx="9982">
                  <c:v>9983</c:v>
                </c:pt>
                <c:pt idx="9983">
                  <c:v>9984</c:v>
                </c:pt>
                <c:pt idx="9984">
                  <c:v>9985</c:v>
                </c:pt>
                <c:pt idx="9985">
                  <c:v>9986</c:v>
                </c:pt>
                <c:pt idx="9986">
                  <c:v>9987</c:v>
                </c:pt>
                <c:pt idx="9987">
                  <c:v>9988</c:v>
                </c:pt>
                <c:pt idx="9988">
                  <c:v>9989</c:v>
                </c:pt>
                <c:pt idx="9989">
                  <c:v>9990</c:v>
                </c:pt>
                <c:pt idx="9990">
                  <c:v>9991</c:v>
                </c:pt>
                <c:pt idx="9991">
                  <c:v>9992</c:v>
                </c:pt>
                <c:pt idx="9992">
                  <c:v>9993</c:v>
                </c:pt>
                <c:pt idx="9993">
                  <c:v>9994</c:v>
                </c:pt>
                <c:pt idx="9994">
                  <c:v>9995</c:v>
                </c:pt>
                <c:pt idx="9995">
                  <c:v>9996</c:v>
                </c:pt>
                <c:pt idx="9996">
                  <c:v>9997</c:v>
                </c:pt>
                <c:pt idx="9997">
                  <c:v>9998</c:v>
                </c:pt>
                <c:pt idx="9998">
                  <c:v>9999</c:v>
                </c:pt>
                <c:pt idx="9999">
                  <c:v>10000</c:v>
                </c:pt>
                <c:pt idx="10000">
                  <c:v>10001</c:v>
                </c:pt>
                <c:pt idx="10001">
                  <c:v>10002</c:v>
                </c:pt>
                <c:pt idx="10002">
                  <c:v>10003</c:v>
                </c:pt>
                <c:pt idx="10003">
                  <c:v>10004</c:v>
                </c:pt>
                <c:pt idx="10004">
                  <c:v>10005</c:v>
                </c:pt>
                <c:pt idx="10005">
                  <c:v>10006</c:v>
                </c:pt>
                <c:pt idx="10006">
                  <c:v>10007</c:v>
                </c:pt>
                <c:pt idx="10007">
                  <c:v>10008</c:v>
                </c:pt>
                <c:pt idx="10008">
                  <c:v>10009</c:v>
                </c:pt>
                <c:pt idx="10009">
                  <c:v>10010</c:v>
                </c:pt>
                <c:pt idx="10010">
                  <c:v>10011</c:v>
                </c:pt>
                <c:pt idx="10011">
                  <c:v>10012</c:v>
                </c:pt>
                <c:pt idx="10012">
                  <c:v>10013</c:v>
                </c:pt>
                <c:pt idx="10013">
                  <c:v>10014</c:v>
                </c:pt>
                <c:pt idx="10014">
                  <c:v>10015</c:v>
                </c:pt>
                <c:pt idx="10015">
                  <c:v>10016</c:v>
                </c:pt>
                <c:pt idx="10016">
                  <c:v>10017</c:v>
                </c:pt>
                <c:pt idx="10017">
                  <c:v>10018</c:v>
                </c:pt>
                <c:pt idx="10018">
                  <c:v>10019</c:v>
                </c:pt>
                <c:pt idx="10019">
                  <c:v>10020</c:v>
                </c:pt>
                <c:pt idx="10020">
                  <c:v>10021</c:v>
                </c:pt>
                <c:pt idx="10021">
                  <c:v>10022</c:v>
                </c:pt>
                <c:pt idx="10022">
                  <c:v>10023</c:v>
                </c:pt>
                <c:pt idx="10023">
                  <c:v>10024</c:v>
                </c:pt>
                <c:pt idx="10024">
                  <c:v>10025</c:v>
                </c:pt>
                <c:pt idx="10025">
                  <c:v>10026</c:v>
                </c:pt>
                <c:pt idx="10026">
                  <c:v>10027</c:v>
                </c:pt>
                <c:pt idx="10027">
                  <c:v>10028</c:v>
                </c:pt>
                <c:pt idx="10028">
                  <c:v>10029</c:v>
                </c:pt>
                <c:pt idx="10029">
                  <c:v>10030</c:v>
                </c:pt>
                <c:pt idx="10030">
                  <c:v>10031</c:v>
                </c:pt>
                <c:pt idx="10031">
                  <c:v>10032</c:v>
                </c:pt>
                <c:pt idx="10032">
                  <c:v>10033</c:v>
                </c:pt>
                <c:pt idx="10033">
                  <c:v>10034</c:v>
                </c:pt>
                <c:pt idx="10034">
                  <c:v>10035</c:v>
                </c:pt>
                <c:pt idx="10035">
                  <c:v>10036</c:v>
                </c:pt>
                <c:pt idx="10036">
                  <c:v>10037</c:v>
                </c:pt>
                <c:pt idx="10037">
                  <c:v>10038</c:v>
                </c:pt>
                <c:pt idx="10038">
                  <c:v>10039</c:v>
                </c:pt>
                <c:pt idx="10039">
                  <c:v>10040</c:v>
                </c:pt>
                <c:pt idx="10040">
                  <c:v>10041</c:v>
                </c:pt>
                <c:pt idx="10041">
                  <c:v>10042</c:v>
                </c:pt>
                <c:pt idx="10042">
                  <c:v>10043</c:v>
                </c:pt>
                <c:pt idx="10043">
                  <c:v>10044</c:v>
                </c:pt>
                <c:pt idx="10044">
                  <c:v>10045</c:v>
                </c:pt>
                <c:pt idx="10045">
                  <c:v>10046</c:v>
                </c:pt>
                <c:pt idx="10046">
                  <c:v>10047</c:v>
                </c:pt>
                <c:pt idx="10047">
                  <c:v>10048</c:v>
                </c:pt>
                <c:pt idx="10048">
                  <c:v>10049</c:v>
                </c:pt>
                <c:pt idx="10049">
                  <c:v>10050</c:v>
                </c:pt>
                <c:pt idx="10050">
                  <c:v>10051</c:v>
                </c:pt>
                <c:pt idx="10051">
                  <c:v>10052</c:v>
                </c:pt>
                <c:pt idx="10052">
                  <c:v>10053</c:v>
                </c:pt>
                <c:pt idx="10053">
                  <c:v>10054</c:v>
                </c:pt>
                <c:pt idx="10054">
                  <c:v>10055</c:v>
                </c:pt>
                <c:pt idx="10055">
                  <c:v>10056</c:v>
                </c:pt>
                <c:pt idx="10056">
                  <c:v>10057</c:v>
                </c:pt>
                <c:pt idx="10057">
                  <c:v>10058</c:v>
                </c:pt>
                <c:pt idx="10058">
                  <c:v>10059</c:v>
                </c:pt>
                <c:pt idx="10059">
                  <c:v>10060</c:v>
                </c:pt>
                <c:pt idx="10060">
                  <c:v>10061</c:v>
                </c:pt>
                <c:pt idx="10061">
                  <c:v>10062</c:v>
                </c:pt>
                <c:pt idx="10062">
                  <c:v>10063</c:v>
                </c:pt>
                <c:pt idx="10063">
                  <c:v>10064</c:v>
                </c:pt>
                <c:pt idx="10064">
                  <c:v>10065</c:v>
                </c:pt>
                <c:pt idx="10065">
                  <c:v>10066</c:v>
                </c:pt>
                <c:pt idx="10066">
                  <c:v>10067</c:v>
                </c:pt>
                <c:pt idx="10067">
                  <c:v>10068</c:v>
                </c:pt>
                <c:pt idx="10068">
                  <c:v>10069</c:v>
                </c:pt>
                <c:pt idx="10069">
                  <c:v>10070</c:v>
                </c:pt>
                <c:pt idx="10070">
                  <c:v>10071</c:v>
                </c:pt>
                <c:pt idx="10071">
                  <c:v>10072</c:v>
                </c:pt>
                <c:pt idx="10072">
                  <c:v>10073</c:v>
                </c:pt>
                <c:pt idx="10073">
                  <c:v>10074</c:v>
                </c:pt>
                <c:pt idx="10074">
                  <c:v>10075</c:v>
                </c:pt>
                <c:pt idx="10075">
                  <c:v>10076</c:v>
                </c:pt>
                <c:pt idx="10076">
                  <c:v>10077</c:v>
                </c:pt>
                <c:pt idx="10077">
                  <c:v>10078</c:v>
                </c:pt>
                <c:pt idx="10078">
                  <c:v>10079</c:v>
                </c:pt>
                <c:pt idx="10079">
                  <c:v>10080</c:v>
                </c:pt>
                <c:pt idx="10080">
                  <c:v>10081</c:v>
                </c:pt>
                <c:pt idx="10081">
                  <c:v>10082</c:v>
                </c:pt>
                <c:pt idx="10082">
                  <c:v>10083</c:v>
                </c:pt>
                <c:pt idx="10083">
                  <c:v>10084</c:v>
                </c:pt>
                <c:pt idx="10084">
                  <c:v>10085</c:v>
                </c:pt>
                <c:pt idx="10085">
                  <c:v>10086</c:v>
                </c:pt>
                <c:pt idx="10086">
                  <c:v>10087</c:v>
                </c:pt>
                <c:pt idx="10087">
                  <c:v>10088</c:v>
                </c:pt>
                <c:pt idx="10088">
                  <c:v>10089</c:v>
                </c:pt>
                <c:pt idx="10089">
                  <c:v>10090</c:v>
                </c:pt>
                <c:pt idx="10090">
                  <c:v>10091</c:v>
                </c:pt>
                <c:pt idx="10091">
                  <c:v>10092</c:v>
                </c:pt>
                <c:pt idx="10092">
                  <c:v>10093</c:v>
                </c:pt>
                <c:pt idx="10093">
                  <c:v>10094</c:v>
                </c:pt>
                <c:pt idx="10094">
                  <c:v>10095</c:v>
                </c:pt>
                <c:pt idx="10095">
                  <c:v>10096</c:v>
                </c:pt>
                <c:pt idx="10096">
                  <c:v>10097</c:v>
                </c:pt>
                <c:pt idx="10097">
                  <c:v>10098</c:v>
                </c:pt>
                <c:pt idx="10098">
                  <c:v>10099</c:v>
                </c:pt>
                <c:pt idx="10099">
                  <c:v>10100</c:v>
                </c:pt>
                <c:pt idx="10100">
                  <c:v>10101</c:v>
                </c:pt>
                <c:pt idx="10101">
                  <c:v>10102</c:v>
                </c:pt>
                <c:pt idx="10102">
                  <c:v>10103</c:v>
                </c:pt>
                <c:pt idx="10103">
                  <c:v>10104</c:v>
                </c:pt>
                <c:pt idx="10104">
                  <c:v>10105</c:v>
                </c:pt>
                <c:pt idx="10105">
                  <c:v>10106</c:v>
                </c:pt>
                <c:pt idx="10106">
                  <c:v>10107</c:v>
                </c:pt>
                <c:pt idx="10107">
                  <c:v>10108</c:v>
                </c:pt>
                <c:pt idx="10108">
                  <c:v>10109</c:v>
                </c:pt>
                <c:pt idx="10109">
                  <c:v>10110</c:v>
                </c:pt>
                <c:pt idx="10110">
                  <c:v>10111</c:v>
                </c:pt>
                <c:pt idx="10111">
                  <c:v>10112</c:v>
                </c:pt>
                <c:pt idx="10112">
                  <c:v>10113</c:v>
                </c:pt>
                <c:pt idx="10113">
                  <c:v>10114</c:v>
                </c:pt>
                <c:pt idx="10114">
                  <c:v>10115</c:v>
                </c:pt>
                <c:pt idx="10115">
                  <c:v>10116</c:v>
                </c:pt>
                <c:pt idx="10116">
                  <c:v>10117</c:v>
                </c:pt>
                <c:pt idx="10117">
                  <c:v>10118</c:v>
                </c:pt>
                <c:pt idx="10118">
                  <c:v>10119</c:v>
                </c:pt>
                <c:pt idx="10119">
                  <c:v>10120</c:v>
                </c:pt>
                <c:pt idx="10120">
                  <c:v>10121</c:v>
                </c:pt>
                <c:pt idx="10121">
                  <c:v>10122</c:v>
                </c:pt>
                <c:pt idx="10122">
                  <c:v>10123</c:v>
                </c:pt>
                <c:pt idx="10123">
                  <c:v>10124</c:v>
                </c:pt>
                <c:pt idx="10124">
                  <c:v>10125</c:v>
                </c:pt>
                <c:pt idx="10125">
                  <c:v>10126</c:v>
                </c:pt>
                <c:pt idx="10126">
                  <c:v>10127</c:v>
                </c:pt>
                <c:pt idx="10127">
                  <c:v>10128</c:v>
                </c:pt>
                <c:pt idx="10128">
                  <c:v>10129</c:v>
                </c:pt>
                <c:pt idx="10129">
                  <c:v>10130</c:v>
                </c:pt>
                <c:pt idx="10130">
                  <c:v>10131</c:v>
                </c:pt>
                <c:pt idx="10131">
                  <c:v>10132</c:v>
                </c:pt>
                <c:pt idx="10132">
                  <c:v>10133</c:v>
                </c:pt>
                <c:pt idx="10133">
                  <c:v>10134</c:v>
                </c:pt>
                <c:pt idx="10134">
                  <c:v>10135</c:v>
                </c:pt>
                <c:pt idx="10135">
                  <c:v>10136</c:v>
                </c:pt>
                <c:pt idx="10136">
                  <c:v>10137</c:v>
                </c:pt>
                <c:pt idx="10137">
                  <c:v>10138</c:v>
                </c:pt>
                <c:pt idx="10138">
                  <c:v>10139</c:v>
                </c:pt>
                <c:pt idx="10139">
                  <c:v>10140</c:v>
                </c:pt>
                <c:pt idx="10140">
                  <c:v>10141</c:v>
                </c:pt>
                <c:pt idx="10141">
                  <c:v>10142</c:v>
                </c:pt>
                <c:pt idx="10142">
                  <c:v>10143</c:v>
                </c:pt>
                <c:pt idx="10143">
                  <c:v>10144</c:v>
                </c:pt>
                <c:pt idx="10144">
                  <c:v>10145</c:v>
                </c:pt>
                <c:pt idx="10145">
                  <c:v>10146</c:v>
                </c:pt>
                <c:pt idx="10146">
                  <c:v>10147</c:v>
                </c:pt>
                <c:pt idx="10147">
                  <c:v>10148</c:v>
                </c:pt>
                <c:pt idx="10148">
                  <c:v>10149</c:v>
                </c:pt>
                <c:pt idx="10149">
                  <c:v>10150</c:v>
                </c:pt>
                <c:pt idx="10150">
                  <c:v>10151</c:v>
                </c:pt>
                <c:pt idx="10151">
                  <c:v>10152</c:v>
                </c:pt>
                <c:pt idx="10152">
                  <c:v>10153</c:v>
                </c:pt>
                <c:pt idx="10153">
                  <c:v>10154</c:v>
                </c:pt>
                <c:pt idx="10154">
                  <c:v>10155</c:v>
                </c:pt>
                <c:pt idx="10155">
                  <c:v>10156</c:v>
                </c:pt>
                <c:pt idx="10156">
                  <c:v>10157</c:v>
                </c:pt>
                <c:pt idx="10157">
                  <c:v>10158</c:v>
                </c:pt>
                <c:pt idx="10158">
                  <c:v>10159</c:v>
                </c:pt>
                <c:pt idx="10159">
                  <c:v>10160</c:v>
                </c:pt>
                <c:pt idx="10160">
                  <c:v>10161</c:v>
                </c:pt>
                <c:pt idx="10161">
                  <c:v>10162</c:v>
                </c:pt>
                <c:pt idx="10162">
                  <c:v>10163</c:v>
                </c:pt>
                <c:pt idx="10163">
                  <c:v>10164</c:v>
                </c:pt>
                <c:pt idx="10164">
                  <c:v>10165</c:v>
                </c:pt>
                <c:pt idx="10165">
                  <c:v>10166</c:v>
                </c:pt>
                <c:pt idx="10166">
                  <c:v>10167</c:v>
                </c:pt>
                <c:pt idx="10167">
                  <c:v>10168</c:v>
                </c:pt>
                <c:pt idx="10168">
                  <c:v>10169</c:v>
                </c:pt>
                <c:pt idx="10169">
                  <c:v>10170</c:v>
                </c:pt>
                <c:pt idx="10170">
                  <c:v>10171</c:v>
                </c:pt>
                <c:pt idx="10171">
                  <c:v>10172</c:v>
                </c:pt>
                <c:pt idx="10172">
                  <c:v>10173</c:v>
                </c:pt>
                <c:pt idx="10173">
                  <c:v>10174</c:v>
                </c:pt>
                <c:pt idx="10174">
                  <c:v>10175</c:v>
                </c:pt>
                <c:pt idx="10175">
                  <c:v>10176</c:v>
                </c:pt>
                <c:pt idx="10176">
                  <c:v>10177</c:v>
                </c:pt>
                <c:pt idx="10177">
                  <c:v>10178</c:v>
                </c:pt>
                <c:pt idx="10178">
                  <c:v>10179</c:v>
                </c:pt>
                <c:pt idx="10179">
                  <c:v>10180</c:v>
                </c:pt>
                <c:pt idx="10180">
                  <c:v>10181</c:v>
                </c:pt>
                <c:pt idx="10181">
                  <c:v>10182</c:v>
                </c:pt>
                <c:pt idx="10182">
                  <c:v>10183</c:v>
                </c:pt>
                <c:pt idx="10183">
                  <c:v>10184</c:v>
                </c:pt>
                <c:pt idx="10184">
                  <c:v>10185</c:v>
                </c:pt>
                <c:pt idx="10185">
                  <c:v>10186</c:v>
                </c:pt>
                <c:pt idx="10186">
                  <c:v>10187</c:v>
                </c:pt>
                <c:pt idx="10187">
                  <c:v>10188</c:v>
                </c:pt>
                <c:pt idx="10188">
                  <c:v>10189</c:v>
                </c:pt>
                <c:pt idx="10189">
                  <c:v>10190</c:v>
                </c:pt>
                <c:pt idx="10190">
                  <c:v>10191</c:v>
                </c:pt>
                <c:pt idx="10191">
                  <c:v>10192</c:v>
                </c:pt>
                <c:pt idx="10192">
                  <c:v>10193</c:v>
                </c:pt>
                <c:pt idx="10193">
                  <c:v>10194</c:v>
                </c:pt>
                <c:pt idx="10194">
                  <c:v>10195</c:v>
                </c:pt>
                <c:pt idx="10195">
                  <c:v>10196</c:v>
                </c:pt>
                <c:pt idx="10196">
                  <c:v>10197</c:v>
                </c:pt>
                <c:pt idx="10197">
                  <c:v>10198</c:v>
                </c:pt>
                <c:pt idx="10198">
                  <c:v>10199</c:v>
                </c:pt>
                <c:pt idx="10199">
                  <c:v>10200</c:v>
                </c:pt>
                <c:pt idx="10200">
                  <c:v>10201</c:v>
                </c:pt>
                <c:pt idx="10201">
                  <c:v>10202</c:v>
                </c:pt>
                <c:pt idx="10202">
                  <c:v>10203</c:v>
                </c:pt>
                <c:pt idx="10203">
                  <c:v>10204</c:v>
                </c:pt>
                <c:pt idx="10204">
                  <c:v>10205</c:v>
                </c:pt>
                <c:pt idx="10205">
                  <c:v>10206</c:v>
                </c:pt>
                <c:pt idx="10206">
                  <c:v>10207</c:v>
                </c:pt>
                <c:pt idx="10207">
                  <c:v>10208</c:v>
                </c:pt>
                <c:pt idx="10208">
                  <c:v>10209</c:v>
                </c:pt>
                <c:pt idx="10209">
                  <c:v>10210</c:v>
                </c:pt>
                <c:pt idx="10210">
                  <c:v>10211</c:v>
                </c:pt>
                <c:pt idx="10211">
                  <c:v>10212</c:v>
                </c:pt>
                <c:pt idx="10212">
                  <c:v>10213</c:v>
                </c:pt>
                <c:pt idx="10213">
                  <c:v>10214</c:v>
                </c:pt>
                <c:pt idx="10214">
                  <c:v>10215</c:v>
                </c:pt>
                <c:pt idx="10215">
                  <c:v>10216</c:v>
                </c:pt>
                <c:pt idx="10216">
                  <c:v>10217</c:v>
                </c:pt>
                <c:pt idx="10217">
                  <c:v>10218</c:v>
                </c:pt>
                <c:pt idx="10218">
                  <c:v>10219</c:v>
                </c:pt>
                <c:pt idx="10219">
                  <c:v>10220</c:v>
                </c:pt>
                <c:pt idx="10220">
                  <c:v>10221</c:v>
                </c:pt>
                <c:pt idx="10221">
                  <c:v>10222</c:v>
                </c:pt>
                <c:pt idx="10222">
                  <c:v>10223</c:v>
                </c:pt>
                <c:pt idx="10223">
                  <c:v>10224</c:v>
                </c:pt>
                <c:pt idx="10224">
                  <c:v>10225</c:v>
                </c:pt>
                <c:pt idx="10225">
                  <c:v>10226</c:v>
                </c:pt>
                <c:pt idx="10226">
                  <c:v>10227</c:v>
                </c:pt>
                <c:pt idx="10227">
                  <c:v>10228</c:v>
                </c:pt>
                <c:pt idx="10228">
                  <c:v>10229</c:v>
                </c:pt>
                <c:pt idx="10229">
                  <c:v>10230</c:v>
                </c:pt>
                <c:pt idx="10230">
                  <c:v>10231</c:v>
                </c:pt>
                <c:pt idx="10231">
                  <c:v>10232</c:v>
                </c:pt>
                <c:pt idx="10232">
                  <c:v>10233</c:v>
                </c:pt>
                <c:pt idx="10233">
                  <c:v>10234</c:v>
                </c:pt>
                <c:pt idx="10234">
                  <c:v>10235</c:v>
                </c:pt>
                <c:pt idx="10235">
                  <c:v>10236</c:v>
                </c:pt>
                <c:pt idx="10236">
                  <c:v>10237</c:v>
                </c:pt>
                <c:pt idx="10237">
                  <c:v>10238</c:v>
                </c:pt>
                <c:pt idx="10238">
                  <c:v>10239</c:v>
                </c:pt>
                <c:pt idx="10239">
                  <c:v>10240</c:v>
                </c:pt>
                <c:pt idx="10240">
                  <c:v>10241</c:v>
                </c:pt>
                <c:pt idx="10241">
                  <c:v>10242</c:v>
                </c:pt>
                <c:pt idx="10242">
                  <c:v>10243</c:v>
                </c:pt>
                <c:pt idx="10243">
                  <c:v>10244</c:v>
                </c:pt>
                <c:pt idx="10244">
                  <c:v>10245</c:v>
                </c:pt>
                <c:pt idx="10245">
                  <c:v>10246</c:v>
                </c:pt>
                <c:pt idx="10246">
                  <c:v>10247</c:v>
                </c:pt>
                <c:pt idx="10247">
                  <c:v>10248</c:v>
                </c:pt>
                <c:pt idx="10248">
                  <c:v>10249</c:v>
                </c:pt>
                <c:pt idx="10249">
                  <c:v>10250</c:v>
                </c:pt>
                <c:pt idx="10250">
                  <c:v>10251</c:v>
                </c:pt>
                <c:pt idx="10251">
                  <c:v>10252</c:v>
                </c:pt>
                <c:pt idx="10252">
                  <c:v>10253</c:v>
                </c:pt>
                <c:pt idx="10253">
                  <c:v>10254</c:v>
                </c:pt>
                <c:pt idx="10254">
                  <c:v>10255</c:v>
                </c:pt>
                <c:pt idx="10255">
                  <c:v>10256</c:v>
                </c:pt>
                <c:pt idx="10256">
                  <c:v>10257</c:v>
                </c:pt>
                <c:pt idx="10257">
                  <c:v>10258</c:v>
                </c:pt>
                <c:pt idx="10258">
                  <c:v>10259</c:v>
                </c:pt>
                <c:pt idx="10259">
                  <c:v>10260</c:v>
                </c:pt>
                <c:pt idx="10260">
                  <c:v>10261</c:v>
                </c:pt>
                <c:pt idx="10261">
                  <c:v>10262</c:v>
                </c:pt>
                <c:pt idx="10262">
                  <c:v>10263</c:v>
                </c:pt>
                <c:pt idx="10263">
                  <c:v>10264</c:v>
                </c:pt>
                <c:pt idx="10264">
                  <c:v>10265</c:v>
                </c:pt>
                <c:pt idx="10265">
                  <c:v>10266</c:v>
                </c:pt>
                <c:pt idx="10266">
                  <c:v>10267</c:v>
                </c:pt>
                <c:pt idx="10267">
                  <c:v>10268</c:v>
                </c:pt>
                <c:pt idx="10268">
                  <c:v>10269</c:v>
                </c:pt>
                <c:pt idx="10269">
                  <c:v>10270</c:v>
                </c:pt>
                <c:pt idx="10270">
                  <c:v>10271</c:v>
                </c:pt>
                <c:pt idx="10271">
                  <c:v>10272</c:v>
                </c:pt>
                <c:pt idx="10272">
                  <c:v>10273</c:v>
                </c:pt>
                <c:pt idx="10273">
                  <c:v>10274</c:v>
                </c:pt>
                <c:pt idx="10274">
                  <c:v>10275</c:v>
                </c:pt>
                <c:pt idx="10275">
                  <c:v>10276</c:v>
                </c:pt>
                <c:pt idx="10276">
                  <c:v>10277</c:v>
                </c:pt>
                <c:pt idx="10277">
                  <c:v>10278</c:v>
                </c:pt>
                <c:pt idx="10278">
                  <c:v>10279</c:v>
                </c:pt>
                <c:pt idx="10279">
                  <c:v>10280</c:v>
                </c:pt>
                <c:pt idx="10280">
                  <c:v>10281</c:v>
                </c:pt>
                <c:pt idx="10281">
                  <c:v>10282</c:v>
                </c:pt>
                <c:pt idx="10282">
                  <c:v>10283</c:v>
                </c:pt>
                <c:pt idx="10283">
                  <c:v>10284</c:v>
                </c:pt>
                <c:pt idx="10284">
                  <c:v>10285</c:v>
                </c:pt>
                <c:pt idx="10285">
                  <c:v>10286</c:v>
                </c:pt>
                <c:pt idx="10286">
                  <c:v>10287</c:v>
                </c:pt>
                <c:pt idx="10287">
                  <c:v>10288</c:v>
                </c:pt>
                <c:pt idx="10288">
                  <c:v>10289</c:v>
                </c:pt>
                <c:pt idx="10289">
                  <c:v>10290</c:v>
                </c:pt>
                <c:pt idx="10290">
                  <c:v>10291</c:v>
                </c:pt>
                <c:pt idx="10291">
                  <c:v>10292</c:v>
                </c:pt>
                <c:pt idx="10292">
                  <c:v>10293</c:v>
                </c:pt>
                <c:pt idx="10293">
                  <c:v>10294</c:v>
                </c:pt>
                <c:pt idx="10294">
                  <c:v>10295</c:v>
                </c:pt>
                <c:pt idx="10295">
                  <c:v>10296</c:v>
                </c:pt>
                <c:pt idx="10296">
                  <c:v>10297</c:v>
                </c:pt>
                <c:pt idx="10297">
                  <c:v>10298</c:v>
                </c:pt>
                <c:pt idx="10298">
                  <c:v>10299</c:v>
                </c:pt>
                <c:pt idx="10299">
                  <c:v>10300</c:v>
                </c:pt>
                <c:pt idx="10300">
                  <c:v>10301</c:v>
                </c:pt>
                <c:pt idx="10301">
                  <c:v>10302</c:v>
                </c:pt>
                <c:pt idx="10302">
                  <c:v>10303</c:v>
                </c:pt>
                <c:pt idx="10303">
                  <c:v>10304</c:v>
                </c:pt>
                <c:pt idx="10304">
                  <c:v>10305</c:v>
                </c:pt>
                <c:pt idx="10305">
                  <c:v>10306</c:v>
                </c:pt>
                <c:pt idx="10306">
                  <c:v>10307</c:v>
                </c:pt>
                <c:pt idx="10307">
                  <c:v>10308</c:v>
                </c:pt>
                <c:pt idx="10308">
                  <c:v>10309</c:v>
                </c:pt>
                <c:pt idx="10309">
                  <c:v>10310</c:v>
                </c:pt>
                <c:pt idx="10310">
                  <c:v>10311</c:v>
                </c:pt>
                <c:pt idx="10311">
                  <c:v>10312</c:v>
                </c:pt>
                <c:pt idx="10312">
                  <c:v>10313</c:v>
                </c:pt>
                <c:pt idx="10313">
                  <c:v>10314</c:v>
                </c:pt>
                <c:pt idx="10314">
                  <c:v>10315</c:v>
                </c:pt>
                <c:pt idx="10315">
                  <c:v>10316</c:v>
                </c:pt>
                <c:pt idx="10316">
                  <c:v>10317</c:v>
                </c:pt>
                <c:pt idx="10317">
                  <c:v>10318</c:v>
                </c:pt>
                <c:pt idx="10318">
                  <c:v>10319</c:v>
                </c:pt>
                <c:pt idx="10319">
                  <c:v>10320</c:v>
                </c:pt>
                <c:pt idx="10320">
                  <c:v>10321</c:v>
                </c:pt>
                <c:pt idx="10321">
                  <c:v>10322</c:v>
                </c:pt>
                <c:pt idx="10322">
                  <c:v>10323</c:v>
                </c:pt>
                <c:pt idx="10323">
                  <c:v>10324</c:v>
                </c:pt>
                <c:pt idx="10324">
                  <c:v>10325</c:v>
                </c:pt>
                <c:pt idx="10325">
                  <c:v>10326</c:v>
                </c:pt>
                <c:pt idx="10326">
                  <c:v>10327</c:v>
                </c:pt>
                <c:pt idx="10327">
                  <c:v>10328</c:v>
                </c:pt>
                <c:pt idx="10328">
                  <c:v>10329</c:v>
                </c:pt>
                <c:pt idx="10329">
                  <c:v>10330</c:v>
                </c:pt>
                <c:pt idx="10330">
                  <c:v>10331</c:v>
                </c:pt>
                <c:pt idx="10331">
                  <c:v>10332</c:v>
                </c:pt>
                <c:pt idx="10332">
                  <c:v>10333</c:v>
                </c:pt>
                <c:pt idx="10333">
                  <c:v>10334</c:v>
                </c:pt>
                <c:pt idx="10334">
                  <c:v>10335</c:v>
                </c:pt>
                <c:pt idx="10335">
                  <c:v>10336</c:v>
                </c:pt>
                <c:pt idx="10336">
                  <c:v>10337</c:v>
                </c:pt>
                <c:pt idx="10337">
                  <c:v>10338</c:v>
                </c:pt>
                <c:pt idx="10338">
                  <c:v>10339</c:v>
                </c:pt>
                <c:pt idx="10339">
                  <c:v>10340</c:v>
                </c:pt>
                <c:pt idx="10340">
                  <c:v>10341</c:v>
                </c:pt>
                <c:pt idx="10341">
                  <c:v>10342</c:v>
                </c:pt>
                <c:pt idx="10342">
                  <c:v>10343</c:v>
                </c:pt>
                <c:pt idx="10343">
                  <c:v>10344</c:v>
                </c:pt>
                <c:pt idx="10344">
                  <c:v>10345</c:v>
                </c:pt>
                <c:pt idx="10345">
                  <c:v>10346</c:v>
                </c:pt>
                <c:pt idx="10346">
                  <c:v>10347</c:v>
                </c:pt>
                <c:pt idx="10347">
                  <c:v>10348</c:v>
                </c:pt>
                <c:pt idx="10348">
                  <c:v>10349</c:v>
                </c:pt>
                <c:pt idx="10349">
                  <c:v>10350</c:v>
                </c:pt>
                <c:pt idx="10350">
                  <c:v>10351</c:v>
                </c:pt>
                <c:pt idx="10351">
                  <c:v>10352</c:v>
                </c:pt>
                <c:pt idx="10352">
                  <c:v>10353</c:v>
                </c:pt>
                <c:pt idx="10353">
                  <c:v>10354</c:v>
                </c:pt>
                <c:pt idx="10354">
                  <c:v>10355</c:v>
                </c:pt>
                <c:pt idx="10355">
                  <c:v>10356</c:v>
                </c:pt>
                <c:pt idx="10356">
                  <c:v>10357</c:v>
                </c:pt>
                <c:pt idx="10357">
                  <c:v>10358</c:v>
                </c:pt>
                <c:pt idx="10358">
                  <c:v>10359</c:v>
                </c:pt>
                <c:pt idx="10359">
                  <c:v>10360</c:v>
                </c:pt>
                <c:pt idx="10360">
                  <c:v>10361</c:v>
                </c:pt>
                <c:pt idx="10361">
                  <c:v>10362</c:v>
                </c:pt>
                <c:pt idx="10362">
                  <c:v>10363</c:v>
                </c:pt>
                <c:pt idx="10363">
                  <c:v>10364</c:v>
                </c:pt>
                <c:pt idx="10364">
                  <c:v>10365</c:v>
                </c:pt>
                <c:pt idx="10365">
                  <c:v>10366</c:v>
                </c:pt>
                <c:pt idx="10366">
                  <c:v>10367</c:v>
                </c:pt>
                <c:pt idx="10367">
                  <c:v>10368</c:v>
                </c:pt>
                <c:pt idx="10368">
                  <c:v>10369</c:v>
                </c:pt>
                <c:pt idx="10369">
                  <c:v>10370</c:v>
                </c:pt>
                <c:pt idx="10370">
                  <c:v>10371</c:v>
                </c:pt>
                <c:pt idx="10371">
                  <c:v>10372</c:v>
                </c:pt>
                <c:pt idx="10372">
                  <c:v>10373</c:v>
                </c:pt>
                <c:pt idx="10373">
                  <c:v>10374</c:v>
                </c:pt>
                <c:pt idx="10374">
                  <c:v>10375</c:v>
                </c:pt>
                <c:pt idx="10375">
                  <c:v>10376</c:v>
                </c:pt>
                <c:pt idx="10376">
                  <c:v>10377</c:v>
                </c:pt>
                <c:pt idx="10377">
                  <c:v>10378</c:v>
                </c:pt>
                <c:pt idx="10378">
                  <c:v>10379</c:v>
                </c:pt>
                <c:pt idx="10379">
                  <c:v>10380</c:v>
                </c:pt>
                <c:pt idx="10380">
                  <c:v>10381</c:v>
                </c:pt>
                <c:pt idx="10381">
                  <c:v>10382</c:v>
                </c:pt>
                <c:pt idx="10382">
                  <c:v>10383</c:v>
                </c:pt>
                <c:pt idx="10383">
                  <c:v>10384</c:v>
                </c:pt>
                <c:pt idx="10384">
                  <c:v>10385</c:v>
                </c:pt>
                <c:pt idx="10385">
                  <c:v>10386</c:v>
                </c:pt>
                <c:pt idx="10386">
                  <c:v>10387</c:v>
                </c:pt>
                <c:pt idx="10387">
                  <c:v>10388</c:v>
                </c:pt>
                <c:pt idx="10388">
                  <c:v>10389</c:v>
                </c:pt>
                <c:pt idx="10389">
                  <c:v>10390</c:v>
                </c:pt>
                <c:pt idx="10390">
                  <c:v>10391</c:v>
                </c:pt>
                <c:pt idx="10391">
                  <c:v>10392</c:v>
                </c:pt>
                <c:pt idx="10392">
                  <c:v>10393</c:v>
                </c:pt>
                <c:pt idx="10393">
                  <c:v>10394</c:v>
                </c:pt>
                <c:pt idx="10394">
                  <c:v>10395</c:v>
                </c:pt>
                <c:pt idx="10395">
                  <c:v>10396</c:v>
                </c:pt>
                <c:pt idx="10396">
                  <c:v>10397</c:v>
                </c:pt>
                <c:pt idx="10397">
                  <c:v>10398</c:v>
                </c:pt>
                <c:pt idx="10398">
                  <c:v>10399</c:v>
                </c:pt>
                <c:pt idx="10399">
                  <c:v>10400</c:v>
                </c:pt>
                <c:pt idx="10400">
                  <c:v>10401</c:v>
                </c:pt>
                <c:pt idx="10401">
                  <c:v>10402</c:v>
                </c:pt>
                <c:pt idx="10402">
                  <c:v>10403</c:v>
                </c:pt>
                <c:pt idx="10403">
                  <c:v>10404</c:v>
                </c:pt>
                <c:pt idx="10404">
                  <c:v>10405</c:v>
                </c:pt>
                <c:pt idx="10405">
                  <c:v>10406</c:v>
                </c:pt>
                <c:pt idx="10406">
                  <c:v>10407</c:v>
                </c:pt>
                <c:pt idx="10407">
                  <c:v>10408</c:v>
                </c:pt>
                <c:pt idx="10408">
                  <c:v>10409</c:v>
                </c:pt>
                <c:pt idx="10409">
                  <c:v>10410</c:v>
                </c:pt>
                <c:pt idx="10410">
                  <c:v>10411</c:v>
                </c:pt>
                <c:pt idx="10411">
                  <c:v>10412</c:v>
                </c:pt>
                <c:pt idx="10412">
                  <c:v>10413</c:v>
                </c:pt>
                <c:pt idx="10413">
                  <c:v>10414</c:v>
                </c:pt>
                <c:pt idx="10414">
                  <c:v>10415</c:v>
                </c:pt>
                <c:pt idx="10415">
                  <c:v>10416</c:v>
                </c:pt>
                <c:pt idx="10416">
                  <c:v>10417</c:v>
                </c:pt>
                <c:pt idx="10417">
                  <c:v>10418</c:v>
                </c:pt>
                <c:pt idx="10418">
                  <c:v>10419</c:v>
                </c:pt>
                <c:pt idx="10419">
                  <c:v>10420</c:v>
                </c:pt>
                <c:pt idx="10420">
                  <c:v>10421</c:v>
                </c:pt>
                <c:pt idx="10421">
                  <c:v>10422</c:v>
                </c:pt>
                <c:pt idx="10422">
                  <c:v>10423</c:v>
                </c:pt>
                <c:pt idx="10423">
                  <c:v>10424</c:v>
                </c:pt>
                <c:pt idx="10424">
                  <c:v>10425</c:v>
                </c:pt>
                <c:pt idx="10425">
                  <c:v>10426</c:v>
                </c:pt>
                <c:pt idx="10426">
                  <c:v>10427</c:v>
                </c:pt>
                <c:pt idx="10427">
                  <c:v>10428</c:v>
                </c:pt>
                <c:pt idx="10428">
                  <c:v>10429</c:v>
                </c:pt>
                <c:pt idx="10429">
                  <c:v>10430</c:v>
                </c:pt>
                <c:pt idx="10430">
                  <c:v>10431</c:v>
                </c:pt>
                <c:pt idx="10431">
                  <c:v>10432</c:v>
                </c:pt>
                <c:pt idx="10432">
                  <c:v>10433</c:v>
                </c:pt>
                <c:pt idx="10433">
                  <c:v>10434</c:v>
                </c:pt>
                <c:pt idx="10434">
                  <c:v>10435</c:v>
                </c:pt>
                <c:pt idx="10435">
                  <c:v>10436</c:v>
                </c:pt>
                <c:pt idx="10436">
                  <c:v>10437</c:v>
                </c:pt>
                <c:pt idx="10437">
                  <c:v>10438</c:v>
                </c:pt>
                <c:pt idx="10438">
                  <c:v>10439</c:v>
                </c:pt>
                <c:pt idx="10439">
                  <c:v>10440</c:v>
                </c:pt>
                <c:pt idx="10440">
                  <c:v>10441</c:v>
                </c:pt>
                <c:pt idx="10441">
                  <c:v>10442</c:v>
                </c:pt>
                <c:pt idx="10442">
                  <c:v>10443</c:v>
                </c:pt>
                <c:pt idx="10443">
                  <c:v>10444</c:v>
                </c:pt>
                <c:pt idx="10444">
                  <c:v>10445</c:v>
                </c:pt>
                <c:pt idx="10445">
                  <c:v>10446</c:v>
                </c:pt>
                <c:pt idx="10446">
                  <c:v>10447</c:v>
                </c:pt>
                <c:pt idx="10447">
                  <c:v>10448</c:v>
                </c:pt>
                <c:pt idx="10448">
                  <c:v>10449</c:v>
                </c:pt>
                <c:pt idx="10449">
                  <c:v>10450</c:v>
                </c:pt>
                <c:pt idx="10450">
                  <c:v>10451</c:v>
                </c:pt>
                <c:pt idx="10451">
                  <c:v>10452</c:v>
                </c:pt>
                <c:pt idx="10452">
                  <c:v>10453</c:v>
                </c:pt>
                <c:pt idx="10453">
                  <c:v>10454</c:v>
                </c:pt>
                <c:pt idx="10454">
                  <c:v>10455</c:v>
                </c:pt>
                <c:pt idx="10455">
                  <c:v>10456</c:v>
                </c:pt>
                <c:pt idx="10456">
                  <c:v>10457</c:v>
                </c:pt>
                <c:pt idx="10457">
                  <c:v>10458</c:v>
                </c:pt>
                <c:pt idx="10458">
                  <c:v>10459</c:v>
                </c:pt>
                <c:pt idx="10459">
                  <c:v>10460</c:v>
                </c:pt>
                <c:pt idx="10460">
                  <c:v>10461</c:v>
                </c:pt>
                <c:pt idx="10461">
                  <c:v>10462</c:v>
                </c:pt>
                <c:pt idx="10462">
                  <c:v>10463</c:v>
                </c:pt>
                <c:pt idx="10463">
                  <c:v>10464</c:v>
                </c:pt>
                <c:pt idx="10464">
                  <c:v>10465</c:v>
                </c:pt>
                <c:pt idx="10465">
                  <c:v>10466</c:v>
                </c:pt>
                <c:pt idx="10466">
                  <c:v>10467</c:v>
                </c:pt>
                <c:pt idx="10467">
                  <c:v>10468</c:v>
                </c:pt>
                <c:pt idx="10468">
                  <c:v>10469</c:v>
                </c:pt>
                <c:pt idx="10469">
                  <c:v>10470</c:v>
                </c:pt>
                <c:pt idx="10470">
                  <c:v>10471</c:v>
                </c:pt>
                <c:pt idx="10471">
                  <c:v>10472</c:v>
                </c:pt>
                <c:pt idx="10472">
                  <c:v>10473</c:v>
                </c:pt>
                <c:pt idx="10473">
                  <c:v>10474</c:v>
                </c:pt>
                <c:pt idx="10474">
                  <c:v>10475</c:v>
                </c:pt>
                <c:pt idx="10475">
                  <c:v>10476</c:v>
                </c:pt>
                <c:pt idx="10476">
                  <c:v>10477</c:v>
                </c:pt>
                <c:pt idx="10477">
                  <c:v>10478</c:v>
                </c:pt>
                <c:pt idx="10478">
                  <c:v>10479</c:v>
                </c:pt>
                <c:pt idx="10479">
                  <c:v>10480</c:v>
                </c:pt>
                <c:pt idx="10480">
                  <c:v>10481</c:v>
                </c:pt>
                <c:pt idx="10481">
                  <c:v>10482</c:v>
                </c:pt>
                <c:pt idx="10482">
                  <c:v>10483</c:v>
                </c:pt>
                <c:pt idx="10483">
                  <c:v>10484</c:v>
                </c:pt>
                <c:pt idx="10484">
                  <c:v>10485</c:v>
                </c:pt>
                <c:pt idx="10485">
                  <c:v>10486</c:v>
                </c:pt>
                <c:pt idx="10486">
                  <c:v>10487</c:v>
                </c:pt>
                <c:pt idx="10487">
                  <c:v>10488</c:v>
                </c:pt>
                <c:pt idx="10488">
                  <c:v>10489</c:v>
                </c:pt>
                <c:pt idx="10489">
                  <c:v>10490</c:v>
                </c:pt>
                <c:pt idx="10490">
                  <c:v>10491</c:v>
                </c:pt>
                <c:pt idx="10491">
                  <c:v>10492</c:v>
                </c:pt>
                <c:pt idx="10492">
                  <c:v>10493</c:v>
                </c:pt>
                <c:pt idx="10493">
                  <c:v>10494</c:v>
                </c:pt>
                <c:pt idx="10494">
                  <c:v>10495</c:v>
                </c:pt>
                <c:pt idx="10495">
                  <c:v>10496</c:v>
                </c:pt>
                <c:pt idx="10496">
                  <c:v>10497</c:v>
                </c:pt>
                <c:pt idx="10497">
                  <c:v>10498</c:v>
                </c:pt>
                <c:pt idx="10498">
                  <c:v>10499</c:v>
                </c:pt>
                <c:pt idx="10499">
                  <c:v>10500</c:v>
                </c:pt>
                <c:pt idx="10500">
                  <c:v>10501</c:v>
                </c:pt>
                <c:pt idx="10501">
                  <c:v>10502</c:v>
                </c:pt>
                <c:pt idx="10502">
                  <c:v>10503</c:v>
                </c:pt>
                <c:pt idx="10503">
                  <c:v>10504</c:v>
                </c:pt>
                <c:pt idx="10504">
                  <c:v>10505</c:v>
                </c:pt>
                <c:pt idx="10505">
                  <c:v>10506</c:v>
                </c:pt>
                <c:pt idx="10506">
                  <c:v>10507</c:v>
                </c:pt>
                <c:pt idx="10507">
                  <c:v>10508</c:v>
                </c:pt>
                <c:pt idx="10508">
                  <c:v>10509</c:v>
                </c:pt>
                <c:pt idx="10509">
                  <c:v>10510</c:v>
                </c:pt>
                <c:pt idx="10510">
                  <c:v>10511</c:v>
                </c:pt>
                <c:pt idx="10511">
                  <c:v>10512</c:v>
                </c:pt>
                <c:pt idx="10512">
                  <c:v>10513</c:v>
                </c:pt>
                <c:pt idx="10513">
                  <c:v>10514</c:v>
                </c:pt>
                <c:pt idx="10514">
                  <c:v>10515</c:v>
                </c:pt>
                <c:pt idx="10515">
                  <c:v>10516</c:v>
                </c:pt>
                <c:pt idx="10516">
                  <c:v>10517</c:v>
                </c:pt>
                <c:pt idx="10517">
                  <c:v>10518</c:v>
                </c:pt>
                <c:pt idx="10518">
                  <c:v>10519</c:v>
                </c:pt>
                <c:pt idx="10519">
                  <c:v>10520</c:v>
                </c:pt>
                <c:pt idx="10520">
                  <c:v>10521</c:v>
                </c:pt>
                <c:pt idx="10521">
                  <c:v>10522</c:v>
                </c:pt>
                <c:pt idx="10522">
                  <c:v>10523</c:v>
                </c:pt>
                <c:pt idx="10523">
                  <c:v>10524</c:v>
                </c:pt>
                <c:pt idx="10524">
                  <c:v>10525</c:v>
                </c:pt>
                <c:pt idx="10525">
                  <c:v>10526</c:v>
                </c:pt>
                <c:pt idx="10526">
                  <c:v>10527</c:v>
                </c:pt>
                <c:pt idx="10527">
                  <c:v>10528</c:v>
                </c:pt>
                <c:pt idx="10528">
                  <c:v>10529</c:v>
                </c:pt>
                <c:pt idx="10529">
                  <c:v>10530</c:v>
                </c:pt>
                <c:pt idx="10530">
                  <c:v>10531</c:v>
                </c:pt>
                <c:pt idx="10531">
                  <c:v>10532</c:v>
                </c:pt>
                <c:pt idx="10532">
                  <c:v>10533</c:v>
                </c:pt>
                <c:pt idx="10533">
                  <c:v>10534</c:v>
                </c:pt>
                <c:pt idx="10534">
                  <c:v>10535</c:v>
                </c:pt>
                <c:pt idx="10535">
                  <c:v>10536</c:v>
                </c:pt>
                <c:pt idx="10536">
                  <c:v>10537</c:v>
                </c:pt>
                <c:pt idx="10537">
                  <c:v>10538</c:v>
                </c:pt>
                <c:pt idx="10538">
                  <c:v>10539</c:v>
                </c:pt>
                <c:pt idx="10539">
                  <c:v>10540</c:v>
                </c:pt>
                <c:pt idx="10540">
                  <c:v>10541</c:v>
                </c:pt>
                <c:pt idx="10541">
                  <c:v>10542</c:v>
                </c:pt>
                <c:pt idx="10542">
                  <c:v>10543</c:v>
                </c:pt>
                <c:pt idx="10543">
                  <c:v>10544</c:v>
                </c:pt>
                <c:pt idx="10544">
                  <c:v>10545</c:v>
                </c:pt>
                <c:pt idx="10545">
                  <c:v>10546</c:v>
                </c:pt>
                <c:pt idx="10546">
                  <c:v>10547</c:v>
                </c:pt>
                <c:pt idx="10547">
                  <c:v>10548</c:v>
                </c:pt>
                <c:pt idx="10548">
                  <c:v>10549</c:v>
                </c:pt>
                <c:pt idx="10549">
                  <c:v>10550</c:v>
                </c:pt>
                <c:pt idx="10550">
                  <c:v>10551</c:v>
                </c:pt>
                <c:pt idx="10551">
                  <c:v>10552</c:v>
                </c:pt>
                <c:pt idx="10552">
                  <c:v>10553</c:v>
                </c:pt>
                <c:pt idx="10553">
                  <c:v>10554</c:v>
                </c:pt>
                <c:pt idx="10554">
                  <c:v>10555</c:v>
                </c:pt>
                <c:pt idx="10555">
                  <c:v>10556</c:v>
                </c:pt>
                <c:pt idx="10556">
                  <c:v>10557</c:v>
                </c:pt>
                <c:pt idx="10557">
                  <c:v>10558</c:v>
                </c:pt>
                <c:pt idx="10558">
                  <c:v>10559</c:v>
                </c:pt>
                <c:pt idx="10559">
                  <c:v>10560</c:v>
                </c:pt>
                <c:pt idx="10560">
                  <c:v>10561</c:v>
                </c:pt>
                <c:pt idx="10561">
                  <c:v>10562</c:v>
                </c:pt>
                <c:pt idx="10562">
                  <c:v>10563</c:v>
                </c:pt>
                <c:pt idx="10563">
                  <c:v>10564</c:v>
                </c:pt>
                <c:pt idx="10564">
                  <c:v>10565</c:v>
                </c:pt>
                <c:pt idx="10565">
                  <c:v>10566</c:v>
                </c:pt>
                <c:pt idx="10566">
                  <c:v>10567</c:v>
                </c:pt>
                <c:pt idx="10567">
                  <c:v>10568</c:v>
                </c:pt>
                <c:pt idx="10568">
                  <c:v>10569</c:v>
                </c:pt>
                <c:pt idx="10569">
                  <c:v>10570</c:v>
                </c:pt>
                <c:pt idx="10570">
                  <c:v>10571</c:v>
                </c:pt>
                <c:pt idx="10571">
                  <c:v>10572</c:v>
                </c:pt>
                <c:pt idx="10572">
                  <c:v>10573</c:v>
                </c:pt>
                <c:pt idx="10573">
                  <c:v>10574</c:v>
                </c:pt>
                <c:pt idx="10574">
                  <c:v>10575</c:v>
                </c:pt>
                <c:pt idx="10575">
                  <c:v>10576</c:v>
                </c:pt>
                <c:pt idx="10576">
                  <c:v>10577</c:v>
                </c:pt>
                <c:pt idx="10577">
                  <c:v>10578</c:v>
                </c:pt>
                <c:pt idx="10578">
                  <c:v>10579</c:v>
                </c:pt>
                <c:pt idx="10579">
                  <c:v>10580</c:v>
                </c:pt>
                <c:pt idx="10580">
                  <c:v>10581</c:v>
                </c:pt>
                <c:pt idx="10581">
                  <c:v>10582</c:v>
                </c:pt>
                <c:pt idx="10582">
                  <c:v>10583</c:v>
                </c:pt>
                <c:pt idx="10583">
                  <c:v>10584</c:v>
                </c:pt>
                <c:pt idx="10584">
                  <c:v>10585</c:v>
                </c:pt>
                <c:pt idx="10585">
                  <c:v>10586</c:v>
                </c:pt>
                <c:pt idx="10586">
                  <c:v>10587</c:v>
                </c:pt>
                <c:pt idx="10587">
                  <c:v>10588</c:v>
                </c:pt>
                <c:pt idx="10588">
                  <c:v>10589</c:v>
                </c:pt>
                <c:pt idx="10589">
                  <c:v>10590</c:v>
                </c:pt>
                <c:pt idx="10590">
                  <c:v>10591</c:v>
                </c:pt>
                <c:pt idx="10591">
                  <c:v>10592</c:v>
                </c:pt>
                <c:pt idx="10592">
                  <c:v>10593</c:v>
                </c:pt>
                <c:pt idx="10593">
                  <c:v>10594</c:v>
                </c:pt>
                <c:pt idx="10594">
                  <c:v>10595</c:v>
                </c:pt>
                <c:pt idx="10595">
                  <c:v>10596</c:v>
                </c:pt>
                <c:pt idx="10596">
                  <c:v>10597</c:v>
                </c:pt>
                <c:pt idx="10597">
                  <c:v>10598</c:v>
                </c:pt>
                <c:pt idx="10598">
                  <c:v>10599</c:v>
                </c:pt>
                <c:pt idx="10599">
                  <c:v>10600</c:v>
                </c:pt>
                <c:pt idx="10600">
                  <c:v>10601</c:v>
                </c:pt>
                <c:pt idx="10601">
                  <c:v>10602</c:v>
                </c:pt>
                <c:pt idx="10602">
                  <c:v>10603</c:v>
                </c:pt>
                <c:pt idx="10603">
                  <c:v>10604</c:v>
                </c:pt>
                <c:pt idx="10604">
                  <c:v>10605</c:v>
                </c:pt>
                <c:pt idx="10605">
                  <c:v>10606</c:v>
                </c:pt>
                <c:pt idx="10606">
                  <c:v>10607</c:v>
                </c:pt>
                <c:pt idx="10607">
                  <c:v>10608</c:v>
                </c:pt>
                <c:pt idx="10608">
                  <c:v>10609</c:v>
                </c:pt>
                <c:pt idx="10609">
                  <c:v>10610</c:v>
                </c:pt>
                <c:pt idx="10610">
                  <c:v>10611</c:v>
                </c:pt>
                <c:pt idx="10611">
                  <c:v>10612</c:v>
                </c:pt>
                <c:pt idx="10612">
                  <c:v>10613</c:v>
                </c:pt>
                <c:pt idx="10613">
                  <c:v>10614</c:v>
                </c:pt>
                <c:pt idx="10614">
                  <c:v>10615</c:v>
                </c:pt>
                <c:pt idx="10615">
                  <c:v>10616</c:v>
                </c:pt>
                <c:pt idx="10616">
                  <c:v>10617</c:v>
                </c:pt>
                <c:pt idx="10617">
                  <c:v>10618</c:v>
                </c:pt>
                <c:pt idx="10618">
                  <c:v>10619</c:v>
                </c:pt>
                <c:pt idx="10619">
                  <c:v>10620</c:v>
                </c:pt>
                <c:pt idx="10620">
                  <c:v>10621</c:v>
                </c:pt>
                <c:pt idx="10621">
                  <c:v>10622</c:v>
                </c:pt>
                <c:pt idx="10622">
                  <c:v>10623</c:v>
                </c:pt>
                <c:pt idx="10623">
                  <c:v>10624</c:v>
                </c:pt>
                <c:pt idx="10624">
                  <c:v>10625</c:v>
                </c:pt>
                <c:pt idx="10625">
                  <c:v>10626</c:v>
                </c:pt>
                <c:pt idx="10626">
                  <c:v>10627</c:v>
                </c:pt>
                <c:pt idx="10627">
                  <c:v>10628</c:v>
                </c:pt>
                <c:pt idx="10628">
                  <c:v>10629</c:v>
                </c:pt>
                <c:pt idx="10629">
                  <c:v>10630</c:v>
                </c:pt>
                <c:pt idx="10630">
                  <c:v>10631</c:v>
                </c:pt>
                <c:pt idx="10631">
                  <c:v>10632</c:v>
                </c:pt>
                <c:pt idx="10632">
                  <c:v>10633</c:v>
                </c:pt>
                <c:pt idx="10633">
                  <c:v>10634</c:v>
                </c:pt>
                <c:pt idx="10634">
                  <c:v>10635</c:v>
                </c:pt>
                <c:pt idx="10635">
                  <c:v>10636</c:v>
                </c:pt>
                <c:pt idx="10636">
                  <c:v>10637</c:v>
                </c:pt>
                <c:pt idx="10637">
                  <c:v>10638</c:v>
                </c:pt>
                <c:pt idx="10638">
                  <c:v>10639</c:v>
                </c:pt>
                <c:pt idx="10639">
                  <c:v>10640</c:v>
                </c:pt>
                <c:pt idx="10640">
                  <c:v>10641</c:v>
                </c:pt>
                <c:pt idx="10641">
                  <c:v>10642</c:v>
                </c:pt>
                <c:pt idx="10642">
                  <c:v>10643</c:v>
                </c:pt>
                <c:pt idx="10643">
                  <c:v>10644</c:v>
                </c:pt>
                <c:pt idx="10644">
                  <c:v>10645</c:v>
                </c:pt>
                <c:pt idx="10645">
                  <c:v>10646</c:v>
                </c:pt>
                <c:pt idx="10646">
                  <c:v>10647</c:v>
                </c:pt>
                <c:pt idx="10647">
                  <c:v>10648</c:v>
                </c:pt>
                <c:pt idx="10648">
                  <c:v>10649</c:v>
                </c:pt>
                <c:pt idx="10649">
                  <c:v>10650</c:v>
                </c:pt>
                <c:pt idx="10650">
                  <c:v>10651</c:v>
                </c:pt>
                <c:pt idx="10651">
                  <c:v>10652</c:v>
                </c:pt>
                <c:pt idx="10652">
                  <c:v>10653</c:v>
                </c:pt>
                <c:pt idx="10653">
                  <c:v>10654</c:v>
                </c:pt>
                <c:pt idx="10654">
                  <c:v>10655</c:v>
                </c:pt>
                <c:pt idx="10655">
                  <c:v>10656</c:v>
                </c:pt>
                <c:pt idx="10656">
                  <c:v>10657</c:v>
                </c:pt>
                <c:pt idx="10657">
                  <c:v>10658</c:v>
                </c:pt>
                <c:pt idx="10658">
                  <c:v>10659</c:v>
                </c:pt>
                <c:pt idx="10659">
                  <c:v>10660</c:v>
                </c:pt>
                <c:pt idx="10660">
                  <c:v>10661</c:v>
                </c:pt>
                <c:pt idx="10661">
                  <c:v>10662</c:v>
                </c:pt>
                <c:pt idx="10662">
                  <c:v>10663</c:v>
                </c:pt>
                <c:pt idx="10663">
                  <c:v>10664</c:v>
                </c:pt>
                <c:pt idx="10664">
                  <c:v>10665</c:v>
                </c:pt>
                <c:pt idx="10665">
                  <c:v>10666</c:v>
                </c:pt>
                <c:pt idx="10666">
                  <c:v>10667</c:v>
                </c:pt>
                <c:pt idx="10667">
                  <c:v>10668</c:v>
                </c:pt>
                <c:pt idx="10668">
                  <c:v>10669</c:v>
                </c:pt>
                <c:pt idx="10669">
                  <c:v>10670</c:v>
                </c:pt>
                <c:pt idx="10670">
                  <c:v>10671</c:v>
                </c:pt>
                <c:pt idx="10671">
                  <c:v>10672</c:v>
                </c:pt>
                <c:pt idx="10672">
                  <c:v>10673</c:v>
                </c:pt>
                <c:pt idx="10673">
                  <c:v>10674</c:v>
                </c:pt>
                <c:pt idx="10674">
                  <c:v>10675</c:v>
                </c:pt>
                <c:pt idx="10675">
                  <c:v>10676</c:v>
                </c:pt>
                <c:pt idx="10676">
                  <c:v>10677</c:v>
                </c:pt>
                <c:pt idx="10677">
                  <c:v>10678</c:v>
                </c:pt>
                <c:pt idx="10678">
                  <c:v>10679</c:v>
                </c:pt>
                <c:pt idx="10679">
                  <c:v>10680</c:v>
                </c:pt>
                <c:pt idx="10680">
                  <c:v>10681</c:v>
                </c:pt>
                <c:pt idx="10681">
                  <c:v>10682</c:v>
                </c:pt>
                <c:pt idx="10682">
                  <c:v>10683</c:v>
                </c:pt>
                <c:pt idx="10683">
                  <c:v>10684</c:v>
                </c:pt>
                <c:pt idx="10684">
                  <c:v>10685</c:v>
                </c:pt>
                <c:pt idx="10685">
                  <c:v>10686</c:v>
                </c:pt>
                <c:pt idx="10686">
                  <c:v>10687</c:v>
                </c:pt>
                <c:pt idx="10687">
                  <c:v>10688</c:v>
                </c:pt>
                <c:pt idx="10688">
                  <c:v>10689</c:v>
                </c:pt>
                <c:pt idx="10689">
                  <c:v>10690</c:v>
                </c:pt>
                <c:pt idx="10690">
                  <c:v>10691</c:v>
                </c:pt>
                <c:pt idx="10691">
                  <c:v>10692</c:v>
                </c:pt>
                <c:pt idx="10692">
                  <c:v>10693</c:v>
                </c:pt>
                <c:pt idx="10693">
                  <c:v>10694</c:v>
                </c:pt>
                <c:pt idx="10694">
                  <c:v>10695</c:v>
                </c:pt>
                <c:pt idx="10695">
                  <c:v>10696</c:v>
                </c:pt>
                <c:pt idx="10696">
                  <c:v>10697</c:v>
                </c:pt>
                <c:pt idx="10697">
                  <c:v>10698</c:v>
                </c:pt>
                <c:pt idx="10698">
                  <c:v>10699</c:v>
                </c:pt>
                <c:pt idx="10699">
                  <c:v>10700</c:v>
                </c:pt>
                <c:pt idx="10700">
                  <c:v>10701</c:v>
                </c:pt>
                <c:pt idx="10701">
                  <c:v>10702</c:v>
                </c:pt>
                <c:pt idx="10702">
                  <c:v>10703</c:v>
                </c:pt>
                <c:pt idx="10703">
                  <c:v>10704</c:v>
                </c:pt>
                <c:pt idx="10704">
                  <c:v>10705</c:v>
                </c:pt>
                <c:pt idx="10705">
                  <c:v>10706</c:v>
                </c:pt>
                <c:pt idx="10706">
                  <c:v>10707</c:v>
                </c:pt>
                <c:pt idx="10707">
                  <c:v>10708</c:v>
                </c:pt>
                <c:pt idx="10708">
                  <c:v>10709</c:v>
                </c:pt>
                <c:pt idx="10709">
                  <c:v>10710</c:v>
                </c:pt>
                <c:pt idx="10710">
                  <c:v>10711</c:v>
                </c:pt>
                <c:pt idx="10711">
                  <c:v>10712</c:v>
                </c:pt>
                <c:pt idx="10712">
                  <c:v>10713</c:v>
                </c:pt>
                <c:pt idx="10713">
                  <c:v>10714</c:v>
                </c:pt>
                <c:pt idx="10714">
                  <c:v>10715</c:v>
                </c:pt>
                <c:pt idx="10715">
                  <c:v>10716</c:v>
                </c:pt>
                <c:pt idx="10716">
                  <c:v>10717</c:v>
                </c:pt>
                <c:pt idx="10717">
                  <c:v>10718</c:v>
                </c:pt>
                <c:pt idx="10718">
                  <c:v>10719</c:v>
                </c:pt>
                <c:pt idx="10719">
                  <c:v>10720</c:v>
                </c:pt>
                <c:pt idx="10720">
                  <c:v>10721</c:v>
                </c:pt>
                <c:pt idx="10721">
                  <c:v>10722</c:v>
                </c:pt>
                <c:pt idx="10722">
                  <c:v>10723</c:v>
                </c:pt>
                <c:pt idx="10723">
                  <c:v>10724</c:v>
                </c:pt>
                <c:pt idx="10724">
                  <c:v>10725</c:v>
                </c:pt>
                <c:pt idx="10725">
                  <c:v>10726</c:v>
                </c:pt>
                <c:pt idx="10726">
                  <c:v>10727</c:v>
                </c:pt>
                <c:pt idx="10727">
                  <c:v>10728</c:v>
                </c:pt>
                <c:pt idx="10728">
                  <c:v>10729</c:v>
                </c:pt>
                <c:pt idx="10729">
                  <c:v>10730</c:v>
                </c:pt>
                <c:pt idx="10730">
                  <c:v>10731</c:v>
                </c:pt>
                <c:pt idx="10731">
                  <c:v>10732</c:v>
                </c:pt>
                <c:pt idx="10732">
                  <c:v>10733</c:v>
                </c:pt>
                <c:pt idx="10733">
                  <c:v>10734</c:v>
                </c:pt>
                <c:pt idx="10734">
                  <c:v>10735</c:v>
                </c:pt>
                <c:pt idx="10735">
                  <c:v>10736</c:v>
                </c:pt>
                <c:pt idx="10736">
                  <c:v>10737</c:v>
                </c:pt>
                <c:pt idx="10737">
                  <c:v>10738</c:v>
                </c:pt>
                <c:pt idx="10738">
                  <c:v>10739</c:v>
                </c:pt>
                <c:pt idx="10739">
                  <c:v>10740</c:v>
                </c:pt>
                <c:pt idx="10740">
                  <c:v>10741</c:v>
                </c:pt>
                <c:pt idx="10741">
                  <c:v>10742</c:v>
                </c:pt>
                <c:pt idx="10742">
                  <c:v>10743</c:v>
                </c:pt>
                <c:pt idx="10743">
                  <c:v>10744</c:v>
                </c:pt>
                <c:pt idx="10744">
                  <c:v>10745</c:v>
                </c:pt>
                <c:pt idx="10745">
                  <c:v>10746</c:v>
                </c:pt>
                <c:pt idx="10746">
                  <c:v>10747</c:v>
                </c:pt>
                <c:pt idx="10747">
                  <c:v>10748</c:v>
                </c:pt>
                <c:pt idx="10748">
                  <c:v>10749</c:v>
                </c:pt>
                <c:pt idx="10749">
                  <c:v>10750</c:v>
                </c:pt>
                <c:pt idx="10750">
                  <c:v>10751</c:v>
                </c:pt>
                <c:pt idx="10751">
                  <c:v>10752</c:v>
                </c:pt>
                <c:pt idx="10752">
                  <c:v>10753</c:v>
                </c:pt>
                <c:pt idx="10753">
                  <c:v>10754</c:v>
                </c:pt>
                <c:pt idx="10754">
                  <c:v>10755</c:v>
                </c:pt>
                <c:pt idx="10755">
                  <c:v>10756</c:v>
                </c:pt>
                <c:pt idx="10756">
                  <c:v>10757</c:v>
                </c:pt>
                <c:pt idx="10757">
                  <c:v>10758</c:v>
                </c:pt>
                <c:pt idx="10758">
                  <c:v>10759</c:v>
                </c:pt>
                <c:pt idx="10759">
                  <c:v>10760</c:v>
                </c:pt>
                <c:pt idx="10760">
                  <c:v>10761</c:v>
                </c:pt>
                <c:pt idx="10761">
                  <c:v>10762</c:v>
                </c:pt>
                <c:pt idx="10762">
                  <c:v>10763</c:v>
                </c:pt>
                <c:pt idx="10763">
                  <c:v>10764</c:v>
                </c:pt>
                <c:pt idx="10764">
                  <c:v>10765</c:v>
                </c:pt>
                <c:pt idx="10765">
                  <c:v>10766</c:v>
                </c:pt>
                <c:pt idx="10766">
                  <c:v>10767</c:v>
                </c:pt>
                <c:pt idx="10767">
                  <c:v>10768</c:v>
                </c:pt>
                <c:pt idx="10768">
                  <c:v>10769</c:v>
                </c:pt>
                <c:pt idx="10769">
                  <c:v>10770</c:v>
                </c:pt>
                <c:pt idx="10770">
                  <c:v>10771</c:v>
                </c:pt>
                <c:pt idx="10771">
                  <c:v>10772</c:v>
                </c:pt>
                <c:pt idx="10772">
                  <c:v>10773</c:v>
                </c:pt>
                <c:pt idx="10773">
                  <c:v>10774</c:v>
                </c:pt>
                <c:pt idx="10774">
                  <c:v>10775</c:v>
                </c:pt>
                <c:pt idx="10775">
                  <c:v>10776</c:v>
                </c:pt>
                <c:pt idx="10776">
                  <c:v>10777</c:v>
                </c:pt>
                <c:pt idx="10777">
                  <c:v>10778</c:v>
                </c:pt>
                <c:pt idx="10778">
                  <c:v>10779</c:v>
                </c:pt>
                <c:pt idx="10779">
                  <c:v>10780</c:v>
                </c:pt>
                <c:pt idx="10780">
                  <c:v>10781</c:v>
                </c:pt>
                <c:pt idx="10781">
                  <c:v>10782</c:v>
                </c:pt>
                <c:pt idx="10782">
                  <c:v>10783</c:v>
                </c:pt>
                <c:pt idx="10783">
                  <c:v>10784</c:v>
                </c:pt>
                <c:pt idx="10784">
                  <c:v>10785</c:v>
                </c:pt>
                <c:pt idx="10785">
                  <c:v>10786</c:v>
                </c:pt>
                <c:pt idx="10786">
                  <c:v>10787</c:v>
                </c:pt>
                <c:pt idx="10787">
                  <c:v>10788</c:v>
                </c:pt>
                <c:pt idx="10788">
                  <c:v>10789</c:v>
                </c:pt>
                <c:pt idx="10789">
                  <c:v>10790</c:v>
                </c:pt>
                <c:pt idx="10790">
                  <c:v>10791</c:v>
                </c:pt>
                <c:pt idx="10791">
                  <c:v>10792</c:v>
                </c:pt>
                <c:pt idx="10792">
                  <c:v>10793</c:v>
                </c:pt>
                <c:pt idx="10793">
                  <c:v>10794</c:v>
                </c:pt>
                <c:pt idx="10794">
                  <c:v>10795</c:v>
                </c:pt>
                <c:pt idx="10795">
                  <c:v>10796</c:v>
                </c:pt>
                <c:pt idx="10796">
                  <c:v>10797</c:v>
                </c:pt>
                <c:pt idx="10797">
                  <c:v>10798</c:v>
                </c:pt>
                <c:pt idx="10798">
                  <c:v>10799</c:v>
                </c:pt>
                <c:pt idx="10799">
                  <c:v>10800</c:v>
                </c:pt>
                <c:pt idx="10800">
                  <c:v>10801</c:v>
                </c:pt>
                <c:pt idx="10801">
                  <c:v>10802</c:v>
                </c:pt>
                <c:pt idx="10802">
                  <c:v>10803</c:v>
                </c:pt>
                <c:pt idx="10803">
                  <c:v>10804</c:v>
                </c:pt>
                <c:pt idx="10804">
                  <c:v>10805</c:v>
                </c:pt>
                <c:pt idx="10805">
                  <c:v>10806</c:v>
                </c:pt>
                <c:pt idx="10806">
                  <c:v>10807</c:v>
                </c:pt>
                <c:pt idx="10807">
                  <c:v>10808</c:v>
                </c:pt>
                <c:pt idx="10808">
                  <c:v>10809</c:v>
                </c:pt>
                <c:pt idx="10809">
                  <c:v>10810</c:v>
                </c:pt>
                <c:pt idx="10810">
                  <c:v>10811</c:v>
                </c:pt>
                <c:pt idx="10811">
                  <c:v>10812</c:v>
                </c:pt>
                <c:pt idx="10812">
                  <c:v>10813</c:v>
                </c:pt>
                <c:pt idx="10813">
                  <c:v>10814</c:v>
                </c:pt>
                <c:pt idx="10814">
                  <c:v>10815</c:v>
                </c:pt>
                <c:pt idx="10815">
                  <c:v>10816</c:v>
                </c:pt>
                <c:pt idx="10816">
                  <c:v>10817</c:v>
                </c:pt>
                <c:pt idx="10817">
                  <c:v>10818</c:v>
                </c:pt>
                <c:pt idx="10818">
                  <c:v>10819</c:v>
                </c:pt>
                <c:pt idx="10819">
                  <c:v>10820</c:v>
                </c:pt>
                <c:pt idx="10820">
                  <c:v>10821</c:v>
                </c:pt>
                <c:pt idx="10821">
                  <c:v>10822</c:v>
                </c:pt>
                <c:pt idx="10822">
                  <c:v>10823</c:v>
                </c:pt>
                <c:pt idx="10823">
                  <c:v>10824</c:v>
                </c:pt>
                <c:pt idx="10824">
                  <c:v>10825</c:v>
                </c:pt>
                <c:pt idx="10825">
                  <c:v>10826</c:v>
                </c:pt>
                <c:pt idx="10826">
                  <c:v>10827</c:v>
                </c:pt>
                <c:pt idx="10827">
                  <c:v>10828</c:v>
                </c:pt>
                <c:pt idx="10828">
                  <c:v>10829</c:v>
                </c:pt>
                <c:pt idx="10829">
                  <c:v>10830</c:v>
                </c:pt>
                <c:pt idx="10830">
                  <c:v>10831</c:v>
                </c:pt>
                <c:pt idx="10831">
                  <c:v>10832</c:v>
                </c:pt>
                <c:pt idx="10832">
                  <c:v>10833</c:v>
                </c:pt>
                <c:pt idx="10833">
                  <c:v>10834</c:v>
                </c:pt>
                <c:pt idx="10834">
                  <c:v>10835</c:v>
                </c:pt>
                <c:pt idx="10835">
                  <c:v>10836</c:v>
                </c:pt>
                <c:pt idx="10836">
                  <c:v>10837</c:v>
                </c:pt>
                <c:pt idx="10837">
                  <c:v>10838</c:v>
                </c:pt>
                <c:pt idx="10838">
                  <c:v>10839</c:v>
                </c:pt>
                <c:pt idx="10839">
                  <c:v>10840</c:v>
                </c:pt>
                <c:pt idx="10840">
                  <c:v>10841</c:v>
                </c:pt>
                <c:pt idx="10841">
                  <c:v>10842</c:v>
                </c:pt>
                <c:pt idx="10842">
                  <c:v>10843</c:v>
                </c:pt>
                <c:pt idx="10843">
                  <c:v>10844</c:v>
                </c:pt>
                <c:pt idx="10844">
                  <c:v>10845</c:v>
                </c:pt>
                <c:pt idx="10845">
                  <c:v>10846</c:v>
                </c:pt>
                <c:pt idx="10846">
                  <c:v>10847</c:v>
                </c:pt>
                <c:pt idx="10847">
                  <c:v>10848</c:v>
                </c:pt>
                <c:pt idx="10848">
                  <c:v>10849</c:v>
                </c:pt>
                <c:pt idx="10849">
                  <c:v>10850</c:v>
                </c:pt>
                <c:pt idx="10850">
                  <c:v>10851</c:v>
                </c:pt>
                <c:pt idx="10851">
                  <c:v>10852</c:v>
                </c:pt>
                <c:pt idx="10852">
                  <c:v>10853</c:v>
                </c:pt>
                <c:pt idx="10853">
                  <c:v>10854</c:v>
                </c:pt>
                <c:pt idx="10854">
                  <c:v>10855</c:v>
                </c:pt>
                <c:pt idx="10855">
                  <c:v>10856</c:v>
                </c:pt>
                <c:pt idx="10856">
                  <c:v>10857</c:v>
                </c:pt>
                <c:pt idx="10857">
                  <c:v>10858</c:v>
                </c:pt>
                <c:pt idx="10858">
                  <c:v>10859</c:v>
                </c:pt>
                <c:pt idx="10859">
                  <c:v>10860</c:v>
                </c:pt>
                <c:pt idx="10860">
                  <c:v>10861</c:v>
                </c:pt>
                <c:pt idx="10861">
                  <c:v>10862</c:v>
                </c:pt>
                <c:pt idx="10862">
                  <c:v>10863</c:v>
                </c:pt>
                <c:pt idx="10863">
                  <c:v>10864</c:v>
                </c:pt>
                <c:pt idx="10864">
                  <c:v>10865</c:v>
                </c:pt>
                <c:pt idx="10865">
                  <c:v>10866</c:v>
                </c:pt>
                <c:pt idx="10866">
                  <c:v>10867</c:v>
                </c:pt>
                <c:pt idx="10867">
                  <c:v>10868</c:v>
                </c:pt>
                <c:pt idx="10868">
                  <c:v>10869</c:v>
                </c:pt>
                <c:pt idx="10869">
                  <c:v>10870</c:v>
                </c:pt>
                <c:pt idx="10870">
                  <c:v>10871</c:v>
                </c:pt>
                <c:pt idx="10871">
                  <c:v>10872</c:v>
                </c:pt>
                <c:pt idx="10872">
                  <c:v>10873</c:v>
                </c:pt>
                <c:pt idx="10873">
                  <c:v>10874</c:v>
                </c:pt>
                <c:pt idx="10874">
                  <c:v>10875</c:v>
                </c:pt>
                <c:pt idx="10875">
                  <c:v>10876</c:v>
                </c:pt>
                <c:pt idx="10876">
                  <c:v>10877</c:v>
                </c:pt>
                <c:pt idx="10877">
                  <c:v>10878</c:v>
                </c:pt>
                <c:pt idx="10878">
                  <c:v>10879</c:v>
                </c:pt>
                <c:pt idx="10879">
                  <c:v>10880</c:v>
                </c:pt>
                <c:pt idx="10880">
                  <c:v>10881</c:v>
                </c:pt>
                <c:pt idx="10881">
                  <c:v>10882</c:v>
                </c:pt>
                <c:pt idx="10882">
                  <c:v>10883</c:v>
                </c:pt>
                <c:pt idx="10883">
                  <c:v>10884</c:v>
                </c:pt>
                <c:pt idx="10884">
                  <c:v>10885</c:v>
                </c:pt>
                <c:pt idx="10885">
                  <c:v>10886</c:v>
                </c:pt>
                <c:pt idx="10886">
                  <c:v>10887</c:v>
                </c:pt>
                <c:pt idx="10887">
                  <c:v>10888</c:v>
                </c:pt>
                <c:pt idx="10888">
                  <c:v>10889</c:v>
                </c:pt>
                <c:pt idx="10889">
                  <c:v>10890</c:v>
                </c:pt>
                <c:pt idx="10890">
                  <c:v>10891</c:v>
                </c:pt>
                <c:pt idx="10891">
                  <c:v>10892</c:v>
                </c:pt>
                <c:pt idx="10892">
                  <c:v>10893</c:v>
                </c:pt>
                <c:pt idx="10893">
                  <c:v>10894</c:v>
                </c:pt>
                <c:pt idx="10894">
                  <c:v>10895</c:v>
                </c:pt>
                <c:pt idx="10895">
                  <c:v>10896</c:v>
                </c:pt>
                <c:pt idx="10896">
                  <c:v>10897</c:v>
                </c:pt>
                <c:pt idx="10897">
                  <c:v>10898</c:v>
                </c:pt>
                <c:pt idx="10898">
                  <c:v>10899</c:v>
                </c:pt>
                <c:pt idx="10899">
                  <c:v>10900</c:v>
                </c:pt>
                <c:pt idx="10900">
                  <c:v>10901</c:v>
                </c:pt>
                <c:pt idx="10901">
                  <c:v>10902</c:v>
                </c:pt>
                <c:pt idx="10902">
                  <c:v>10903</c:v>
                </c:pt>
                <c:pt idx="10903">
                  <c:v>10904</c:v>
                </c:pt>
                <c:pt idx="10904">
                  <c:v>10905</c:v>
                </c:pt>
                <c:pt idx="10905">
                  <c:v>10906</c:v>
                </c:pt>
                <c:pt idx="10906">
                  <c:v>10907</c:v>
                </c:pt>
                <c:pt idx="10907">
                  <c:v>10908</c:v>
                </c:pt>
                <c:pt idx="10908">
                  <c:v>10909</c:v>
                </c:pt>
                <c:pt idx="10909">
                  <c:v>10910</c:v>
                </c:pt>
                <c:pt idx="10910">
                  <c:v>10911</c:v>
                </c:pt>
                <c:pt idx="10911">
                  <c:v>10912</c:v>
                </c:pt>
                <c:pt idx="10912">
                  <c:v>10913</c:v>
                </c:pt>
                <c:pt idx="10913">
                  <c:v>10914</c:v>
                </c:pt>
                <c:pt idx="10914">
                  <c:v>10915</c:v>
                </c:pt>
                <c:pt idx="10915">
                  <c:v>10916</c:v>
                </c:pt>
                <c:pt idx="10916">
                  <c:v>10917</c:v>
                </c:pt>
                <c:pt idx="10917">
                  <c:v>10918</c:v>
                </c:pt>
                <c:pt idx="10918">
                  <c:v>10919</c:v>
                </c:pt>
                <c:pt idx="10919">
                  <c:v>10920</c:v>
                </c:pt>
                <c:pt idx="10920">
                  <c:v>10921</c:v>
                </c:pt>
                <c:pt idx="10921">
                  <c:v>10922</c:v>
                </c:pt>
                <c:pt idx="10922">
                  <c:v>10923</c:v>
                </c:pt>
                <c:pt idx="10923">
                  <c:v>10924</c:v>
                </c:pt>
                <c:pt idx="10924">
                  <c:v>10925</c:v>
                </c:pt>
                <c:pt idx="10925">
                  <c:v>10926</c:v>
                </c:pt>
                <c:pt idx="10926">
                  <c:v>10927</c:v>
                </c:pt>
                <c:pt idx="10927">
                  <c:v>10928</c:v>
                </c:pt>
                <c:pt idx="10928">
                  <c:v>10929</c:v>
                </c:pt>
                <c:pt idx="10929">
                  <c:v>10930</c:v>
                </c:pt>
                <c:pt idx="10930">
                  <c:v>10931</c:v>
                </c:pt>
                <c:pt idx="10931">
                  <c:v>10932</c:v>
                </c:pt>
                <c:pt idx="10932">
                  <c:v>10933</c:v>
                </c:pt>
                <c:pt idx="10933">
                  <c:v>10934</c:v>
                </c:pt>
                <c:pt idx="10934">
                  <c:v>10935</c:v>
                </c:pt>
                <c:pt idx="10935">
                  <c:v>10936</c:v>
                </c:pt>
                <c:pt idx="10936">
                  <c:v>10937</c:v>
                </c:pt>
                <c:pt idx="10937">
                  <c:v>10938</c:v>
                </c:pt>
                <c:pt idx="10938">
                  <c:v>10939</c:v>
                </c:pt>
                <c:pt idx="10939">
                  <c:v>10940</c:v>
                </c:pt>
                <c:pt idx="10940">
                  <c:v>10941</c:v>
                </c:pt>
                <c:pt idx="10941">
                  <c:v>10942</c:v>
                </c:pt>
                <c:pt idx="10942">
                  <c:v>10943</c:v>
                </c:pt>
                <c:pt idx="10943">
                  <c:v>10944</c:v>
                </c:pt>
                <c:pt idx="10944">
                  <c:v>10945</c:v>
                </c:pt>
                <c:pt idx="10945">
                  <c:v>10946</c:v>
                </c:pt>
                <c:pt idx="10946">
                  <c:v>10947</c:v>
                </c:pt>
                <c:pt idx="10947">
                  <c:v>10948</c:v>
                </c:pt>
                <c:pt idx="10948">
                  <c:v>10949</c:v>
                </c:pt>
                <c:pt idx="10949">
                  <c:v>10950</c:v>
                </c:pt>
                <c:pt idx="10950">
                  <c:v>10951</c:v>
                </c:pt>
                <c:pt idx="10951">
                  <c:v>10952</c:v>
                </c:pt>
                <c:pt idx="10952">
                  <c:v>10953</c:v>
                </c:pt>
                <c:pt idx="10953">
                  <c:v>10954</c:v>
                </c:pt>
                <c:pt idx="10954">
                  <c:v>10955</c:v>
                </c:pt>
                <c:pt idx="10955">
                  <c:v>10956</c:v>
                </c:pt>
                <c:pt idx="10956">
                  <c:v>10957</c:v>
                </c:pt>
                <c:pt idx="10957">
                  <c:v>10958</c:v>
                </c:pt>
                <c:pt idx="10958">
                  <c:v>10959</c:v>
                </c:pt>
                <c:pt idx="10959">
                  <c:v>10960</c:v>
                </c:pt>
                <c:pt idx="10960">
                  <c:v>10961</c:v>
                </c:pt>
                <c:pt idx="10961">
                  <c:v>10962</c:v>
                </c:pt>
                <c:pt idx="10962">
                  <c:v>10963</c:v>
                </c:pt>
                <c:pt idx="10963">
                  <c:v>10964</c:v>
                </c:pt>
                <c:pt idx="10964">
                  <c:v>10965</c:v>
                </c:pt>
                <c:pt idx="10965">
                  <c:v>10966</c:v>
                </c:pt>
                <c:pt idx="10966">
                  <c:v>10967</c:v>
                </c:pt>
                <c:pt idx="10967">
                  <c:v>10968</c:v>
                </c:pt>
                <c:pt idx="10968">
                  <c:v>10969</c:v>
                </c:pt>
                <c:pt idx="10969">
                  <c:v>10970</c:v>
                </c:pt>
                <c:pt idx="10970">
                  <c:v>10971</c:v>
                </c:pt>
                <c:pt idx="10971">
                  <c:v>10972</c:v>
                </c:pt>
                <c:pt idx="10972">
                  <c:v>10973</c:v>
                </c:pt>
                <c:pt idx="10973">
                  <c:v>10974</c:v>
                </c:pt>
                <c:pt idx="10974">
                  <c:v>10975</c:v>
                </c:pt>
                <c:pt idx="10975">
                  <c:v>10976</c:v>
                </c:pt>
                <c:pt idx="10976">
                  <c:v>10977</c:v>
                </c:pt>
                <c:pt idx="10977">
                  <c:v>10978</c:v>
                </c:pt>
                <c:pt idx="10978">
                  <c:v>10979</c:v>
                </c:pt>
                <c:pt idx="10979">
                  <c:v>10980</c:v>
                </c:pt>
                <c:pt idx="10980">
                  <c:v>10981</c:v>
                </c:pt>
                <c:pt idx="10981">
                  <c:v>10982</c:v>
                </c:pt>
                <c:pt idx="10982">
                  <c:v>10983</c:v>
                </c:pt>
                <c:pt idx="10983">
                  <c:v>10984</c:v>
                </c:pt>
                <c:pt idx="10984">
                  <c:v>10985</c:v>
                </c:pt>
                <c:pt idx="10985">
                  <c:v>10986</c:v>
                </c:pt>
                <c:pt idx="10986">
                  <c:v>10987</c:v>
                </c:pt>
                <c:pt idx="10987">
                  <c:v>10988</c:v>
                </c:pt>
                <c:pt idx="10988">
                  <c:v>10989</c:v>
                </c:pt>
                <c:pt idx="10989">
                  <c:v>10990</c:v>
                </c:pt>
                <c:pt idx="10990">
                  <c:v>10991</c:v>
                </c:pt>
                <c:pt idx="10991">
                  <c:v>10992</c:v>
                </c:pt>
                <c:pt idx="10992">
                  <c:v>10993</c:v>
                </c:pt>
                <c:pt idx="10993">
                  <c:v>10994</c:v>
                </c:pt>
                <c:pt idx="10994">
                  <c:v>10995</c:v>
                </c:pt>
                <c:pt idx="10995">
                  <c:v>10996</c:v>
                </c:pt>
                <c:pt idx="10996">
                  <c:v>10997</c:v>
                </c:pt>
                <c:pt idx="10997">
                  <c:v>10998</c:v>
                </c:pt>
                <c:pt idx="10998">
                  <c:v>10999</c:v>
                </c:pt>
                <c:pt idx="10999">
                  <c:v>11000</c:v>
                </c:pt>
                <c:pt idx="11000">
                  <c:v>11001</c:v>
                </c:pt>
                <c:pt idx="11001">
                  <c:v>11002</c:v>
                </c:pt>
                <c:pt idx="11002">
                  <c:v>11003</c:v>
                </c:pt>
                <c:pt idx="11003">
                  <c:v>11004</c:v>
                </c:pt>
                <c:pt idx="11004">
                  <c:v>11005</c:v>
                </c:pt>
                <c:pt idx="11005">
                  <c:v>11006</c:v>
                </c:pt>
                <c:pt idx="11006">
                  <c:v>11007</c:v>
                </c:pt>
                <c:pt idx="11007">
                  <c:v>11008</c:v>
                </c:pt>
                <c:pt idx="11008">
                  <c:v>11009</c:v>
                </c:pt>
                <c:pt idx="11009">
                  <c:v>11010</c:v>
                </c:pt>
                <c:pt idx="11010">
                  <c:v>11011</c:v>
                </c:pt>
                <c:pt idx="11011">
                  <c:v>11012</c:v>
                </c:pt>
                <c:pt idx="11012">
                  <c:v>11013</c:v>
                </c:pt>
                <c:pt idx="11013">
                  <c:v>11014</c:v>
                </c:pt>
                <c:pt idx="11014">
                  <c:v>11015</c:v>
                </c:pt>
                <c:pt idx="11015">
                  <c:v>11016</c:v>
                </c:pt>
                <c:pt idx="11016">
                  <c:v>11017</c:v>
                </c:pt>
                <c:pt idx="11017">
                  <c:v>11018</c:v>
                </c:pt>
                <c:pt idx="11018">
                  <c:v>11019</c:v>
                </c:pt>
                <c:pt idx="11019">
                  <c:v>11020</c:v>
                </c:pt>
                <c:pt idx="11020">
                  <c:v>11021</c:v>
                </c:pt>
                <c:pt idx="11021">
                  <c:v>11022</c:v>
                </c:pt>
                <c:pt idx="11022">
                  <c:v>11023</c:v>
                </c:pt>
                <c:pt idx="11023">
                  <c:v>11024</c:v>
                </c:pt>
                <c:pt idx="11024">
                  <c:v>11025</c:v>
                </c:pt>
                <c:pt idx="11025">
                  <c:v>11026</c:v>
                </c:pt>
                <c:pt idx="11026">
                  <c:v>11027</c:v>
                </c:pt>
                <c:pt idx="11027">
                  <c:v>11028</c:v>
                </c:pt>
                <c:pt idx="11028">
                  <c:v>11029</c:v>
                </c:pt>
                <c:pt idx="11029">
                  <c:v>11030</c:v>
                </c:pt>
                <c:pt idx="11030">
                  <c:v>11031</c:v>
                </c:pt>
                <c:pt idx="11031">
                  <c:v>11032</c:v>
                </c:pt>
                <c:pt idx="11032">
                  <c:v>11033</c:v>
                </c:pt>
                <c:pt idx="11033">
                  <c:v>11034</c:v>
                </c:pt>
                <c:pt idx="11034">
                  <c:v>11035</c:v>
                </c:pt>
                <c:pt idx="11035">
                  <c:v>11036</c:v>
                </c:pt>
                <c:pt idx="11036">
                  <c:v>11037</c:v>
                </c:pt>
                <c:pt idx="11037">
                  <c:v>11038</c:v>
                </c:pt>
                <c:pt idx="11038">
                  <c:v>11039</c:v>
                </c:pt>
                <c:pt idx="11039">
                  <c:v>11040</c:v>
                </c:pt>
                <c:pt idx="11040">
                  <c:v>11041</c:v>
                </c:pt>
                <c:pt idx="11041">
                  <c:v>11042</c:v>
                </c:pt>
                <c:pt idx="11042">
                  <c:v>11043</c:v>
                </c:pt>
                <c:pt idx="11043">
                  <c:v>11044</c:v>
                </c:pt>
                <c:pt idx="11044">
                  <c:v>11045</c:v>
                </c:pt>
                <c:pt idx="11045">
                  <c:v>11046</c:v>
                </c:pt>
                <c:pt idx="11046">
                  <c:v>11047</c:v>
                </c:pt>
                <c:pt idx="11047">
                  <c:v>11048</c:v>
                </c:pt>
                <c:pt idx="11048">
                  <c:v>11049</c:v>
                </c:pt>
                <c:pt idx="11049">
                  <c:v>11050</c:v>
                </c:pt>
                <c:pt idx="11050">
                  <c:v>11051</c:v>
                </c:pt>
                <c:pt idx="11051">
                  <c:v>11052</c:v>
                </c:pt>
                <c:pt idx="11052">
                  <c:v>11053</c:v>
                </c:pt>
                <c:pt idx="11053">
                  <c:v>11054</c:v>
                </c:pt>
                <c:pt idx="11054">
                  <c:v>11055</c:v>
                </c:pt>
                <c:pt idx="11055">
                  <c:v>11056</c:v>
                </c:pt>
                <c:pt idx="11056">
                  <c:v>11057</c:v>
                </c:pt>
                <c:pt idx="11057">
                  <c:v>11058</c:v>
                </c:pt>
                <c:pt idx="11058">
                  <c:v>11059</c:v>
                </c:pt>
                <c:pt idx="11059">
                  <c:v>11060</c:v>
                </c:pt>
                <c:pt idx="11060">
                  <c:v>11061</c:v>
                </c:pt>
                <c:pt idx="11061">
                  <c:v>11062</c:v>
                </c:pt>
                <c:pt idx="11062">
                  <c:v>11063</c:v>
                </c:pt>
                <c:pt idx="11063">
                  <c:v>11064</c:v>
                </c:pt>
                <c:pt idx="11064">
                  <c:v>11065</c:v>
                </c:pt>
                <c:pt idx="11065">
                  <c:v>11066</c:v>
                </c:pt>
                <c:pt idx="11066">
                  <c:v>11067</c:v>
                </c:pt>
                <c:pt idx="11067">
                  <c:v>11068</c:v>
                </c:pt>
                <c:pt idx="11068">
                  <c:v>11069</c:v>
                </c:pt>
                <c:pt idx="11069">
                  <c:v>11070</c:v>
                </c:pt>
                <c:pt idx="11070">
                  <c:v>11071</c:v>
                </c:pt>
                <c:pt idx="11071">
                  <c:v>11072</c:v>
                </c:pt>
                <c:pt idx="11072">
                  <c:v>11073</c:v>
                </c:pt>
                <c:pt idx="11073">
                  <c:v>11074</c:v>
                </c:pt>
                <c:pt idx="11074">
                  <c:v>11075</c:v>
                </c:pt>
                <c:pt idx="11075">
                  <c:v>11076</c:v>
                </c:pt>
                <c:pt idx="11076">
                  <c:v>11077</c:v>
                </c:pt>
                <c:pt idx="11077">
                  <c:v>11078</c:v>
                </c:pt>
                <c:pt idx="11078">
                  <c:v>11079</c:v>
                </c:pt>
                <c:pt idx="11079">
                  <c:v>11080</c:v>
                </c:pt>
                <c:pt idx="11080">
                  <c:v>11081</c:v>
                </c:pt>
                <c:pt idx="11081">
                  <c:v>11082</c:v>
                </c:pt>
                <c:pt idx="11082">
                  <c:v>11083</c:v>
                </c:pt>
                <c:pt idx="11083">
                  <c:v>11084</c:v>
                </c:pt>
                <c:pt idx="11084">
                  <c:v>11085</c:v>
                </c:pt>
                <c:pt idx="11085">
                  <c:v>11086</c:v>
                </c:pt>
                <c:pt idx="11086">
                  <c:v>11087</c:v>
                </c:pt>
                <c:pt idx="11087">
                  <c:v>11088</c:v>
                </c:pt>
                <c:pt idx="11088">
                  <c:v>11089</c:v>
                </c:pt>
                <c:pt idx="11089">
                  <c:v>11090</c:v>
                </c:pt>
                <c:pt idx="11090">
                  <c:v>11091</c:v>
                </c:pt>
                <c:pt idx="11091">
                  <c:v>11092</c:v>
                </c:pt>
                <c:pt idx="11092">
                  <c:v>11093</c:v>
                </c:pt>
                <c:pt idx="11093">
                  <c:v>11094</c:v>
                </c:pt>
                <c:pt idx="11094">
                  <c:v>11095</c:v>
                </c:pt>
                <c:pt idx="11095">
                  <c:v>11096</c:v>
                </c:pt>
                <c:pt idx="11096">
                  <c:v>11097</c:v>
                </c:pt>
                <c:pt idx="11097">
                  <c:v>11098</c:v>
                </c:pt>
                <c:pt idx="11098">
                  <c:v>11099</c:v>
                </c:pt>
                <c:pt idx="11099">
                  <c:v>11100</c:v>
                </c:pt>
                <c:pt idx="11100">
                  <c:v>11101</c:v>
                </c:pt>
                <c:pt idx="11101">
                  <c:v>11102</c:v>
                </c:pt>
                <c:pt idx="11102">
                  <c:v>11103</c:v>
                </c:pt>
                <c:pt idx="11103">
                  <c:v>11104</c:v>
                </c:pt>
                <c:pt idx="11104">
                  <c:v>11105</c:v>
                </c:pt>
                <c:pt idx="11105">
                  <c:v>11106</c:v>
                </c:pt>
                <c:pt idx="11106">
                  <c:v>11107</c:v>
                </c:pt>
                <c:pt idx="11107">
                  <c:v>11108</c:v>
                </c:pt>
                <c:pt idx="11108">
                  <c:v>11109</c:v>
                </c:pt>
                <c:pt idx="11109">
                  <c:v>11110</c:v>
                </c:pt>
                <c:pt idx="11110">
                  <c:v>11111</c:v>
                </c:pt>
                <c:pt idx="11111">
                  <c:v>11112</c:v>
                </c:pt>
                <c:pt idx="11112">
                  <c:v>11113</c:v>
                </c:pt>
                <c:pt idx="11113">
                  <c:v>11114</c:v>
                </c:pt>
                <c:pt idx="11114">
                  <c:v>11115</c:v>
                </c:pt>
                <c:pt idx="11115">
                  <c:v>11116</c:v>
                </c:pt>
                <c:pt idx="11116">
                  <c:v>11117</c:v>
                </c:pt>
                <c:pt idx="11117">
                  <c:v>11118</c:v>
                </c:pt>
                <c:pt idx="11118">
                  <c:v>11119</c:v>
                </c:pt>
                <c:pt idx="11119">
                  <c:v>11120</c:v>
                </c:pt>
                <c:pt idx="11120">
                  <c:v>11121</c:v>
                </c:pt>
                <c:pt idx="11121">
                  <c:v>11122</c:v>
                </c:pt>
                <c:pt idx="11122">
                  <c:v>11123</c:v>
                </c:pt>
                <c:pt idx="11123">
                  <c:v>11124</c:v>
                </c:pt>
                <c:pt idx="11124">
                  <c:v>11125</c:v>
                </c:pt>
                <c:pt idx="11125">
                  <c:v>11126</c:v>
                </c:pt>
                <c:pt idx="11126">
                  <c:v>11127</c:v>
                </c:pt>
                <c:pt idx="11127">
                  <c:v>11128</c:v>
                </c:pt>
                <c:pt idx="11128">
                  <c:v>11129</c:v>
                </c:pt>
                <c:pt idx="11129">
                  <c:v>11130</c:v>
                </c:pt>
                <c:pt idx="11130">
                  <c:v>11131</c:v>
                </c:pt>
                <c:pt idx="11131">
                  <c:v>11132</c:v>
                </c:pt>
                <c:pt idx="11132">
                  <c:v>11133</c:v>
                </c:pt>
                <c:pt idx="11133">
                  <c:v>11134</c:v>
                </c:pt>
                <c:pt idx="11134">
                  <c:v>11135</c:v>
                </c:pt>
                <c:pt idx="11135">
                  <c:v>11136</c:v>
                </c:pt>
                <c:pt idx="11136">
                  <c:v>11137</c:v>
                </c:pt>
                <c:pt idx="11137">
                  <c:v>11138</c:v>
                </c:pt>
                <c:pt idx="11138">
                  <c:v>11139</c:v>
                </c:pt>
                <c:pt idx="11139">
                  <c:v>11140</c:v>
                </c:pt>
                <c:pt idx="11140">
                  <c:v>11141</c:v>
                </c:pt>
                <c:pt idx="11141">
                  <c:v>11142</c:v>
                </c:pt>
                <c:pt idx="11142">
                  <c:v>11143</c:v>
                </c:pt>
                <c:pt idx="11143">
                  <c:v>11144</c:v>
                </c:pt>
                <c:pt idx="11144">
                  <c:v>11145</c:v>
                </c:pt>
                <c:pt idx="11145">
                  <c:v>11146</c:v>
                </c:pt>
                <c:pt idx="11146">
                  <c:v>11147</c:v>
                </c:pt>
                <c:pt idx="11147">
                  <c:v>11148</c:v>
                </c:pt>
                <c:pt idx="11148">
                  <c:v>11149</c:v>
                </c:pt>
                <c:pt idx="11149">
                  <c:v>11150</c:v>
                </c:pt>
                <c:pt idx="11150">
                  <c:v>11151</c:v>
                </c:pt>
                <c:pt idx="11151">
                  <c:v>11152</c:v>
                </c:pt>
                <c:pt idx="11152">
                  <c:v>11153</c:v>
                </c:pt>
                <c:pt idx="11153">
                  <c:v>11154</c:v>
                </c:pt>
                <c:pt idx="11154">
                  <c:v>11155</c:v>
                </c:pt>
                <c:pt idx="11155">
                  <c:v>11156</c:v>
                </c:pt>
                <c:pt idx="11156">
                  <c:v>11157</c:v>
                </c:pt>
                <c:pt idx="11157">
                  <c:v>11158</c:v>
                </c:pt>
                <c:pt idx="11158">
                  <c:v>11159</c:v>
                </c:pt>
                <c:pt idx="11159">
                  <c:v>11160</c:v>
                </c:pt>
                <c:pt idx="11160">
                  <c:v>11161</c:v>
                </c:pt>
                <c:pt idx="11161">
                  <c:v>11162</c:v>
                </c:pt>
                <c:pt idx="11162">
                  <c:v>11163</c:v>
                </c:pt>
                <c:pt idx="11163">
                  <c:v>11164</c:v>
                </c:pt>
                <c:pt idx="11164">
                  <c:v>11165</c:v>
                </c:pt>
                <c:pt idx="11165">
                  <c:v>11166</c:v>
                </c:pt>
                <c:pt idx="11166">
                  <c:v>11167</c:v>
                </c:pt>
                <c:pt idx="11167">
                  <c:v>11168</c:v>
                </c:pt>
                <c:pt idx="11168">
                  <c:v>11169</c:v>
                </c:pt>
                <c:pt idx="11169">
                  <c:v>11170</c:v>
                </c:pt>
                <c:pt idx="11170">
                  <c:v>11171</c:v>
                </c:pt>
                <c:pt idx="11171">
                  <c:v>11172</c:v>
                </c:pt>
                <c:pt idx="11172">
                  <c:v>11173</c:v>
                </c:pt>
                <c:pt idx="11173">
                  <c:v>11174</c:v>
                </c:pt>
                <c:pt idx="11174">
                  <c:v>11175</c:v>
                </c:pt>
                <c:pt idx="11175">
                  <c:v>11176</c:v>
                </c:pt>
                <c:pt idx="11176">
                  <c:v>11177</c:v>
                </c:pt>
                <c:pt idx="11177">
                  <c:v>11178</c:v>
                </c:pt>
                <c:pt idx="11178">
                  <c:v>11179</c:v>
                </c:pt>
                <c:pt idx="11179">
                  <c:v>11180</c:v>
                </c:pt>
                <c:pt idx="11180">
                  <c:v>11181</c:v>
                </c:pt>
                <c:pt idx="11181">
                  <c:v>11182</c:v>
                </c:pt>
                <c:pt idx="11182">
                  <c:v>11183</c:v>
                </c:pt>
                <c:pt idx="11183">
                  <c:v>11184</c:v>
                </c:pt>
                <c:pt idx="11184">
                  <c:v>11185</c:v>
                </c:pt>
                <c:pt idx="11185">
                  <c:v>11186</c:v>
                </c:pt>
                <c:pt idx="11186">
                  <c:v>11187</c:v>
                </c:pt>
                <c:pt idx="11187">
                  <c:v>11188</c:v>
                </c:pt>
                <c:pt idx="11188">
                  <c:v>11189</c:v>
                </c:pt>
                <c:pt idx="11189">
                  <c:v>11190</c:v>
                </c:pt>
                <c:pt idx="11190">
                  <c:v>11191</c:v>
                </c:pt>
                <c:pt idx="11191">
                  <c:v>11192</c:v>
                </c:pt>
                <c:pt idx="11192">
                  <c:v>11193</c:v>
                </c:pt>
                <c:pt idx="11193">
                  <c:v>11194</c:v>
                </c:pt>
                <c:pt idx="11194">
                  <c:v>11195</c:v>
                </c:pt>
                <c:pt idx="11195">
                  <c:v>11196</c:v>
                </c:pt>
                <c:pt idx="11196">
                  <c:v>11197</c:v>
                </c:pt>
                <c:pt idx="11197">
                  <c:v>11198</c:v>
                </c:pt>
                <c:pt idx="11198">
                  <c:v>11199</c:v>
                </c:pt>
                <c:pt idx="11199">
                  <c:v>11200</c:v>
                </c:pt>
                <c:pt idx="11200">
                  <c:v>11201</c:v>
                </c:pt>
                <c:pt idx="11201">
                  <c:v>11202</c:v>
                </c:pt>
                <c:pt idx="11202">
                  <c:v>11203</c:v>
                </c:pt>
                <c:pt idx="11203">
                  <c:v>11204</c:v>
                </c:pt>
                <c:pt idx="11204">
                  <c:v>11205</c:v>
                </c:pt>
                <c:pt idx="11205">
                  <c:v>11206</c:v>
                </c:pt>
                <c:pt idx="11206">
                  <c:v>11207</c:v>
                </c:pt>
                <c:pt idx="11207">
                  <c:v>11208</c:v>
                </c:pt>
                <c:pt idx="11208">
                  <c:v>11209</c:v>
                </c:pt>
                <c:pt idx="11209">
                  <c:v>11210</c:v>
                </c:pt>
                <c:pt idx="11210">
                  <c:v>11211</c:v>
                </c:pt>
                <c:pt idx="11211">
                  <c:v>11212</c:v>
                </c:pt>
                <c:pt idx="11212">
                  <c:v>11213</c:v>
                </c:pt>
                <c:pt idx="11213">
                  <c:v>11214</c:v>
                </c:pt>
                <c:pt idx="11214">
                  <c:v>11215</c:v>
                </c:pt>
                <c:pt idx="11215">
                  <c:v>11216</c:v>
                </c:pt>
                <c:pt idx="11216">
                  <c:v>11217</c:v>
                </c:pt>
                <c:pt idx="11217">
                  <c:v>11218</c:v>
                </c:pt>
                <c:pt idx="11218">
                  <c:v>11219</c:v>
                </c:pt>
                <c:pt idx="11219">
                  <c:v>11220</c:v>
                </c:pt>
                <c:pt idx="11220">
                  <c:v>11221</c:v>
                </c:pt>
                <c:pt idx="11221">
                  <c:v>11222</c:v>
                </c:pt>
                <c:pt idx="11222">
                  <c:v>11223</c:v>
                </c:pt>
                <c:pt idx="11223">
                  <c:v>11224</c:v>
                </c:pt>
                <c:pt idx="11224">
                  <c:v>11225</c:v>
                </c:pt>
                <c:pt idx="11225">
                  <c:v>11226</c:v>
                </c:pt>
                <c:pt idx="11226">
                  <c:v>11227</c:v>
                </c:pt>
                <c:pt idx="11227">
                  <c:v>11228</c:v>
                </c:pt>
                <c:pt idx="11228">
                  <c:v>11229</c:v>
                </c:pt>
                <c:pt idx="11229">
                  <c:v>11230</c:v>
                </c:pt>
                <c:pt idx="11230">
                  <c:v>11231</c:v>
                </c:pt>
                <c:pt idx="11231">
                  <c:v>11232</c:v>
                </c:pt>
                <c:pt idx="11232">
                  <c:v>11233</c:v>
                </c:pt>
                <c:pt idx="11233">
                  <c:v>11234</c:v>
                </c:pt>
                <c:pt idx="11234">
                  <c:v>11235</c:v>
                </c:pt>
                <c:pt idx="11235">
                  <c:v>11236</c:v>
                </c:pt>
                <c:pt idx="11236">
                  <c:v>11237</c:v>
                </c:pt>
                <c:pt idx="11237">
                  <c:v>11238</c:v>
                </c:pt>
                <c:pt idx="11238">
                  <c:v>11239</c:v>
                </c:pt>
                <c:pt idx="11239">
                  <c:v>11240</c:v>
                </c:pt>
                <c:pt idx="11240">
                  <c:v>11241</c:v>
                </c:pt>
                <c:pt idx="11241">
                  <c:v>11242</c:v>
                </c:pt>
                <c:pt idx="11242">
                  <c:v>11243</c:v>
                </c:pt>
                <c:pt idx="11243">
                  <c:v>11244</c:v>
                </c:pt>
                <c:pt idx="11244">
                  <c:v>11245</c:v>
                </c:pt>
                <c:pt idx="11245">
                  <c:v>11246</c:v>
                </c:pt>
                <c:pt idx="11246">
                  <c:v>11247</c:v>
                </c:pt>
                <c:pt idx="11247">
                  <c:v>11248</c:v>
                </c:pt>
                <c:pt idx="11248">
                  <c:v>11249</c:v>
                </c:pt>
                <c:pt idx="11249">
                  <c:v>11250</c:v>
                </c:pt>
                <c:pt idx="11250">
                  <c:v>11251</c:v>
                </c:pt>
                <c:pt idx="11251">
                  <c:v>11252</c:v>
                </c:pt>
                <c:pt idx="11252">
                  <c:v>11253</c:v>
                </c:pt>
                <c:pt idx="11253">
                  <c:v>11254</c:v>
                </c:pt>
                <c:pt idx="11254">
                  <c:v>11255</c:v>
                </c:pt>
                <c:pt idx="11255">
                  <c:v>11256</c:v>
                </c:pt>
                <c:pt idx="11256">
                  <c:v>11257</c:v>
                </c:pt>
                <c:pt idx="11257">
                  <c:v>11258</c:v>
                </c:pt>
                <c:pt idx="11258">
                  <c:v>11259</c:v>
                </c:pt>
                <c:pt idx="11259">
                  <c:v>11260</c:v>
                </c:pt>
                <c:pt idx="11260">
                  <c:v>11261</c:v>
                </c:pt>
                <c:pt idx="11261">
                  <c:v>11262</c:v>
                </c:pt>
                <c:pt idx="11262">
                  <c:v>11263</c:v>
                </c:pt>
                <c:pt idx="11263">
                  <c:v>11264</c:v>
                </c:pt>
                <c:pt idx="11264">
                  <c:v>11265</c:v>
                </c:pt>
                <c:pt idx="11265">
                  <c:v>11266</c:v>
                </c:pt>
                <c:pt idx="11266">
                  <c:v>11267</c:v>
                </c:pt>
                <c:pt idx="11267">
                  <c:v>11268</c:v>
                </c:pt>
                <c:pt idx="11268">
                  <c:v>11269</c:v>
                </c:pt>
                <c:pt idx="11269">
                  <c:v>11270</c:v>
                </c:pt>
                <c:pt idx="11270">
                  <c:v>11271</c:v>
                </c:pt>
                <c:pt idx="11271">
                  <c:v>11272</c:v>
                </c:pt>
                <c:pt idx="11272">
                  <c:v>11273</c:v>
                </c:pt>
                <c:pt idx="11273">
                  <c:v>11274</c:v>
                </c:pt>
                <c:pt idx="11274">
                  <c:v>11275</c:v>
                </c:pt>
                <c:pt idx="11275">
                  <c:v>11276</c:v>
                </c:pt>
                <c:pt idx="11276">
                  <c:v>11277</c:v>
                </c:pt>
                <c:pt idx="11277">
                  <c:v>11278</c:v>
                </c:pt>
                <c:pt idx="11278">
                  <c:v>11279</c:v>
                </c:pt>
                <c:pt idx="11279">
                  <c:v>11280</c:v>
                </c:pt>
                <c:pt idx="11280">
                  <c:v>11281</c:v>
                </c:pt>
                <c:pt idx="11281">
                  <c:v>11282</c:v>
                </c:pt>
                <c:pt idx="11282">
                  <c:v>11283</c:v>
                </c:pt>
                <c:pt idx="11283">
                  <c:v>11284</c:v>
                </c:pt>
                <c:pt idx="11284">
                  <c:v>11285</c:v>
                </c:pt>
                <c:pt idx="11285">
                  <c:v>11286</c:v>
                </c:pt>
                <c:pt idx="11286">
                  <c:v>11287</c:v>
                </c:pt>
                <c:pt idx="11287">
                  <c:v>11288</c:v>
                </c:pt>
                <c:pt idx="11288">
                  <c:v>11289</c:v>
                </c:pt>
                <c:pt idx="11289">
                  <c:v>11290</c:v>
                </c:pt>
                <c:pt idx="11290">
                  <c:v>11291</c:v>
                </c:pt>
                <c:pt idx="11291">
                  <c:v>11292</c:v>
                </c:pt>
                <c:pt idx="11292">
                  <c:v>11293</c:v>
                </c:pt>
                <c:pt idx="11293">
                  <c:v>11294</c:v>
                </c:pt>
                <c:pt idx="11294">
                  <c:v>11295</c:v>
                </c:pt>
                <c:pt idx="11295">
                  <c:v>11296</c:v>
                </c:pt>
                <c:pt idx="11296">
                  <c:v>11297</c:v>
                </c:pt>
                <c:pt idx="11297">
                  <c:v>11298</c:v>
                </c:pt>
                <c:pt idx="11298">
                  <c:v>11299</c:v>
                </c:pt>
                <c:pt idx="11299">
                  <c:v>11300</c:v>
                </c:pt>
                <c:pt idx="11300">
                  <c:v>11301</c:v>
                </c:pt>
                <c:pt idx="11301">
                  <c:v>11302</c:v>
                </c:pt>
                <c:pt idx="11302">
                  <c:v>11303</c:v>
                </c:pt>
                <c:pt idx="11303">
                  <c:v>11304</c:v>
                </c:pt>
                <c:pt idx="11304">
                  <c:v>11305</c:v>
                </c:pt>
                <c:pt idx="11305">
                  <c:v>11306</c:v>
                </c:pt>
                <c:pt idx="11306">
                  <c:v>11307</c:v>
                </c:pt>
                <c:pt idx="11307">
                  <c:v>11308</c:v>
                </c:pt>
                <c:pt idx="11308">
                  <c:v>11309</c:v>
                </c:pt>
                <c:pt idx="11309">
                  <c:v>11310</c:v>
                </c:pt>
                <c:pt idx="11310">
                  <c:v>11311</c:v>
                </c:pt>
                <c:pt idx="11311">
                  <c:v>11312</c:v>
                </c:pt>
                <c:pt idx="11312">
                  <c:v>11313</c:v>
                </c:pt>
                <c:pt idx="11313">
                  <c:v>11314</c:v>
                </c:pt>
                <c:pt idx="11314">
                  <c:v>11315</c:v>
                </c:pt>
                <c:pt idx="11315">
                  <c:v>11316</c:v>
                </c:pt>
                <c:pt idx="11316">
                  <c:v>11317</c:v>
                </c:pt>
                <c:pt idx="11317">
                  <c:v>11318</c:v>
                </c:pt>
                <c:pt idx="11318">
                  <c:v>11319</c:v>
                </c:pt>
                <c:pt idx="11319">
                  <c:v>11320</c:v>
                </c:pt>
                <c:pt idx="11320">
                  <c:v>11321</c:v>
                </c:pt>
                <c:pt idx="11321">
                  <c:v>11322</c:v>
                </c:pt>
                <c:pt idx="11322">
                  <c:v>11323</c:v>
                </c:pt>
                <c:pt idx="11323">
                  <c:v>11324</c:v>
                </c:pt>
                <c:pt idx="11324">
                  <c:v>11325</c:v>
                </c:pt>
                <c:pt idx="11325">
                  <c:v>11326</c:v>
                </c:pt>
                <c:pt idx="11326">
                  <c:v>11327</c:v>
                </c:pt>
                <c:pt idx="11327">
                  <c:v>11328</c:v>
                </c:pt>
                <c:pt idx="11328">
                  <c:v>11329</c:v>
                </c:pt>
                <c:pt idx="11329">
                  <c:v>11330</c:v>
                </c:pt>
                <c:pt idx="11330">
                  <c:v>11331</c:v>
                </c:pt>
                <c:pt idx="11331">
                  <c:v>11332</c:v>
                </c:pt>
                <c:pt idx="11332">
                  <c:v>11333</c:v>
                </c:pt>
                <c:pt idx="11333">
                  <c:v>11334</c:v>
                </c:pt>
                <c:pt idx="11334">
                  <c:v>11335</c:v>
                </c:pt>
                <c:pt idx="11335">
                  <c:v>11336</c:v>
                </c:pt>
                <c:pt idx="11336">
                  <c:v>11337</c:v>
                </c:pt>
                <c:pt idx="11337">
                  <c:v>11338</c:v>
                </c:pt>
                <c:pt idx="11338">
                  <c:v>11339</c:v>
                </c:pt>
                <c:pt idx="11339">
                  <c:v>11340</c:v>
                </c:pt>
                <c:pt idx="11340">
                  <c:v>11341</c:v>
                </c:pt>
                <c:pt idx="11341">
                  <c:v>11342</c:v>
                </c:pt>
                <c:pt idx="11342">
                  <c:v>11343</c:v>
                </c:pt>
                <c:pt idx="11343">
                  <c:v>11344</c:v>
                </c:pt>
                <c:pt idx="11344">
                  <c:v>11345</c:v>
                </c:pt>
                <c:pt idx="11345">
                  <c:v>11346</c:v>
                </c:pt>
                <c:pt idx="11346">
                  <c:v>11347</c:v>
                </c:pt>
                <c:pt idx="11347">
                  <c:v>11348</c:v>
                </c:pt>
                <c:pt idx="11348">
                  <c:v>11349</c:v>
                </c:pt>
                <c:pt idx="11349">
                  <c:v>11350</c:v>
                </c:pt>
                <c:pt idx="11350">
                  <c:v>11351</c:v>
                </c:pt>
                <c:pt idx="11351">
                  <c:v>11352</c:v>
                </c:pt>
                <c:pt idx="11352">
                  <c:v>11353</c:v>
                </c:pt>
                <c:pt idx="11353">
                  <c:v>11354</c:v>
                </c:pt>
                <c:pt idx="11354">
                  <c:v>11355</c:v>
                </c:pt>
                <c:pt idx="11355">
                  <c:v>11356</c:v>
                </c:pt>
                <c:pt idx="11356">
                  <c:v>11357</c:v>
                </c:pt>
                <c:pt idx="11357">
                  <c:v>11358</c:v>
                </c:pt>
                <c:pt idx="11358">
                  <c:v>11359</c:v>
                </c:pt>
                <c:pt idx="11359">
                  <c:v>11360</c:v>
                </c:pt>
                <c:pt idx="11360">
                  <c:v>11361</c:v>
                </c:pt>
                <c:pt idx="11361">
                  <c:v>11362</c:v>
                </c:pt>
                <c:pt idx="11362">
                  <c:v>11363</c:v>
                </c:pt>
                <c:pt idx="11363">
                  <c:v>11364</c:v>
                </c:pt>
                <c:pt idx="11364">
                  <c:v>11365</c:v>
                </c:pt>
                <c:pt idx="11365">
                  <c:v>11366</c:v>
                </c:pt>
                <c:pt idx="11366">
                  <c:v>11367</c:v>
                </c:pt>
                <c:pt idx="11367">
                  <c:v>11368</c:v>
                </c:pt>
                <c:pt idx="11368">
                  <c:v>11369</c:v>
                </c:pt>
                <c:pt idx="11369">
                  <c:v>11370</c:v>
                </c:pt>
                <c:pt idx="11370">
                  <c:v>11371</c:v>
                </c:pt>
                <c:pt idx="11371">
                  <c:v>11372</c:v>
                </c:pt>
                <c:pt idx="11372">
                  <c:v>11373</c:v>
                </c:pt>
                <c:pt idx="11373">
                  <c:v>11374</c:v>
                </c:pt>
                <c:pt idx="11374">
                  <c:v>11375</c:v>
                </c:pt>
                <c:pt idx="11375">
                  <c:v>11376</c:v>
                </c:pt>
                <c:pt idx="11376">
                  <c:v>11377</c:v>
                </c:pt>
                <c:pt idx="11377">
                  <c:v>11378</c:v>
                </c:pt>
                <c:pt idx="11378">
                  <c:v>11379</c:v>
                </c:pt>
                <c:pt idx="11379">
                  <c:v>11380</c:v>
                </c:pt>
                <c:pt idx="11380">
                  <c:v>11381</c:v>
                </c:pt>
                <c:pt idx="11381">
                  <c:v>11382</c:v>
                </c:pt>
                <c:pt idx="11382">
                  <c:v>11383</c:v>
                </c:pt>
                <c:pt idx="11383">
                  <c:v>11384</c:v>
                </c:pt>
                <c:pt idx="11384">
                  <c:v>11385</c:v>
                </c:pt>
                <c:pt idx="11385">
                  <c:v>11386</c:v>
                </c:pt>
                <c:pt idx="11386">
                  <c:v>11387</c:v>
                </c:pt>
                <c:pt idx="11387">
                  <c:v>11388</c:v>
                </c:pt>
                <c:pt idx="11388">
                  <c:v>11389</c:v>
                </c:pt>
                <c:pt idx="11389">
                  <c:v>11390</c:v>
                </c:pt>
                <c:pt idx="11390">
                  <c:v>11391</c:v>
                </c:pt>
                <c:pt idx="11391">
                  <c:v>11392</c:v>
                </c:pt>
                <c:pt idx="11392">
                  <c:v>11393</c:v>
                </c:pt>
                <c:pt idx="11393">
                  <c:v>11394</c:v>
                </c:pt>
                <c:pt idx="11394">
                  <c:v>11395</c:v>
                </c:pt>
                <c:pt idx="11395">
                  <c:v>11396</c:v>
                </c:pt>
                <c:pt idx="11396">
                  <c:v>11397</c:v>
                </c:pt>
                <c:pt idx="11397">
                  <c:v>11398</c:v>
                </c:pt>
                <c:pt idx="11398">
                  <c:v>11399</c:v>
                </c:pt>
                <c:pt idx="11399">
                  <c:v>11400</c:v>
                </c:pt>
                <c:pt idx="11400">
                  <c:v>11401</c:v>
                </c:pt>
                <c:pt idx="11401">
                  <c:v>11402</c:v>
                </c:pt>
                <c:pt idx="11402">
                  <c:v>11403</c:v>
                </c:pt>
                <c:pt idx="11403">
                  <c:v>11404</c:v>
                </c:pt>
                <c:pt idx="11404">
                  <c:v>11405</c:v>
                </c:pt>
                <c:pt idx="11405">
                  <c:v>11406</c:v>
                </c:pt>
                <c:pt idx="11406">
                  <c:v>11407</c:v>
                </c:pt>
                <c:pt idx="11407">
                  <c:v>11408</c:v>
                </c:pt>
                <c:pt idx="11408">
                  <c:v>11409</c:v>
                </c:pt>
                <c:pt idx="11409">
                  <c:v>11410</c:v>
                </c:pt>
                <c:pt idx="11410">
                  <c:v>11411</c:v>
                </c:pt>
                <c:pt idx="11411">
                  <c:v>11412</c:v>
                </c:pt>
                <c:pt idx="11412">
                  <c:v>11413</c:v>
                </c:pt>
                <c:pt idx="11413">
                  <c:v>11414</c:v>
                </c:pt>
                <c:pt idx="11414">
                  <c:v>11415</c:v>
                </c:pt>
                <c:pt idx="11415">
                  <c:v>11416</c:v>
                </c:pt>
                <c:pt idx="11416">
                  <c:v>11417</c:v>
                </c:pt>
                <c:pt idx="11417">
                  <c:v>11418</c:v>
                </c:pt>
                <c:pt idx="11418">
                  <c:v>11419</c:v>
                </c:pt>
                <c:pt idx="11419">
                  <c:v>11420</c:v>
                </c:pt>
                <c:pt idx="11420">
                  <c:v>11421</c:v>
                </c:pt>
                <c:pt idx="11421">
                  <c:v>11422</c:v>
                </c:pt>
                <c:pt idx="11422">
                  <c:v>11423</c:v>
                </c:pt>
                <c:pt idx="11423">
                  <c:v>11424</c:v>
                </c:pt>
                <c:pt idx="11424">
                  <c:v>11425</c:v>
                </c:pt>
                <c:pt idx="11425">
                  <c:v>11426</c:v>
                </c:pt>
                <c:pt idx="11426">
                  <c:v>11427</c:v>
                </c:pt>
                <c:pt idx="11427">
                  <c:v>11428</c:v>
                </c:pt>
                <c:pt idx="11428">
                  <c:v>11429</c:v>
                </c:pt>
                <c:pt idx="11429">
                  <c:v>11430</c:v>
                </c:pt>
                <c:pt idx="11430">
                  <c:v>11431</c:v>
                </c:pt>
                <c:pt idx="11431">
                  <c:v>11432</c:v>
                </c:pt>
                <c:pt idx="11432">
                  <c:v>11433</c:v>
                </c:pt>
                <c:pt idx="11433">
                  <c:v>11434</c:v>
                </c:pt>
                <c:pt idx="11434">
                  <c:v>11435</c:v>
                </c:pt>
                <c:pt idx="11435">
                  <c:v>11436</c:v>
                </c:pt>
                <c:pt idx="11436">
                  <c:v>11437</c:v>
                </c:pt>
                <c:pt idx="11437">
                  <c:v>11438</c:v>
                </c:pt>
                <c:pt idx="11438">
                  <c:v>11439</c:v>
                </c:pt>
                <c:pt idx="11439">
                  <c:v>11440</c:v>
                </c:pt>
                <c:pt idx="11440">
                  <c:v>11441</c:v>
                </c:pt>
                <c:pt idx="11441">
                  <c:v>11442</c:v>
                </c:pt>
                <c:pt idx="11442">
                  <c:v>11443</c:v>
                </c:pt>
                <c:pt idx="11443">
                  <c:v>11444</c:v>
                </c:pt>
                <c:pt idx="11444">
                  <c:v>11445</c:v>
                </c:pt>
                <c:pt idx="11445">
                  <c:v>11446</c:v>
                </c:pt>
                <c:pt idx="11446">
                  <c:v>11447</c:v>
                </c:pt>
                <c:pt idx="11447">
                  <c:v>11448</c:v>
                </c:pt>
                <c:pt idx="11448">
                  <c:v>11449</c:v>
                </c:pt>
                <c:pt idx="11449">
                  <c:v>11450</c:v>
                </c:pt>
                <c:pt idx="11450">
                  <c:v>11451</c:v>
                </c:pt>
                <c:pt idx="11451">
                  <c:v>11452</c:v>
                </c:pt>
                <c:pt idx="11452">
                  <c:v>11453</c:v>
                </c:pt>
                <c:pt idx="11453">
                  <c:v>11454</c:v>
                </c:pt>
                <c:pt idx="11454">
                  <c:v>11455</c:v>
                </c:pt>
                <c:pt idx="11455">
                  <c:v>11456</c:v>
                </c:pt>
                <c:pt idx="11456">
                  <c:v>11457</c:v>
                </c:pt>
                <c:pt idx="11457">
                  <c:v>11458</c:v>
                </c:pt>
                <c:pt idx="11458">
                  <c:v>11459</c:v>
                </c:pt>
                <c:pt idx="11459">
                  <c:v>11460</c:v>
                </c:pt>
                <c:pt idx="11460">
                  <c:v>11461</c:v>
                </c:pt>
                <c:pt idx="11461">
                  <c:v>11462</c:v>
                </c:pt>
                <c:pt idx="11462">
                  <c:v>11463</c:v>
                </c:pt>
                <c:pt idx="11463">
                  <c:v>11464</c:v>
                </c:pt>
                <c:pt idx="11464">
                  <c:v>11465</c:v>
                </c:pt>
                <c:pt idx="11465">
                  <c:v>11466</c:v>
                </c:pt>
                <c:pt idx="11466">
                  <c:v>11467</c:v>
                </c:pt>
                <c:pt idx="11467">
                  <c:v>11468</c:v>
                </c:pt>
                <c:pt idx="11468">
                  <c:v>11469</c:v>
                </c:pt>
                <c:pt idx="11469">
                  <c:v>11470</c:v>
                </c:pt>
                <c:pt idx="11470">
                  <c:v>11471</c:v>
                </c:pt>
                <c:pt idx="11471">
                  <c:v>11472</c:v>
                </c:pt>
                <c:pt idx="11472">
                  <c:v>11473</c:v>
                </c:pt>
                <c:pt idx="11473">
                  <c:v>11474</c:v>
                </c:pt>
                <c:pt idx="11474">
                  <c:v>11475</c:v>
                </c:pt>
                <c:pt idx="11475">
                  <c:v>11476</c:v>
                </c:pt>
                <c:pt idx="11476">
                  <c:v>11477</c:v>
                </c:pt>
                <c:pt idx="11477">
                  <c:v>11478</c:v>
                </c:pt>
                <c:pt idx="11478">
                  <c:v>11479</c:v>
                </c:pt>
                <c:pt idx="11479">
                  <c:v>11480</c:v>
                </c:pt>
                <c:pt idx="11480">
                  <c:v>11481</c:v>
                </c:pt>
                <c:pt idx="11481">
                  <c:v>11482</c:v>
                </c:pt>
                <c:pt idx="11482">
                  <c:v>11483</c:v>
                </c:pt>
                <c:pt idx="11483">
                  <c:v>11484</c:v>
                </c:pt>
                <c:pt idx="11484">
                  <c:v>11485</c:v>
                </c:pt>
                <c:pt idx="11485">
                  <c:v>11486</c:v>
                </c:pt>
                <c:pt idx="11486">
                  <c:v>11487</c:v>
                </c:pt>
                <c:pt idx="11487">
                  <c:v>11488</c:v>
                </c:pt>
                <c:pt idx="11488">
                  <c:v>11489</c:v>
                </c:pt>
                <c:pt idx="11489">
                  <c:v>11490</c:v>
                </c:pt>
                <c:pt idx="11490">
                  <c:v>11491</c:v>
                </c:pt>
                <c:pt idx="11491">
                  <c:v>11492</c:v>
                </c:pt>
                <c:pt idx="11492">
                  <c:v>11493</c:v>
                </c:pt>
                <c:pt idx="11493">
                  <c:v>11494</c:v>
                </c:pt>
                <c:pt idx="11494">
                  <c:v>11495</c:v>
                </c:pt>
                <c:pt idx="11495">
                  <c:v>11496</c:v>
                </c:pt>
                <c:pt idx="11496">
                  <c:v>11497</c:v>
                </c:pt>
                <c:pt idx="11497">
                  <c:v>11498</c:v>
                </c:pt>
                <c:pt idx="11498">
                  <c:v>11499</c:v>
                </c:pt>
                <c:pt idx="11499">
                  <c:v>11500</c:v>
                </c:pt>
                <c:pt idx="11500">
                  <c:v>11501</c:v>
                </c:pt>
                <c:pt idx="11501">
                  <c:v>11502</c:v>
                </c:pt>
                <c:pt idx="11502">
                  <c:v>11503</c:v>
                </c:pt>
                <c:pt idx="11503">
                  <c:v>11504</c:v>
                </c:pt>
                <c:pt idx="11504">
                  <c:v>11505</c:v>
                </c:pt>
                <c:pt idx="11505">
                  <c:v>11506</c:v>
                </c:pt>
                <c:pt idx="11506">
                  <c:v>11507</c:v>
                </c:pt>
                <c:pt idx="11507">
                  <c:v>11508</c:v>
                </c:pt>
                <c:pt idx="11508">
                  <c:v>11509</c:v>
                </c:pt>
                <c:pt idx="11509">
                  <c:v>11510</c:v>
                </c:pt>
                <c:pt idx="11510">
                  <c:v>11511</c:v>
                </c:pt>
                <c:pt idx="11511">
                  <c:v>11512</c:v>
                </c:pt>
                <c:pt idx="11512">
                  <c:v>11513</c:v>
                </c:pt>
                <c:pt idx="11513">
                  <c:v>11514</c:v>
                </c:pt>
                <c:pt idx="11514">
                  <c:v>11515</c:v>
                </c:pt>
                <c:pt idx="11515">
                  <c:v>11516</c:v>
                </c:pt>
                <c:pt idx="11516">
                  <c:v>11517</c:v>
                </c:pt>
                <c:pt idx="11517">
                  <c:v>11518</c:v>
                </c:pt>
                <c:pt idx="11518">
                  <c:v>11519</c:v>
                </c:pt>
                <c:pt idx="11519">
                  <c:v>11520</c:v>
                </c:pt>
                <c:pt idx="11520">
                  <c:v>11521</c:v>
                </c:pt>
                <c:pt idx="11521">
                  <c:v>11522</c:v>
                </c:pt>
                <c:pt idx="11522">
                  <c:v>11523</c:v>
                </c:pt>
                <c:pt idx="11523">
                  <c:v>11524</c:v>
                </c:pt>
                <c:pt idx="11524">
                  <c:v>11525</c:v>
                </c:pt>
                <c:pt idx="11525">
                  <c:v>11526</c:v>
                </c:pt>
                <c:pt idx="11526">
                  <c:v>11527</c:v>
                </c:pt>
                <c:pt idx="11527">
                  <c:v>11528</c:v>
                </c:pt>
                <c:pt idx="11528">
                  <c:v>11529</c:v>
                </c:pt>
                <c:pt idx="11529">
                  <c:v>11530</c:v>
                </c:pt>
                <c:pt idx="11530">
                  <c:v>11531</c:v>
                </c:pt>
                <c:pt idx="11531">
                  <c:v>11532</c:v>
                </c:pt>
                <c:pt idx="11532">
                  <c:v>11533</c:v>
                </c:pt>
                <c:pt idx="11533">
                  <c:v>11534</c:v>
                </c:pt>
                <c:pt idx="11534">
                  <c:v>11535</c:v>
                </c:pt>
                <c:pt idx="11535">
                  <c:v>11536</c:v>
                </c:pt>
                <c:pt idx="11536">
                  <c:v>11537</c:v>
                </c:pt>
                <c:pt idx="11537">
                  <c:v>11538</c:v>
                </c:pt>
                <c:pt idx="11538">
                  <c:v>11539</c:v>
                </c:pt>
                <c:pt idx="11539">
                  <c:v>11540</c:v>
                </c:pt>
                <c:pt idx="11540">
                  <c:v>11541</c:v>
                </c:pt>
                <c:pt idx="11541">
                  <c:v>11542</c:v>
                </c:pt>
                <c:pt idx="11542">
                  <c:v>11543</c:v>
                </c:pt>
                <c:pt idx="11543">
                  <c:v>11544</c:v>
                </c:pt>
                <c:pt idx="11544">
                  <c:v>11545</c:v>
                </c:pt>
                <c:pt idx="11545">
                  <c:v>11546</c:v>
                </c:pt>
                <c:pt idx="11546">
                  <c:v>11547</c:v>
                </c:pt>
                <c:pt idx="11547">
                  <c:v>11548</c:v>
                </c:pt>
                <c:pt idx="11548">
                  <c:v>11549</c:v>
                </c:pt>
                <c:pt idx="11549">
                  <c:v>11550</c:v>
                </c:pt>
                <c:pt idx="11550">
                  <c:v>11551</c:v>
                </c:pt>
                <c:pt idx="11551">
                  <c:v>11552</c:v>
                </c:pt>
                <c:pt idx="11552">
                  <c:v>11553</c:v>
                </c:pt>
                <c:pt idx="11553">
                  <c:v>11554</c:v>
                </c:pt>
                <c:pt idx="11554">
                  <c:v>11555</c:v>
                </c:pt>
                <c:pt idx="11555">
                  <c:v>11556</c:v>
                </c:pt>
                <c:pt idx="11556">
                  <c:v>11557</c:v>
                </c:pt>
                <c:pt idx="11557">
                  <c:v>11558</c:v>
                </c:pt>
                <c:pt idx="11558">
                  <c:v>11559</c:v>
                </c:pt>
                <c:pt idx="11559">
                  <c:v>11560</c:v>
                </c:pt>
                <c:pt idx="11560">
                  <c:v>11561</c:v>
                </c:pt>
                <c:pt idx="11561">
                  <c:v>11562</c:v>
                </c:pt>
                <c:pt idx="11562">
                  <c:v>11563</c:v>
                </c:pt>
                <c:pt idx="11563">
                  <c:v>11564</c:v>
                </c:pt>
                <c:pt idx="11564">
                  <c:v>11565</c:v>
                </c:pt>
                <c:pt idx="11565">
                  <c:v>11566</c:v>
                </c:pt>
                <c:pt idx="11566">
                  <c:v>11567</c:v>
                </c:pt>
                <c:pt idx="11567">
                  <c:v>11568</c:v>
                </c:pt>
                <c:pt idx="11568">
                  <c:v>11569</c:v>
                </c:pt>
                <c:pt idx="11569">
                  <c:v>11570</c:v>
                </c:pt>
                <c:pt idx="11570">
                  <c:v>11571</c:v>
                </c:pt>
                <c:pt idx="11571">
                  <c:v>11572</c:v>
                </c:pt>
                <c:pt idx="11572">
                  <c:v>11573</c:v>
                </c:pt>
                <c:pt idx="11573">
                  <c:v>11574</c:v>
                </c:pt>
                <c:pt idx="11574">
                  <c:v>11575</c:v>
                </c:pt>
                <c:pt idx="11575">
                  <c:v>11576</c:v>
                </c:pt>
                <c:pt idx="11576">
                  <c:v>11577</c:v>
                </c:pt>
                <c:pt idx="11577">
                  <c:v>11578</c:v>
                </c:pt>
                <c:pt idx="11578">
                  <c:v>11579</c:v>
                </c:pt>
                <c:pt idx="11579">
                  <c:v>11580</c:v>
                </c:pt>
                <c:pt idx="11580">
                  <c:v>11581</c:v>
                </c:pt>
                <c:pt idx="11581">
                  <c:v>11582</c:v>
                </c:pt>
                <c:pt idx="11582">
                  <c:v>11583</c:v>
                </c:pt>
                <c:pt idx="11583">
                  <c:v>11584</c:v>
                </c:pt>
                <c:pt idx="11584">
                  <c:v>11585</c:v>
                </c:pt>
                <c:pt idx="11585">
                  <c:v>11586</c:v>
                </c:pt>
                <c:pt idx="11586">
                  <c:v>11587</c:v>
                </c:pt>
                <c:pt idx="11587">
                  <c:v>11588</c:v>
                </c:pt>
                <c:pt idx="11588">
                  <c:v>11589</c:v>
                </c:pt>
                <c:pt idx="11589">
                  <c:v>11590</c:v>
                </c:pt>
                <c:pt idx="11590">
                  <c:v>11591</c:v>
                </c:pt>
                <c:pt idx="11591">
                  <c:v>11592</c:v>
                </c:pt>
                <c:pt idx="11592">
                  <c:v>11593</c:v>
                </c:pt>
                <c:pt idx="11593">
                  <c:v>11594</c:v>
                </c:pt>
                <c:pt idx="11594">
                  <c:v>11595</c:v>
                </c:pt>
                <c:pt idx="11595">
                  <c:v>11596</c:v>
                </c:pt>
                <c:pt idx="11596">
                  <c:v>11597</c:v>
                </c:pt>
                <c:pt idx="11597">
                  <c:v>11598</c:v>
                </c:pt>
                <c:pt idx="11598">
                  <c:v>11599</c:v>
                </c:pt>
                <c:pt idx="11599">
                  <c:v>11600</c:v>
                </c:pt>
                <c:pt idx="11600">
                  <c:v>11601</c:v>
                </c:pt>
                <c:pt idx="11601">
                  <c:v>11602</c:v>
                </c:pt>
                <c:pt idx="11602">
                  <c:v>11603</c:v>
                </c:pt>
                <c:pt idx="11603">
                  <c:v>11604</c:v>
                </c:pt>
                <c:pt idx="11604">
                  <c:v>11605</c:v>
                </c:pt>
                <c:pt idx="11605">
                  <c:v>11606</c:v>
                </c:pt>
                <c:pt idx="11606">
                  <c:v>11607</c:v>
                </c:pt>
                <c:pt idx="11607">
                  <c:v>11608</c:v>
                </c:pt>
                <c:pt idx="11608">
                  <c:v>11609</c:v>
                </c:pt>
                <c:pt idx="11609">
                  <c:v>11610</c:v>
                </c:pt>
                <c:pt idx="11610">
                  <c:v>11611</c:v>
                </c:pt>
                <c:pt idx="11611">
                  <c:v>11612</c:v>
                </c:pt>
                <c:pt idx="11612">
                  <c:v>11613</c:v>
                </c:pt>
                <c:pt idx="11613">
                  <c:v>11614</c:v>
                </c:pt>
                <c:pt idx="11614">
                  <c:v>11615</c:v>
                </c:pt>
                <c:pt idx="11615">
                  <c:v>11616</c:v>
                </c:pt>
                <c:pt idx="11616">
                  <c:v>11617</c:v>
                </c:pt>
                <c:pt idx="11617">
                  <c:v>11618</c:v>
                </c:pt>
                <c:pt idx="11618">
                  <c:v>11619</c:v>
                </c:pt>
                <c:pt idx="11619">
                  <c:v>11620</c:v>
                </c:pt>
                <c:pt idx="11620">
                  <c:v>11621</c:v>
                </c:pt>
                <c:pt idx="11621">
                  <c:v>11622</c:v>
                </c:pt>
                <c:pt idx="11622">
                  <c:v>11623</c:v>
                </c:pt>
                <c:pt idx="11623">
                  <c:v>11624</c:v>
                </c:pt>
                <c:pt idx="11624">
                  <c:v>11625</c:v>
                </c:pt>
                <c:pt idx="11625">
                  <c:v>11626</c:v>
                </c:pt>
                <c:pt idx="11626">
                  <c:v>11627</c:v>
                </c:pt>
                <c:pt idx="11627">
                  <c:v>11628</c:v>
                </c:pt>
                <c:pt idx="11628">
                  <c:v>11629</c:v>
                </c:pt>
                <c:pt idx="11629">
                  <c:v>11630</c:v>
                </c:pt>
                <c:pt idx="11630">
                  <c:v>11631</c:v>
                </c:pt>
                <c:pt idx="11631">
                  <c:v>11632</c:v>
                </c:pt>
                <c:pt idx="11632">
                  <c:v>11633</c:v>
                </c:pt>
                <c:pt idx="11633">
                  <c:v>11634</c:v>
                </c:pt>
                <c:pt idx="11634">
                  <c:v>11635</c:v>
                </c:pt>
                <c:pt idx="11635">
                  <c:v>11636</c:v>
                </c:pt>
                <c:pt idx="11636">
                  <c:v>11637</c:v>
                </c:pt>
                <c:pt idx="11637">
                  <c:v>11638</c:v>
                </c:pt>
                <c:pt idx="11638">
                  <c:v>11639</c:v>
                </c:pt>
                <c:pt idx="11639">
                  <c:v>11640</c:v>
                </c:pt>
                <c:pt idx="11640">
                  <c:v>11641</c:v>
                </c:pt>
                <c:pt idx="11641">
                  <c:v>11642</c:v>
                </c:pt>
                <c:pt idx="11642">
                  <c:v>11643</c:v>
                </c:pt>
                <c:pt idx="11643">
                  <c:v>11644</c:v>
                </c:pt>
                <c:pt idx="11644">
                  <c:v>11645</c:v>
                </c:pt>
                <c:pt idx="11645">
                  <c:v>11646</c:v>
                </c:pt>
                <c:pt idx="11646">
                  <c:v>11647</c:v>
                </c:pt>
                <c:pt idx="11647">
                  <c:v>11648</c:v>
                </c:pt>
                <c:pt idx="11648">
                  <c:v>11649</c:v>
                </c:pt>
                <c:pt idx="11649">
                  <c:v>11650</c:v>
                </c:pt>
                <c:pt idx="11650">
                  <c:v>11651</c:v>
                </c:pt>
                <c:pt idx="11651">
                  <c:v>11652</c:v>
                </c:pt>
                <c:pt idx="11652">
                  <c:v>11653</c:v>
                </c:pt>
                <c:pt idx="11653">
                  <c:v>11654</c:v>
                </c:pt>
                <c:pt idx="11654">
                  <c:v>11655</c:v>
                </c:pt>
                <c:pt idx="11655">
                  <c:v>11656</c:v>
                </c:pt>
                <c:pt idx="11656">
                  <c:v>11657</c:v>
                </c:pt>
                <c:pt idx="11657">
                  <c:v>11658</c:v>
                </c:pt>
                <c:pt idx="11658">
                  <c:v>11659</c:v>
                </c:pt>
                <c:pt idx="11659">
                  <c:v>11660</c:v>
                </c:pt>
                <c:pt idx="11660">
                  <c:v>11661</c:v>
                </c:pt>
                <c:pt idx="11661">
                  <c:v>11662</c:v>
                </c:pt>
                <c:pt idx="11662">
                  <c:v>11663</c:v>
                </c:pt>
                <c:pt idx="11663">
                  <c:v>11664</c:v>
                </c:pt>
                <c:pt idx="11664">
                  <c:v>11665</c:v>
                </c:pt>
                <c:pt idx="11665">
                  <c:v>11666</c:v>
                </c:pt>
                <c:pt idx="11666">
                  <c:v>11667</c:v>
                </c:pt>
                <c:pt idx="11667">
                  <c:v>11668</c:v>
                </c:pt>
                <c:pt idx="11668">
                  <c:v>11669</c:v>
                </c:pt>
                <c:pt idx="11669">
                  <c:v>11670</c:v>
                </c:pt>
                <c:pt idx="11670">
                  <c:v>11671</c:v>
                </c:pt>
                <c:pt idx="11671">
                  <c:v>11672</c:v>
                </c:pt>
                <c:pt idx="11672">
                  <c:v>11673</c:v>
                </c:pt>
                <c:pt idx="11673">
                  <c:v>11674</c:v>
                </c:pt>
                <c:pt idx="11674">
                  <c:v>11675</c:v>
                </c:pt>
                <c:pt idx="11675">
                  <c:v>11676</c:v>
                </c:pt>
                <c:pt idx="11676">
                  <c:v>11677</c:v>
                </c:pt>
                <c:pt idx="11677">
                  <c:v>11678</c:v>
                </c:pt>
                <c:pt idx="11678">
                  <c:v>11679</c:v>
                </c:pt>
                <c:pt idx="11679">
                  <c:v>11680</c:v>
                </c:pt>
                <c:pt idx="11680">
                  <c:v>11681</c:v>
                </c:pt>
                <c:pt idx="11681">
                  <c:v>11682</c:v>
                </c:pt>
                <c:pt idx="11682">
                  <c:v>11683</c:v>
                </c:pt>
                <c:pt idx="11683">
                  <c:v>11684</c:v>
                </c:pt>
                <c:pt idx="11684">
                  <c:v>11685</c:v>
                </c:pt>
                <c:pt idx="11685">
                  <c:v>11686</c:v>
                </c:pt>
                <c:pt idx="11686">
                  <c:v>11687</c:v>
                </c:pt>
                <c:pt idx="11687">
                  <c:v>11688</c:v>
                </c:pt>
                <c:pt idx="11688">
                  <c:v>11689</c:v>
                </c:pt>
                <c:pt idx="11689">
                  <c:v>11690</c:v>
                </c:pt>
                <c:pt idx="11690">
                  <c:v>11691</c:v>
                </c:pt>
                <c:pt idx="11691">
                  <c:v>11692</c:v>
                </c:pt>
                <c:pt idx="11692">
                  <c:v>11693</c:v>
                </c:pt>
                <c:pt idx="11693">
                  <c:v>11694</c:v>
                </c:pt>
                <c:pt idx="11694">
                  <c:v>11695</c:v>
                </c:pt>
                <c:pt idx="11695">
                  <c:v>11696</c:v>
                </c:pt>
                <c:pt idx="11696">
                  <c:v>11697</c:v>
                </c:pt>
                <c:pt idx="11697">
                  <c:v>11698</c:v>
                </c:pt>
                <c:pt idx="11698">
                  <c:v>11699</c:v>
                </c:pt>
                <c:pt idx="11699">
                  <c:v>11700</c:v>
                </c:pt>
                <c:pt idx="11700">
                  <c:v>11701</c:v>
                </c:pt>
                <c:pt idx="11701">
                  <c:v>11702</c:v>
                </c:pt>
                <c:pt idx="11702">
                  <c:v>11703</c:v>
                </c:pt>
                <c:pt idx="11703">
                  <c:v>11704</c:v>
                </c:pt>
                <c:pt idx="11704">
                  <c:v>11705</c:v>
                </c:pt>
                <c:pt idx="11705">
                  <c:v>11706</c:v>
                </c:pt>
                <c:pt idx="11706">
                  <c:v>11707</c:v>
                </c:pt>
                <c:pt idx="11707">
                  <c:v>11708</c:v>
                </c:pt>
                <c:pt idx="11708">
                  <c:v>11709</c:v>
                </c:pt>
                <c:pt idx="11709">
                  <c:v>11710</c:v>
                </c:pt>
                <c:pt idx="11710">
                  <c:v>11711</c:v>
                </c:pt>
                <c:pt idx="11711">
                  <c:v>11712</c:v>
                </c:pt>
                <c:pt idx="11712">
                  <c:v>11713</c:v>
                </c:pt>
                <c:pt idx="11713">
                  <c:v>11714</c:v>
                </c:pt>
                <c:pt idx="11714">
                  <c:v>11715</c:v>
                </c:pt>
                <c:pt idx="11715">
                  <c:v>11716</c:v>
                </c:pt>
                <c:pt idx="11716">
                  <c:v>11717</c:v>
                </c:pt>
                <c:pt idx="11717">
                  <c:v>11718</c:v>
                </c:pt>
                <c:pt idx="11718">
                  <c:v>11719</c:v>
                </c:pt>
                <c:pt idx="11719">
                  <c:v>11720</c:v>
                </c:pt>
                <c:pt idx="11720">
                  <c:v>11721</c:v>
                </c:pt>
                <c:pt idx="11721">
                  <c:v>11722</c:v>
                </c:pt>
                <c:pt idx="11722">
                  <c:v>11723</c:v>
                </c:pt>
                <c:pt idx="11723">
                  <c:v>11724</c:v>
                </c:pt>
                <c:pt idx="11724">
                  <c:v>11725</c:v>
                </c:pt>
                <c:pt idx="11725">
                  <c:v>11726</c:v>
                </c:pt>
                <c:pt idx="11726">
                  <c:v>11727</c:v>
                </c:pt>
                <c:pt idx="11727">
                  <c:v>11728</c:v>
                </c:pt>
                <c:pt idx="11728">
                  <c:v>11729</c:v>
                </c:pt>
                <c:pt idx="11729">
                  <c:v>11730</c:v>
                </c:pt>
                <c:pt idx="11730">
                  <c:v>11731</c:v>
                </c:pt>
                <c:pt idx="11731">
                  <c:v>11732</c:v>
                </c:pt>
                <c:pt idx="11732">
                  <c:v>11733</c:v>
                </c:pt>
                <c:pt idx="11733">
                  <c:v>11734</c:v>
                </c:pt>
                <c:pt idx="11734">
                  <c:v>11735</c:v>
                </c:pt>
                <c:pt idx="11735">
                  <c:v>11736</c:v>
                </c:pt>
                <c:pt idx="11736">
                  <c:v>11737</c:v>
                </c:pt>
                <c:pt idx="11737">
                  <c:v>11738</c:v>
                </c:pt>
                <c:pt idx="11738">
                  <c:v>11739</c:v>
                </c:pt>
                <c:pt idx="11739">
                  <c:v>11740</c:v>
                </c:pt>
                <c:pt idx="11740">
                  <c:v>11741</c:v>
                </c:pt>
                <c:pt idx="11741">
                  <c:v>11742</c:v>
                </c:pt>
                <c:pt idx="11742">
                  <c:v>11743</c:v>
                </c:pt>
                <c:pt idx="11743">
                  <c:v>11744</c:v>
                </c:pt>
                <c:pt idx="11744">
                  <c:v>11745</c:v>
                </c:pt>
                <c:pt idx="11745">
                  <c:v>11746</c:v>
                </c:pt>
                <c:pt idx="11746">
                  <c:v>11747</c:v>
                </c:pt>
                <c:pt idx="11747">
                  <c:v>11748</c:v>
                </c:pt>
                <c:pt idx="11748">
                  <c:v>11749</c:v>
                </c:pt>
                <c:pt idx="11749">
                  <c:v>11750</c:v>
                </c:pt>
                <c:pt idx="11750">
                  <c:v>11751</c:v>
                </c:pt>
                <c:pt idx="11751">
                  <c:v>11752</c:v>
                </c:pt>
                <c:pt idx="11752">
                  <c:v>11753</c:v>
                </c:pt>
                <c:pt idx="11753">
                  <c:v>11754</c:v>
                </c:pt>
                <c:pt idx="11754">
                  <c:v>11755</c:v>
                </c:pt>
                <c:pt idx="11755">
                  <c:v>11756</c:v>
                </c:pt>
                <c:pt idx="11756">
                  <c:v>11757</c:v>
                </c:pt>
                <c:pt idx="11757">
                  <c:v>11758</c:v>
                </c:pt>
                <c:pt idx="11758">
                  <c:v>11759</c:v>
                </c:pt>
                <c:pt idx="11759">
                  <c:v>11760</c:v>
                </c:pt>
                <c:pt idx="11760">
                  <c:v>11761</c:v>
                </c:pt>
                <c:pt idx="11761">
                  <c:v>11762</c:v>
                </c:pt>
                <c:pt idx="11762">
                  <c:v>11763</c:v>
                </c:pt>
                <c:pt idx="11763">
                  <c:v>11764</c:v>
                </c:pt>
                <c:pt idx="11764">
                  <c:v>11765</c:v>
                </c:pt>
                <c:pt idx="11765">
                  <c:v>11766</c:v>
                </c:pt>
                <c:pt idx="11766">
                  <c:v>11767</c:v>
                </c:pt>
                <c:pt idx="11767">
                  <c:v>11768</c:v>
                </c:pt>
                <c:pt idx="11768">
                  <c:v>11769</c:v>
                </c:pt>
                <c:pt idx="11769">
                  <c:v>11770</c:v>
                </c:pt>
                <c:pt idx="11770">
                  <c:v>11771</c:v>
                </c:pt>
                <c:pt idx="11771">
                  <c:v>11772</c:v>
                </c:pt>
                <c:pt idx="11772">
                  <c:v>11773</c:v>
                </c:pt>
                <c:pt idx="11773">
                  <c:v>11774</c:v>
                </c:pt>
                <c:pt idx="11774">
                  <c:v>11775</c:v>
                </c:pt>
                <c:pt idx="11775">
                  <c:v>11776</c:v>
                </c:pt>
                <c:pt idx="11776">
                  <c:v>11777</c:v>
                </c:pt>
                <c:pt idx="11777">
                  <c:v>11778</c:v>
                </c:pt>
                <c:pt idx="11778">
                  <c:v>11779</c:v>
                </c:pt>
                <c:pt idx="11779">
                  <c:v>11780</c:v>
                </c:pt>
                <c:pt idx="11780">
                  <c:v>11781</c:v>
                </c:pt>
                <c:pt idx="11781">
                  <c:v>11782</c:v>
                </c:pt>
                <c:pt idx="11782">
                  <c:v>11783</c:v>
                </c:pt>
                <c:pt idx="11783">
                  <c:v>11784</c:v>
                </c:pt>
                <c:pt idx="11784">
                  <c:v>11785</c:v>
                </c:pt>
                <c:pt idx="11785">
                  <c:v>11786</c:v>
                </c:pt>
                <c:pt idx="11786">
                  <c:v>11787</c:v>
                </c:pt>
                <c:pt idx="11787">
                  <c:v>11788</c:v>
                </c:pt>
                <c:pt idx="11788">
                  <c:v>11789</c:v>
                </c:pt>
                <c:pt idx="11789">
                  <c:v>11790</c:v>
                </c:pt>
                <c:pt idx="11790">
                  <c:v>11791</c:v>
                </c:pt>
                <c:pt idx="11791">
                  <c:v>11792</c:v>
                </c:pt>
                <c:pt idx="11792">
                  <c:v>11793</c:v>
                </c:pt>
                <c:pt idx="11793">
                  <c:v>11794</c:v>
                </c:pt>
                <c:pt idx="11794">
                  <c:v>11795</c:v>
                </c:pt>
                <c:pt idx="11795">
                  <c:v>11796</c:v>
                </c:pt>
                <c:pt idx="11796">
                  <c:v>11797</c:v>
                </c:pt>
                <c:pt idx="11797">
                  <c:v>11798</c:v>
                </c:pt>
                <c:pt idx="11798">
                  <c:v>11799</c:v>
                </c:pt>
                <c:pt idx="11799">
                  <c:v>11800</c:v>
                </c:pt>
                <c:pt idx="11800">
                  <c:v>11801</c:v>
                </c:pt>
                <c:pt idx="11801">
                  <c:v>11802</c:v>
                </c:pt>
                <c:pt idx="11802">
                  <c:v>11803</c:v>
                </c:pt>
                <c:pt idx="11803">
                  <c:v>11804</c:v>
                </c:pt>
                <c:pt idx="11804">
                  <c:v>11805</c:v>
                </c:pt>
                <c:pt idx="11805">
                  <c:v>11806</c:v>
                </c:pt>
                <c:pt idx="11806">
                  <c:v>11807</c:v>
                </c:pt>
                <c:pt idx="11807">
                  <c:v>11808</c:v>
                </c:pt>
                <c:pt idx="11808">
                  <c:v>11809</c:v>
                </c:pt>
                <c:pt idx="11809">
                  <c:v>11810</c:v>
                </c:pt>
                <c:pt idx="11810">
                  <c:v>11811</c:v>
                </c:pt>
                <c:pt idx="11811">
                  <c:v>11812</c:v>
                </c:pt>
                <c:pt idx="11812">
                  <c:v>11813</c:v>
                </c:pt>
                <c:pt idx="11813">
                  <c:v>11814</c:v>
                </c:pt>
                <c:pt idx="11814">
                  <c:v>11815</c:v>
                </c:pt>
                <c:pt idx="11815">
                  <c:v>11816</c:v>
                </c:pt>
                <c:pt idx="11816">
                  <c:v>11817</c:v>
                </c:pt>
                <c:pt idx="11817">
                  <c:v>11818</c:v>
                </c:pt>
                <c:pt idx="11818">
                  <c:v>11819</c:v>
                </c:pt>
                <c:pt idx="11819">
                  <c:v>11820</c:v>
                </c:pt>
                <c:pt idx="11820">
                  <c:v>11821</c:v>
                </c:pt>
                <c:pt idx="11821">
                  <c:v>11822</c:v>
                </c:pt>
                <c:pt idx="11822">
                  <c:v>11823</c:v>
                </c:pt>
                <c:pt idx="11823">
                  <c:v>11824</c:v>
                </c:pt>
                <c:pt idx="11824">
                  <c:v>11825</c:v>
                </c:pt>
                <c:pt idx="11825">
                  <c:v>11826</c:v>
                </c:pt>
                <c:pt idx="11826">
                  <c:v>11827</c:v>
                </c:pt>
                <c:pt idx="11827">
                  <c:v>11828</c:v>
                </c:pt>
                <c:pt idx="11828">
                  <c:v>11829</c:v>
                </c:pt>
                <c:pt idx="11829">
                  <c:v>11830</c:v>
                </c:pt>
                <c:pt idx="11830">
                  <c:v>11831</c:v>
                </c:pt>
                <c:pt idx="11831">
                  <c:v>11832</c:v>
                </c:pt>
                <c:pt idx="11832">
                  <c:v>11833</c:v>
                </c:pt>
                <c:pt idx="11833">
                  <c:v>11834</c:v>
                </c:pt>
                <c:pt idx="11834">
                  <c:v>11835</c:v>
                </c:pt>
                <c:pt idx="11835">
                  <c:v>11836</c:v>
                </c:pt>
                <c:pt idx="11836">
                  <c:v>11837</c:v>
                </c:pt>
                <c:pt idx="11837">
                  <c:v>11838</c:v>
                </c:pt>
                <c:pt idx="11838">
                  <c:v>11839</c:v>
                </c:pt>
                <c:pt idx="11839">
                  <c:v>11840</c:v>
                </c:pt>
                <c:pt idx="11840">
                  <c:v>11841</c:v>
                </c:pt>
                <c:pt idx="11841">
                  <c:v>11842</c:v>
                </c:pt>
                <c:pt idx="11842">
                  <c:v>11843</c:v>
                </c:pt>
                <c:pt idx="11843">
                  <c:v>11844</c:v>
                </c:pt>
                <c:pt idx="11844">
                  <c:v>11845</c:v>
                </c:pt>
                <c:pt idx="11845">
                  <c:v>11846</c:v>
                </c:pt>
                <c:pt idx="11846">
                  <c:v>11847</c:v>
                </c:pt>
                <c:pt idx="11847">
                  <c:v>11848</c:v>
                </c:pt>
                <c:pt idx="11848">
                  <c:v>11849</c:v>
                </c:pt>
                <c:pt idx="11849">
                  <c:v>11850</c:v>
                </c:pt>
                <c:pt idx="11850">
                  <c:v>11851</c:v>
                </c:pt>
                <c:pt idx="11851">
                  <c:v>11852</c:v>
                </c:pt>
                <c:pt idx="11852">
                  <c:v>11853</c:v>
                </c:pt>
                <c:pt idx="11853">
                  <c:v>11854</c:v>
                </c:pt>
                <c:pt idx="11854">
                  <c:v>11855</c:v>
                </c:pt>
                <c:pt idx="11855">
                  <c:v>11856</c:v>
                </c:pt>
                <c:pt idx="11856">
                  <c:v>11857</c:v>
                </c:pt>
                <c:pt idx="11857">
                  <c:v>11858</c:v>
                </c:pt>
                <c:pt idx="11858">
                  <c:v>11859</c:v>
                </c:pt>
                <c:pt idx="11859">
                  <c:v>11860</c:v>
                </c:pt>
                <c:pt idx="11860">
                  <c:v>11861</c:v>
                </c:pt>
                <c:pt idx="11861">
                  <c:v>11862</c:v>
                </c:pt>
                <c:pt idx="11862">
                  <c:v>11863</c:v>
                </c:pt>
                <c:pt idx="11863">
                  <c:v>11864</c:v>
                </c:pt>
                <c:pt idx="11864">
                  <c:v>11865</c:v>
                </c:pt>
                <c:pt idx="11865">
                  <c:v>11866</c:v>
                </c:pt>
                <c:pt idx="11866">
                  <c:v>11867</c:v>
                </c:pt>
                <c:pt idx="11867">
                  <c:v>11868</c:v>
                </c:pt>
                <c:pt idx="11868">
                  <c:v>11869</c:v>
                </c:pt>
                <c:pt idx="11869">
                  <c:v>11870</c:v>
                </c:pt>
                <c:pt idx="11870">
                  <c:v>11871</c:v>
                </c:pt>
                <c:pt idx="11871">
                  <c:v>11872</c:v>
                </c:pt>
                <c:pt idx="11872">
                  <c:v>11873</c:v>
                </c:pt>
                <c:pt idx="11873">
                  <c:v>11874</c:v>
                </c:pt>
                <c:pt idx="11874">
                  <c:v>11875</c:v>
                </c:pt>
                <c:pt idx="11875">
                  <c:v>11876</c:v>
                </c:pt>
                <c:pt idx="11876">
                  <c:v>11877</c:v>
                </c:pt>
                <c:pt idx="11877">
                  <c:v>11878</c:v>
                </c:pt>
                <c:pt idx="11878">
                  <c:v>11879</c:v>
                </c:pt>
                <c:pt idx="11879">
                  <c:v>11880</c:v>
                </c:pt>
                <c:pt idx="11880">
                  <c:v>11881</c:v>
                </c:pt>
                <c:pt idx="11881">
                  <c:v>11882</c:v>
                </c:pt>
                <c:pt idx="11882">
                  <c:v>11883</c:v>
                </c:pt>
                <c:pt idx="11883">
                  <c:v>11884</c:v>
                </c:pt>
                <c:pt idx="11884">
                  <c:v>11885</c:v>
                </c:pt>
                <c:pt idx="11885">
                  <c:v>11886</c:v>
                </c:pt>
                <c:pt idx="11886">
                  <c:v>11887</c:v>
                </c:pt>
                <c:pt idx="11887">
                  <c:v>11888</c:v>
                </c:pt>
                <c:pt idx="11888">
                  <c:v>11889</c:v>
                </c:pt>
                <c:pt idx="11889">
                  <c:v>11890</c:v>
                </c:pt>
                <c:pt idx="11890">
                  <c:v>11891</c:v>
                </c:pt>
                <c:pt idx="11891">
                  <c:v>11892</c:v>
                </c:pt>
                <c:pt idx="11892">
                  <c:v>11893</c:v>
                </c:pt>
                <c:pt idx="11893">
                  <c:v>11894</c:v>
                </c:pt>
                <c:pt idx="11894">
                  <c:v>11895</c:v>
                </c:pt>
                <c:pt idx="11895">
                  <c:v>11896</c:v>
                </c:pt>
                <c:pt idx="11896">
                  <c:v>11897</c:v>
                </c:pt>
                <c:pt idx="11897">
                  <c:v>11898</c:v>
                </c:pt>
                <c:pt idx="11898">
                  <c:v>11899</c:v>
                </c:pt>
                <c:pt idx="11899">
                  <c:v>11900</c:v>
                </c:pt>
                <c:pt idx="11900">
                  <c:v>11901</c:v>
                </c:pt>
                <c:pt idx="11901">
                  <c:v>11902</c:v>
                </c:pt>
                <c:pt idx="11902">
                  <c:v>11903</c:v>
                </c:pt>
                <c:pt idx="11903">
                  <c:v>11904</c:v>
                </c:pt>
                <c:pt idx="11904">
                  <c:v>11905</c:v>
                </c:pt>
                <c:pt idx="11905">
                  <c:v>11906</c:v>
                </c:pt>
                <c:pt idx="11906">
                  <c:v>11907</c:v>
                </c:pt>
                <c:pt idx="11907">
                  <c:v>11908</c:v>
                </c:pt>
                <c:pt idx="11908">
                  <c:v>11909</c:v>
                </c:pt>
                <c:pt idx="11909">
                  <c:v>11910</c:v>
                </c:pt>
                <c:pt idx="11910">
                  <c:v>11911</c:v>
                </c:pt>
                <c:pt idx="11911">
                  <c:v>11912</c:v>
                </c:pt>
                <c:pt idx="11912">
                  <c:v>11913</c:v>
                </c:pt>
                <c:pt idx="11913">
                  <c:v>11914</c:v>
                </c:pt>
                <c:pt idx="11914">
                  <c:v>11915</c:v>
                </c:pt>
                <c:pt idx="11915">
                  <c:v>11916</c:v>
                </c:pt>
                <c:pt idx="11916">
                  <c:v>11917</c:v>
                </c:pt>
                <c:pt idx="11917">
                  <c:v>11918</c:v>
                </c:pt>
                <c:pt idx="11918">
                  <c:v>11919</c:v>
                </c:pt>
                <c:pt idx="11919">
                  <c:v>11920</c:v>
                </c:pt>
                <c:pt idx="11920">
                  <c:v>11921</c:v>
                </c:pt>
                <c:pt idx="11921">
                  <c:v>11922</c:v>
                </c:pt>
                <c:pt idx="11922">
                  <c:v>11923</c:v>
                </c:pt>
                <c:pt idx="11923">
                  <c:v>11924</c:v>
                </c:pt>
                <c:pt idx="11924">
                  <c:v>11925</c:v>
                </c:pt>
                <c:pt idx="11925">
                  <c:v>11926</c:v>
                </c:pt>
                <c:pt idx="11926">
                  <c:v>11927</c:v>
                </c:pt>
                <c:pt idx="11927">
                  <c:v>11928</c:v>
                </c:pt>
                <c:pt idx="11928">
                  <c:v>11929</c:v>
                </c:pt>
                <c:pt idx="11929">
                  <c:v>11930</c:v>
                </c:pt>
                <c:pt idx="11930">
                  <c:v>11931</c:v>
                </c:pt>
                <c:pt idx="11931">
                  <c:v>11932</c:v>
                </c:pt>
                <c:pt idx="11932">
                  <c:v>11933</c:v>
                </c:pt>
                <c:pt idx="11933">
                  <c:v>11934</c:v>
                </c:pt>
                <c:pt idx="11934">
                  <c:v>11935</c:v>
                </c:pt>
                <c:pt idx="11935">
                  <c:v>11936</c:v>
                </c:pt>
                <c:pt idx="11936">
                  <c:v>11937</c:v>
                </c:pt>
                <c:pt idx="11937">
                  <c:v>11938</c:v>
                </c:pt>
                <c:pt idx="11938">
                  <c:v>11939</c:v>
                </c:pt>
                <c:pt idx="11939">
                  <c:v>11940</c:v>
                </c:pt>
                <c:pt idx="11940">
                  <c:v>11941</c:v>
                </c:pt>
                <c:pt idx="11941">
                  <c:v>11942</c:v>
                </c:pt>
                <c:pt idx="11942">
                  <c:v>11943</c:v>
                </c:pt>
                <c:pt idx="11943">
                  <c:v>11944</c:v>
                </c:pt>
                <c:pt idx="11944">
                  <c:v>11945</c:v>
                </c:pt>
                <c:pt idx="11945">
                  <c:v>11946</c:v>
                </c:pt>
                <c:pt idx="11946">
                  <c:v>11947</c:v>
                </c:pt>
                <c:pt idx="11947">
                  <c:v>11948</c:v>
                </c:pt>
                <c:pt idx="11948">
                  <c:v>11949</c:v>
                </c:pt>
                <c:pt idx="11949">
                  <c:v>11950</c:v>
                </c:pt>
                <c:pt idx="11950">
                  <c:v>11951</c:v>
                </c:pt>
                <c:pt idx="11951">
                  <c:v>11952</c:v>
                </c:pt>
                <c:pt idx="11952">
                  <c:v>11953</c:v>
                </c:pt>
                <c:pt idx="11953">
                  <c:v>11954</c:v>
                </c:pt>
                <c:pt idx="11954">
                  <c:v>11955</c:v>
                </c:pt>
                <c:pt idx="11955">
                  <c:v>11956</c:v>
                </c:pt>
                <c:pt idx="11956">
                  <c:v>11957</c:v>
                </c:pt>
                <c:pt idx="11957">
                  <c:v>11958</c:v>
                </c:pt>
                <c:pt idx="11958">
                  <c:v>11959</c:v>
                </c:pt>
                <c:pt idx="11959">
                  <c:v>11960</c:v>
                </c:pt>
                <c:pt idx="11960">
                  <c:v>11961</c:v>
                </c:pt>
                <c:pt idx="11961">
                  <c:v>11962</c:v>
                </c:pt>
                <c:pt idx="11962">
                  <c:v>11963</c:v>
                </c:pt>
                <c:pt idx="11963">
                  <c:v>11964</c:v>
                </c:pt>
                <c:pt idx="11964">
                  <c:v>11965</c:v>
                </c:pt>
                <c:pt idx="11965">
                  <c:v>11966</c:v>
                </c:pt>
                <c:pt idx="11966">
                  <c:v>11967</c:v>
                </c:pt>
                <c:pt idx="11967">
                  <c:v>11968</c:v>
                </c:pt>
                <c:pt idx="11968">
                  <c:v>11969</c:v>
                </c:pt>
                <c:pt idx="11969">
                  <c:v>11970</c:v>
                </c:pt>
                <c:pt idx="11970">
                  <c:v>11971</c:v>
                </c:pt>
                <c:pt idx="11971">
                  <c:v>11972</c:v>
                </c:pt>
                <c:pt idx="11972">
                  <c:v>11973</c:v>
                </c:pt>
                <c:pt idx="11973">
                  <c:v>11974</c:v>
                </c:pt>
                <c:pt idx="11974">
                  <c:v>11975</c:v>
                </c:pt>
                <c:pt idx="11975">
                  <c:v>11976</c:v>
                </c:pt>
                <c:pt idx="11976">
                  <c:v>11977</c:v>
                </c:pt>
                <c:pt idx="11977">
                  <c:v>11978</c:v>
                </c:pt>
                <c:pt idx="11978">
                  <c:v>11979</c:v>
                </c:pt>
                <c:pt idx="11979">
                  <c:v>11980</c:v>
                </c:pt>
                <c:pt idx="11980">
                  <c:v>11981</c:v>
                </c:pt>
                <c:pt idx="11981">
                  <c:v>11982</c:v>
                </c:pt>
                <c:pt idx="11982">
                  <c:v>11983</c:v>
                </c:pt>
                <c:pt idx="11983">
                  <c:v>11984</c:v>
                </c:pt>
                <c:pt idx="11984">
                  <c:v>11985</c:v>
                </c:pt>
                <c:pt idx="11985">
                  <c:v>11986</c:v>
                </c:pt>
                <c:pt idx="11986">
                  <c:v>11987</c:v>
                </c:pt>
                <c:pt idx="11987">
                  <c:v>11988</c:v>
                </c:pt>
                <c:pt idx="11988">
                  <c:v>11989</c:v>
                </c:pt>
                <c:pt idx="11989">
                  <c:v>11990</c:v>
                </c:pt>
                <c:pt idx="11990">
                  <c:v>11991</c:v>
                </c:pt>
                <c:pt idx="11991">
                  <c:v>11992</c:v>
                </c:pt>
                <c:pt idx="11992">
                  <c:v>11993</c:v>
                </c:pt>
                <c:pt idx="11993">
                  <c:v>11994</c:v>
                </c:pt>
                <c:pt idx="11994">
                  <c:v>11995</c:v>
                </c:pt>
                <c:pt idx="11995">
                  <c:v>11996</c:v>
                </c:pt>
                <c:pt idx="11996">
                  <c:v>11997</c:v>
                </c:pt>
                <c:pt idx="11997">
                  <c:v>11998</c:v>
                </c:pt>
                <c:pt idx="11998">
                  <c:v>11999</c:v>
                </c:pt>
                <c:pt idx="11999">
                  <c:v>12000</c:v>
                </c:pt>
                <c:pt idx="12000">
                  <c:v>12001</c:v>
                </c:pt>
                <c:pt idx="12001">
                  <c:v>12002</c:v>
                </c:pt>
                <c:pt idx="12002">
                  <c:v>12003</c:v>
                </c:pt>
                <c:pt idx="12003">
                  <c:v>12004</c:v>
                </c:pt>
                <c:pt idx="12004">
                  <c:v>12005</c:v>
                </c:pt>
                <c:pt idx="12005">
                  <c:v>12006</c:v>
                </c:pt>
                <c:pt idx="12006">
                  <c:v>12007</c:v>
                </c:pt>
                <c:pt idx="12007">
                  <c:v>12008</c:v>
                </c:pt>
                <c:pt idx="12008">
                  <c:v>12009</c:v>
                </c:pt>
                <c:pt idx="12009">
                  <c:v>12010</c:v>
                </c:pt>
                <c:pt idx="12010">
                  <c:v>12011</c:v>
                </c:pt>
                <c:pt idx="12011">
                  <c:v>12012</c:v>
                </c:pt>
                <c:pt idx="12012">
                  <c:v>12013</c:v>
                </c:pt>
                <c:pt idx="12013">
                  <c:v>12014</c:v>
                </c:pt>
                <c:pt idx="12014">
                  <c:v>12015</c:v>
                </c:pt>
                <c:pt idx="12015">
                  <c:v>12016</c:v>
                </c:pt>
                <c:pt idx="12016">
                  <c:v>12017</c:v>
                </c:pt>
                <c:pt idx="12017">
                  <c:v>12018</c:v>
                </c:pt>
                <c:pt idx="12018">
                  <c:v>12019</c:v>
                </c:pt>
                <c:pt idx="12019">
                  <c:v>12020</c:v>
                </c:pt>
                <c:pt idx="12020">
                  <c:v>12021</c:v>
                </c:pt>
                <c:pt idx="12021">
                  <c:v>12022</c:v>
                </c:pt>
                <c:pt idx="12022">
                  <c:v>12023</c:v>
                </c:pt>
                <c:pt idx="12023">
                  <c:v>12024</c:v>
                </c:pt>
                <c:pt idx="12024">
                  <c:v>12025</c:v>
                </c:pt>
                <c:pt idx="12025">
                  <c:v>12026</c:v>
                </c:pt>
                <c:pt idx="12026">
                  <c:v>12027</c:v>
                </c:pt>
                <c:pt idx="12027">
                  <c:v>12028</c:v>
                </c:pt>
                <c:pt idx="12028">
                  <c:v>12029</c:v>
                </c:pt>
                <c:pt idx="12029">
                  <c:v>12030</c:v>
                </c:pt>
                <c:pt idx="12030">
                  <c:v>12031</c:v>
                </c:pt>
                <c:pt idx="12031">
                  <c:v>12032</c:v>
                </c:pt>
                <c:pt idx="12032">
                  <c:v>12033</c:v>
                </c:pt>
                <c:pt idx="12033">
                  <c:v>12034</c:v>
                </c:pt>
                <c:pt idx="12034">
                  <c:v>12035</c:v>
                </c:pt>
                <c:pt idx="12035">
                  <c:v>12036</c:v>
                </c:pt>
                <c:pt idx="12036">
                  <c:v>12037</c:v>
                </c:pt>
                <c:pt idx="12037">
                  <c:v>12038</c:v>
                </c:pt>
                <c:pt idx="12038">
                  <c:v>12039</c:v>
                </c:pt>
                <c:pt idx="12039">
                  <c:v>12040</c:v>
                </c:pt>
                <c:pt idx="12040">
                  <c:v>12041</c:v>
                </c:pt>
                <c:pt idx="12041">
                  <c:v>12042</c:v>
                </c:pt>
                <c:pt idx="12042">
                  <c:v>12043</c:v>
                </c:pt>
                <c:pt idx="12043">
                  <c:v>12044</c:v>
                </c:pt>
                <c:pt idx="12044">
                  <c:v>12045</c:v>
                </c:pt>
                <c:pt idx="12045">
                  <c:v>12046</c:v>
                </c:pt>
                <c:pt idx="12046">
                  <c:v>12047</c:v>
                </c:pt>
                <c:pt idx="12047">
                  <c:v>12048</c:v>
                </c:pt>
                <c:pt idx="12048">
                  <c:v>12049</c:v>
                </c:pt>
                <c:pt idx="12049">
                  <c:v>12050</c:v>
                </c:pt>
                <c:pt idx="12050">
                  <c:v>12051</c:v>
                </c:pt>
                <c:pt idx="12051">
                  <c:v>12052</c:v>
                </c:pt>
                <c:pt idx="12052">
                  <c:v>12053</c:v>
                </c:pt>
                <c:pt idx="12053">
                  <c:v>12054</c:v>
                </c:pt>
                <c:pt idx="12054">
                  <c:v>12055</c:v>
                </c:pt>
                <c:pt idx="12055">
                  <c:v>12056</c:v>
                </c:pt>
                <c:pt idx="12056">
                  <c:v>12057</c:v>
                </c:pt>
                <c:pt idx="12057">
                  <c:v>12058</c:v>
                </c:pt>
                <c:pt idx="12058">
                  <c:v>12059</c:v>
                </c:pt>
                <c:pt idx="12059">
                  <c:v>12060</c:v>
                </c:pt>
                <c:pt idx="12060">
                  <c:v>12061</c:v>
                </c:pt>
                <c:pt idx="12061">
                  <c:v>12062</c:v>
                </c:pt>
                <c:pt idx="12062">
                  <c:v>12063</c:v>
                </c:pt>
                <c:pt idx="12063">
                  <c:v>12064</c:v>
                </c:pt>
                <c:pt idx="12064">
                  <c:v>12065</c:v>
                </c:pt>
                <c:pt idx="12065">
                  <c:v>12066</c:v>
                </c:pt>
                <c:pt idx="12066">
                  <c:v>12067</c:v>
                </c:pt>
                <c:pt idx="12067">
                  <c:v>12068</c:v>
                </c:pt>
                <c:pt idx="12068">
                  <c:v>12069</c:v>
                </c:pt>
                <c:pt idx="12069">
                  <c:v>12070</c:v>
                </c:pt>
                <c:pt idx="12070">
                  <c:v>12071</c:v>
                </c:pt>
                <c:pt idx="12071">
                  <c:v>12072</c:v>
                </c:pt>
                <c:pt idx="12072">
                  <c:v>12073</c:v>
                </c:pt>
                <c:pt idx="12073">
                  <c:v>12074</c:v>
                </c:pt>
                <c:pt idx="12074">
                  <c:v>12075</c:v>
                </c:pt>
                <c:pt idx="12075">
                  <c:v>12076</c:v>
                </c:pt>
                <c:pt idx="12076">
                  <c:v>12077</c:v>
                </c:pt>
                <c:pt idx="12077">
                  <c:v>12078</c:v>
                </c:pt>
                <c:pt idx="12078">
                  <c:v>12079</c:v>
                </c:pt>
                <c:pt idx="12079">
                  <c:v>12080</c:v>
                </c:pt>
                <c:pt idx="12080">
                  <c:v>12081</c:v>
                </c:pt>
                <c:pt idx="12081">
                  <c:v>12082</c:v>
                </c:pt>
                <c:pt idx="12082">
                  <c:v>12083</c:v>
                </c:pt>
                <c:pt idx="12083">
                  <c:v>12084</c:v>
                </c:pt>
                <c:pt idx="12084">
                  <c:v>12085</c:v>
                </c:pt>
                <c:pt idx="12085">
                  <c:v>12086</c:v>
                </c:pt>
                <c:pt idx="12086">
                  <c:v>12087</c:v>
                </c:pt>
                <c:pt idx="12087">
                  <c:v>12088</c:v>
                </c:pt>
                <c:pt idx="12088">
                  <c:v>12089</c:v>
                </c:pt>
                <c:pt idx="12089">
                  <c:v>12090</c:v>
                </c:pt>
                <c:pt idx="12090">
                  <c:v>12091</c:v>
                </c:pt>
                <c:pt idx="12091">
                  <c:v>12092</c:v>
                </c:pt>
                <c:pt idx="12092">
                  <c:v>12093</c:v>
                </c:pt>
                <c:pt idx="12093">
                  <c:v>12094</c:v>
                </c:pt>
                <c:pt idx="12094">
                  <c:v>12095</c:v>
                </c:pt>
                <c:pt idx="12095">
                  <c:v>12096</c:v>
                </c:pt>
                <c:pt idx="12096">
                  <c:v>12097</c:v>
                </c:pt>
                <c:pt idx="12097">
                  <c:v>12098</c:v>
                </c:pt>
                <c:pt idx="12098">
                  <c:v>12099</c:v>
                </c:pt>
                <c:pt idx="12099">
                  <c:v>12100</c:v>
                </c:pt>
                <c:pt idx="12100">
                  <c:v>12101</c:v>
                </c:pt>
                <c:pt idx="12101">
                  <c:v>12102</c:v>
                </c:pt>
                <c:pt idx="12102">
                  <c:v>12103</c:v>
                </c:pt>
                <c:pt idx="12103">
                  <c:v>12104</c:v>
                </c:pt>
                <c:pt idx="12104">
                  <c:v>12105</c:v>
                </c:pt>
                <c:pt idx="12105">
                  <c:v>12106</c:v>
                </c:pt>
                <c:pt idx="12106">
                  <c:v>12107</c:v>
                </c:pt>
                <c:pt idx="12107">
                  <c:v>12108</c:v>
                </c:pt>
                <c:pt idx="12108">
                  <c:v>12109</c:v>
                </c:pt>
                <c:pt idx="12109">
                  <c:v>12110</c:v>
                </c:pt>
                <c:pt idx="12110">
                  <c:v>12111</c:v>
                </c:pt>
                <c:pt idx="12111">
                  <c:v>12112</c:v>
                </c:pt>
                <c:pt idx="12112">
                  <c:v>12113</c:v>
                </c:pt>
                <c:pt idx="12113">
                  <c:v>12114</c:v>
                </c:pt>
                <c:pt idx="12114">
                  <c:v>12115</c:v>
                </c:pt>
                <c:pt idx="12115">
                  <c:v>12116</c:v>
                </c:pt>
                <c:pt idx="12116">
                  <c:v>12117</c:v>
                </c:pt>
                <c:pt idx="12117">
                  <c:v>12118</c:v>
                </c:pt>
                <c:pt idx="12118">
                  <c:v>12119</c:v>
                </c:pt>
                <c:pt idx="12119">
                  <c:v>12120</c:v>
                </c:pt>
                <c:pt idx="12120">
                  <c:v>12121</c:v>
                </c:pt>
                <c:pt idx="12121">
                  <c:v>12122</c:v>
                </c:pt>
                <c:pt idx="12122">
                  <c:v>12123</c:v>
                </c:pt>
                <c:pt idx="12123">
                  <c:v>12124</c:v>
                </c:pt>
                <c:pt idx="12124">
                  <c:v>12125</c:v>
                </c:pt>
                <c:pt idx="12125">
                  <c:v>12126</c:v>
                </c:pt>
                <c:pt idx="12126">
                  <c:v>12127</c:v>
                </c:pt>
                <c:pt idx="12127">
                  <c:v>12128</c:v>
                </c:pt>
                <c:pt idx="12128">
                  <c:v>12129</c:v>
                </c:pt>
                <c:pt idx="12129">
                  <c:v>12130</c:v>
                </c:pt>
                <c:pt idx="12130">
                  <c:v>12131</c:v>
                </c:pt>
                <c:pt idx="12131">
                  <c:v>12132</c:v>
                </c:pt>
                <c:pt idx="12132">
                  <c:v>12133</c:v>
                </c:pt>
                <c:pt idx="12133">
                  <c:v>12134</c:v>
                </c:pt>
                <c:pt idx="12134">
                  <c:v>12135</c:v>
                </c:pt>
                <c:pt idx="12135">
                  <c:v>12136</c:v>
                </c:pt>
                <c:pt idx="12136">
                  <c:v>12137</c:v>
                </c:pt>
                <c:pt idx="12137">
                  <c:v>12138</c:v>
                </c:pt>
                <c:pt idx="12138">
                  <c:v>12139</c:v>
                </c:pt>
                <c:pt idx="12139">
                  <c:v>12140</c:v>
                </c:pt>
                <c:pt idx="12140">
                  <c:v>12141</c:v>
                </c:pt>
                <c:pt idx="12141">
                  <c:v>12142</c:v>
                </c:pt>
                <c:pt idx="12142">
                  <c:v>12143</c:v>
                </c:pt>
                <c:pt idx="12143">
                  <c:v>12144</c:v>
                </c:pt>
                <c:pt idx="12144">
                  <c:v>12145</c:v>
                </c:pt>
                <c:pt idx="12145">
                  <c:v>12146</c:v>
                </c:pt>
                <c:pt idx="12146">
                  <c:v>12147</c:v>
                </c:pt>
                <c:pt idx="12147">
                  <c:v>12148</c:v>
                </c:pt>
                <c:pt idx="12148">
                  <c:v>12149</c:v>
                </c:pt>
                <c:pt idx="12149">
                  <c:v>12150</c:v>
                </c:pt>
                <c:pt idx="12150">
                  <c:v>12151</c:v>
                </c:pt>
                <c:pt idx="12151">
                  <c:v>12152</c:v>
                </c:pt>
                <c:pt idx="12152">
                  <c:v>12153</c:v>
                </c:pt>
                <c:pt idx="12153">
                  <c:v>12154</c:v>
                </c:pt>
                <c:pt idx="12154">
                  <c:v>12155</c:v>
                </c:pt>
                <c:pt idx="12155">
                  <c:v>12156</c:v>
                </c:pt>
                <c:pt idx="12156">
                  <c:v>12157</c:v>
                </c:pt>
                <c:pt idx="12157">
                  <c:v>12158</c:v>
                </c:pt>
                <c:pt idx="12158">
                  <c:v>12159</c:v>
                </c:pt>
                <c:pt idx="12159">
                  <c:v>12160</c:v>
                </c:pt>
                <c:pt idx="12160">
                  <c:v>12161</c:v>
                </c:pt>
                <c:pt idx="12161">
                  <c:v>12162</c:v>
                </c:pt>
                <c:pt idx="12162">
                  <c:v>12163</c:v>
                </c:pt>
                <c:pt idx="12163">
                  <c:v>12164</c:v>
                </c:pt>
                <c:pt idx="12164">
                  <c:v>12165</c:v>
                </c:pt>
                <c:pt idx="12165">
                  <c:v>12166</c:v>
                </c:pt>
                <c:pt idx="12166">
                  <c:v>12167</c:v>
                </c:pt>
                <c:pt idx="12167">
                  <c:v>12168</c:v>
                </c:pt>
                <c:pt idx="12168">
                  <c:v>12169</c:v>
                </c:pt>
                <c:pt idx="12169">
                  <c:v>12170</c:v>
                </c:pt>
                <c:pt idx="12170">
                  <c:v>12171</c:v>
                </c:pt>
                <c:pt idx="12171">
                  <c:v>12172</c:v>
                </c:pt>
                <c:pt idx="12172">
                  <c:v>12173</c:v>
                </c:pt>
                <c:pt idx="12173">
                  <c:v>12174</c:v>
                </c:pt>
                <c:pt idx="12174">
                  <c:v>12175</c:v>
                </c:pt>
                <c:pt idx="12175">
                  <c:v>12176</c:v>
                </c:pt>
                <c:pt idx="12176">
                  <c:v>12177</c:v>
                </c:pt>
                <c:pt idx="12177">
                  <c:v>12178</c:v>
                </c:pt>
                <c:pt idx="12178">
                  <c:v>12179</c:v>
                </c:pt>
                <c:pt idx="12179">
                  <c:v>12180</c:v>
                </c:pt>
                <c:pt idx="12180">
                  <c:v>12181</c:v>
                </c:pt>
                <c:pt idx="12181">
                  <c:v>12182</c:v>
                </c:pt>
                <c:pt idx="12182">
                  <c:v>12183</c:v>
                </c:pt>
                <c:pt idx="12183">
                  <c:v>12184</c:v>
                </c:pt>
                <c:pt idx="12184">
                  <c:v>12185</c:v>
                </c:pt>
                <c:pt idx="12185">
                  <c:v>12186</c:v>
                </c:pt>
                <c:pt idx="12186">
                  <c:v>12187</c:v>
                </c:pt>
                <c:pt idx="12187">
                  <c:v>12188</c:v>
                </c:pt>
                <c:pt idx="12188">
                  <c:v>12189</c:v>
                </c:pt>
                <c:pt idx="12189">
                  <c:v>12190</c:v>
                </c:pt>
                <c:pt idx="12190">
                  <c:v>12191</c:v>
                </c:pt>
                <c:pt idx="12191">
                  <c:v>12192</c:v>
                </c:pt>
                <c:pt idx="12192">
                  <c:v>12193</c:v>
                </c:pt>
                <c:pt idx="12193">
                  <c:v>12194</c:v>
                </c:pt>
                <c:pt idx="12194">
                  <c:v>12195</c:v>
                </c:pt>
                <c:pt idx="12195">
                  <c:v>12196</c:v>
                </c:pt>
                <c:pt idx="12196">
                  <c:v>12197</c:v>
                </c:pt>
                <c:pt idx="12197">
                  <c:v>12198</c:v>
                </c:pt>
                <c:pt idx="12198">
                  <c:v>12199</c:v>
                </c:pt>
                <c:pt idx="12199">
                  <c:v>12200</c:v>
                </c:pt>
                <c:pt idx="12200">
                  <c:v>12201</c:v>
                </c:pt>
                <c:pt idx="12201">
                  <c:v>12202</c:v>
                </c:pt>
                <c:pt idx="12202">
                  <c:v>12203</c:v>
                </c:pt>
                <c:pt idx="12203">
                  <c:v>12204</c:v>
                </c:pt>
                <c:pt idx="12204">
                  <c:v>12205</c:v>
                </c:pt>
                <c:pt idx="12205">
                  <c:v>12206</c:v>
                </c:pt>
                <c:pt idx="12206">
                  <c:v>12207</c:v>
                </c:pt>
                <c:pt idx="12207">
                  <c:v>12208</c:v>
                </c:pt>
                <c:pt idx="12208">
                  <c:v>12209</c:v>
                </c:pt>
                <c:pt idx="12209">
                  <c:v>12210</c:v>
                </c:pt>
                <c:pt idx="12210">
                  <c:v>12211</c:v>
                </c:pt>
                <c:pt idx="12211">
                  <c:v>12212</c:v>
                </c:pt>
                <c:pt idx="12212">
                  <c:v>12213</c:v>
                </c:pt>
                <c:pt idx="12213">
                  <c:v>12214</c:v>
                </c:pt>
                <c:pt idx="12214">
                  <c:v>12215</c:v>
                </c:pt>
                <c:pt idx="12215">
                  <c:v>12216</c:v>
                </c:pt>
                <c:pt idx="12216">
                  <c:v>12217</c:v>
                </c:pt>
                <c:pt idx="12217">
                  <c:v>12218</c:v>
                </c:pt>
                <c:pt idx="12218">
                  <c:v>12219</c:v>
                </c:pt>
                <c:pt idx="12219">
                  <c:v>12220</c:v>
                </c:pt>
                <c:pt idx="12220">
                  <c:v>12221</c:v>
                </c:pt>
                <c:pt idx="12221">
                  <c:v>12222</c:v>
                </c:pt>
                <c:pt idx="12222">
                  <c:v>12223</c:v>
                </c:pt>
                <c:pt idx="12223">
                  <c:v>12224</c:v>
                </c:pt>
                <c:pt idx="12224">
                  <c:v>12225</c:v>
                </c:pt>
                <c:pt idx="12225">
                  <c:v>12226</c:v>
                </c:pt>
                <c:pt idx="12226">
                  <c:v>12227</c:v>
                </c:pt>
                <c:pt idx="12227">
                  <c:v>12228</c:v>
                </c:pt>
                <c:pt idx="12228">
                  <c:v>12229</c:v>
                </c:pt>
                <c:pt idx="12229">
                  <c:v>12230</c:v>
                </c:pt>
                <c:pt idx="12230">
                  <c:v>12231</c:v>
                </c:pt>
                <c:pt idx="12231">
                  <c:v>12232</c:v>
                </c:pt>
                <c:pt idx="12232">
                  <c:v>12233</c:v>
                </c:pt>
                <c:pt idx="12233">
                  <c:v>12234</c:v>
                </c:pt>
                <c:pt idx="12234">
                  <c:v>12235</c:v>
                </c:pt>
                <c:pt idx="12235">
                  <c:v>12236</c:v>
                </c:pt>
                <c:pt idx="12236">
                  <c:v>12237</c:v>
                </c:pt>
                <c:pt idx="12237">
                  <c:v>12238</c:v>
                </c:pt>
                <c:pt idx="12238">
                  <c:v>12239</c:v>
                </c:pt>
                <c:pt idx="12239">
                  <c:v>12240</c:v>
                </c:pt>
                <c:pt idx="12240">
                  <c:v>12241</c:v>
                </c:pt>
                <c:pt idx="12241">
                  <c:v>12242</c:v>
                </c:pt>
                <c:pt idx="12242">
                  <c:v>12243</c:v>
                </c:pt>
                <c:pt idx="12243">
                  <c:v>12244</c:v>
                </c:pt>
                <c:pt idx="12244">
                  <c:v>12245</c:v>
                </c:pt>
                <c:pt idx="12245">
                  <c:v>12246</c:v>
                </c:pt>
                <c:pt idx="12246">
                  <c:v>12247</c:v>
                </c:pt>
                <c:pt idx="12247">
                  <c:v>12248</c:v>
                </c:pt>
                <c:pt idx="12248">
                  <c:v>12249</c:v>
                </c:pt>
                <c:pt idx="12249">
                  <c:v>12250</c:v>
                </c:pt>
                <c:pt idx="12250">
                  <c:v>12251</c:v>
                </c:pt>
                <c:pt idx="12251">
                  <c:v>12252</c:v>
                </c:pt>
                <c:pt idx="12252">
                  <c:v>12253</c:v>
                </c:pt>
                <c:pt idx="12253">
                  <c:v>12254</c:v>
                </c:pt>
                <c:pt idx="12254">
                  <c:v>12255</c:v>
                </c:pt>
                <c:pt idx="12255">
                  <c:v>12256</c:v>
                </c:pt>
                <c:pt idx="12256">
                  <c:v>12257</c:v>
                </c:pt>
                <c:pt idx="12257">
                  <c:v>12258</c:v>
                </c:pt>
                <c:pt idx="12258">
                  <c:v>12259</c:v>
                </c:pt>
                <c:pt idx="12259">
                  <c:v>12260</c:v>
                </c:pt>
                <c:pt idx="12260">
                  <c:v>12261</c:v>
                </c:pt>
                <c:pt idx="12261">
                  <c:v>12262</c:v>
                </c:pt>
                <c:pt idx="12262">
                  <c:v>12263</c:v>
                </c:pt>
                <c:pt idx="12263">
                  <c:v>12264</c:v>
                </c:pt>
                <c:pt idx="12264">
                  <c:v>12265</c:v>
                </c:pt>
                <c:pt idx="12265">
                  <c:v>12266</c:v>
                </c:pt>
                <c:pt idx="12266">
                  <c:v>12267</c:v>
                </c:pt>
                <c:pt idx="12267">
                  <c:v>12268</c:v>
                </c:pt>
                <c:pt idx="12268">
                  <c:v>12269</c:v>
                </c:pt>
                <c:pt idx="12269">
                  <c:v>12270</c:v>
                </c:pt>
                <c:pt idx="12270">
                  <c:v>12271</c:v>
                </c:pt>
                <c:pt idx="12271">
                  <c:v>12272</c:v>
                </c:pt>
                <c:pt idx="12272">
                  <c:v>12273</c:v>
                </c:pt>
                <c:pt idx="12273">
                  <c:v>12274</c:v>
                </c:pt>
                <c:pt idx="12274">
                  <c:v>12275</c:v>
                </c:pt>
                <c:pt idx="12275">
                  <c:v>12276</c:v>
                </c:pt>
                <c:pt idx="12276">
                  <c:v>12277</c:v>
                </c:pt>
                <c:pt idx="12277">
                  <c:v>12278</c:v>
                </c:pt>
                <c:pt idx="12278">
                  <c:v>12279</c:v>
                </c:pt>
                <c:pt idx="12279">
                  <c:v>12280</c:v>
                </c:pt>
                <c:pt idx="12280">
                  <c:v>12281</c:v>
                </c:pt>
                <c:pt idx="12281">
                  <c:v>12282</c:v>
                </c:pt>
                <c:pt idx="12282">
                  <c:v>12283</c:v>
                </c:pt>
                <c:pt idx="12283">
                  <c:v>12284</c:v>
                </c:pt>
                <c:pt idx="12284">
                  <c:v>12285</c:v>
                </c:pt>
                <c:pt idx="12285">
                  <c:v>12286</c:v>
                </c:pt>
                <c:pt idx="12286">
                  <c:v>12287</c:v>
                </c:pt>
                <c:pt idx="12287">
                  <c:v>12288</c:v>
                </c:pt>
                <c:pt idx="12288">
                  <c:v>12289</c:v>
                </c:pt>
                <c:pt idx="12289">
                  <c:v>12290</c:v>
                </c:pt>
                <c:pt idx="12290">
                  <c:v>12291</c:v>
                </c:pt>
                <c:pt idx="12291">
                  <c:v>12292</c:v>
                </c:pt>
                <c:pt idx="12292">
                  <c:v>12293</c:v>
                </c:pt>
                <c:pt idx="12293">
                  <c:v>12294</c:v>
                </c:pt>
                <c:pt idx="12294">
                  <c:v>12295</c:v>
                </c:pt>
                <c:pt idx="12295">
                  <c:v>12296</c:v>
                </c:pt>
                <c:pt idx="12296">
                  <c:v>12297</c:v>
                </c:pt>
                <c:pt idx="12297">
                  <c:v>12298</c:v>
                </c:pt>
                <c:pt idx="12298">
                  <c:v>12299</c:v>
                </c:pt>
                <c:pt idx="12299">
                  <c:v>12300</c:v>
                </c:pt>
                <c:pt idx="12300">
                  <c:v>12301</c:v>
                </c:pt>
                <c:pt idx="12301">
                  <c:v>12302</c:v>
                </c:pt>
                <c:pt idx="12302">
                  <c:v>12303</c:v>
                </c:pt>
                <c:pt idx="12303">
                  <c:v>12304</c:v>
                </c:pt>
                <c:pt idx="12304">
                  <c:v>12305</c:v>
                </c:pt>
                <c:pt idx="12305">
                  <c:v>12306</c:v>
                </c:pt>
                <c:pt idx="12306">
                  <c:v>12307</c:v>
                </c:pt>
                <c:pt idx="12307">
                  <c:v>12308</c:v>
                </c:pt>
                <c:pt idx="12308">
                  <c:v>12309</c:v>
                </c:pt>
                <c:pt idx="12309">
                  <c:v>12310</c:v>
                </c:pt>
                <c:pt idx="12310">
                  <c:v>12311</c:v>
                </c:pt>
                <c:pt idx="12311">
                  <c:v>12312</c:v>
                </c:pt>
                <c:pt idx="12312">
                  <c:v>12313</c:v>
                </c:pt>
                <c:pt idx="12313">
                  <c:v>12314</c:v>
                </c:pt>
                <c:pt idx="12314">
                  <c:v>12315</c:v>
                </c:pt>
                <c:pt idx="12315">
                  <c:v>12316</c:v>
                </c:pt>
                <c:pt idx="12316">
                  <c:v>12317</c:v>
                </c:pt>
                <c:pt idx="12317">
                  <c:v>12318</c:v>
                </c:pt>
                <c:pt idx="12318">
                  <c:v>12319</c:v>
                </c:pt>
                <c:pt idx="12319">
                  <c:v>12320</c:v>
                </c:pt>
                <c:pt idx="12320">
                  <c:v>12321</c:v>
                </c:pt>
                <c:pt idx="12321">
                  <c:v>12322</c:v>
                </c:pt>
                <c:pt idx="12322">
                  <c:v>12323</c:v>
                </c:pt>
                <c:pt idx="12323">
                  <c:v>12324</c:v>
                </c:pt>
                <c:pt idx="12324">
                  <c:v>12325</c:v>
                </c:pt>
                <c:pt idx="12325">
                  <c:v>12326</c:v>
                </c:pt>
                <c:pt idx="12326">
                  <c:v>12327</c:v>
                </c:pt>
                <c:pt idx="12327">
                  <c:v>12328</c:v>
                </c:pt>
                <c:pt idx="12328">
                  <c:v>12329</c:v>
                </c:pt>
                <c:pt idx="12329">
                  <c:v>12330</c:v>
                </c:pt>
                <c:pt idx="12330">
                  <c:v>12331</c:v>
                </c:pt>
                <c:pt idx="12331">
                  <c:v>12332</c:v>
                </c:pt>
                <c:pt idx="12332">
                  <c:v>12333</c:v>
                </c:pt>
                <c:pt idx="12333">
                  <c:v>12334</c:v>
                </c:pt>
                <c:pt idx="12334">
                  <c:v>12335</c:v>
                </c:pt>
                <c:pt idx="12335">
                  <c:v>12336</c:v>
                </c:pt>
                <c:pt idx="12336">
                  <c:v>12337</c:v>
                </c:pt>
                <c:pt idx="12337">
                  <c:v>12338</c:v>
                </c:pt>
                <c:pt idx="12338">
                  <c:v>12339</c:v>
                </c:pt>
                <c:pt idx="12339">
                  <c:v>12340</c:v>
                </c:pt>
                <c:pt idx="12340">
                  <c:v>12341</c:v>
                </c:pt>
                <c:pt idx="12341">
                  <c:v>12342</c:v>
                </c:pt>
                <c:pt idx="12342">
                  <c:v>12343</c:v>
                </c:pt>
                <c:pt idx="12343">
                  <c:v>12344</c:v>
                </c:pt>
                <c:pt idx="12344">
                  <c:v>12345</c:v>
                </c:pt>
                <c:pt idx="12345">
                  <c:v>12346</c:v>
                </c:pt>
                <c:pt idx="12346">
                  <c:v>12347</c:v>
                </c:pt>
                <c:pt idx="12347">
                  <c:v>12348</c:v>
                </c:pt>
                <c:pt idx="12348">
                  <c:v>12349</c:v>
                </c:pt>
                <c:pt idx="12349">
                  <c:v>12350</c:v>
                </c:pt>
                <c:pt idx="12350">
                  <c:v>12351</c:v>
                </c:pt>
                <c:pt idx="12351">
                  <c:v>12352</c:v>
                </c:pt>
                <c:pt idx="12352">
                  <c:v>12353</c:v>
                </c:pt>
                <c:pt idx="12353">
                  <c:v>12354</c:v>
                </c:pt>
                <c:pt idx="12354">
                  <c:v>12355</c:v>
                </c:pt>
                <c:pt idx="12355">
                  <c:v>12356</c:v>
                </c:pt>
                <c:pt idx="12356">
                  <c:v>12357</c:v>
                </c:pt>
                <c:pt idx="12357">
                  <c:v>12358</c:v>
                </c:pt>
                <c:pt idx="12358">
                  <c:v>12359</c:v>
                </c:pt>
                <c:pt idx="12359">
                  <c:v>12360</c:v>
                </c:pt>
                <c:pt idx="12360">
                  <c:v>12361</c:v>
                </c:pt>
                <c:pt idx="12361">
                  <c:v>12362</c:v>
                </c:pt>
                <c:pt idx="12362">
                  <c:v>12363</c:v>
                </c:pt>
                <c:pt idx="12363">
                  <c:v>12364</c:v>
                </c:pt>
                <c:pt idx="12364">
                  <c:v>12365</c:v>
                </c:pt>
                <c:pt idx="12365">
                  <c:v>12366</c:v>
                </c:pt>
                <c:pt idx="12366">
                  <c:v>12367</c:v>
                </c:pt>
                <c:pt idx="12367">
                  <c:v>12368</c:v>
                </c:pt>
                <c:pt idx="12368">
                  <c:v>12369</c:v>
                </c:pt>
                <c:pt idx="12369">
                  <c:v>12370</c:v>
                </c:pt>
                <c:pt idx="12370">
                  <c:v>12371</c:v>
                </c:pt>
                <c:pt idx="12371">
                  <c:v>12372</c:v>
                </c:pt>
                <c:pt idx="12372">
                  <c:v>12373</c:v>
                </c:pt>
                <c:pt idx="12373">
                  <c:v>12374</c:v>
                </c:pt>
                <c:pt idx="12374">
                  <c:v>12375</c:v>
                </c:pt>
                <c:pt idx="12375">
                  <c:v>12376</c:v>
                </c:pt>
                <c:pt idx="12376">
                  <c:v>12377</c:v>
                </c:pt>
                <c:pt idx="12377">
                  <c:v>12378</c:v>
                </c:pt>
                <c:pt idx="12378">
                  <c:v>12379</c:v>
                </c:pt>
                <c:pt idx="12379">
                  <c:v>12380</c:v>
                </c:pt>
                <c:pt idx="12380">
                  <c:v>12381</c:v>
                </c:pt>
                <c:pt idx="12381">
                  <c:v>12382</c:v>
                </c:pt>
                <c:pt idx="12382">
                  <c:v>12383</c:v>
                </c:pt>
                <c:pt idx="12383">
                  <c:v>12384</c:v>
                </c:pt>
                <c:pt idx="12384">
                  <c:v>12385</c:v>
                </c:pt>
                <c:pt idx="12385">
                  <c:v>12386</c:v>
                </c:pt>
                <c:pt idx="12386">
                  <c:v>12387</c:v>
                </c:pt>
                <c:pt idx="12387">
                  <c:v>12388</c:v>
                </c:pt>
                <c:pt idx="12388">
                  <c:v>12389</c:v>
                </c:pt>
                <c:pt idx="12389">
                  <c:v>12390</c:v>
                </c:pt>
                <c:pt idx="12390">
                  <c:v>12391</c:v>
                </c:pt>
                <c:pt idx="12391">
                  <c:v>12392</c:v>
                </c:pt>
                <c:pt idx="12392">
                  <c:v>12393</c:v>
                </c:pt>
                <c:pt idx="12393">
                  <c:v>12394</c:v>
                </c:pt>
                <c:pt idx="12394">
                  <c:v>12395</c:v>
                </c:pt>
                <c:pt idx="12395">
                  <c:v>12396</c:v>
                </c:pt>
                <c:pt idx="12396">
                  <c:v>12397</c:v>
                </c:pt>
                <c:pt idx="12397">
                  <c:v>12398</c:v>
                </c:pt>
                <c:pt idx="12398">
                  <c:v>12399</c:v>
                </c:pt>
                <c:pt idx="12399">
                  <c:v>12400</c:v>
                </c:pt>
                <c:pt idx="12400">
                  <c:v>12401</c:v>
                </c:pt>
                <c:pt idx="12401">
                  <c:v>12402</c:v>
                </c:pt>
                <c:pt idx="12402">
                  <c:v>12403</c:v>
                </c:pt>
                <c:pt idx="12403">
                  <c:v>12404</c:v>
                </c:pt>
                <c:pt idx="12404">
                  <c:v>12405</c:v>
                </c:pt>
                <c:pt idx="12405">
                  <c:v>12406</c:v>
                </c:pt>
                <c:pt idx="12406">
                  <c:v>12407</c:v>
                </c:pt>
                <c:pt idx="12407">
                  <c:v>12408</c:v>
                </c:pt>
                <c:pt idx="12408">
                  <c:v>12409</c:v>
                </c:pt>
                <c:pt idx="12409">
                  <c:v>12410</c:v>
                </c:pt>
                <c:pt idx="12410">
                  <c:v>12411</c:v>
                </c:pt>
                <c:pt idx="12411">
                  <c:v>12412</c:v>
                </c:pt>
                <c:pt idx="12412">
                  <c:v>12413</c:v>
                </c:pt>
                <c:pt idx="12413">
                  <c:v>12414</c:v>
                </c:pt>
                <c:pt idx="12414">
                  <c:v>12415</c:v>
                </c:pt>
                <c:pt idx="12415">
                  <c:v>12416</c:v>
                </c:pt>
                <c:pt idx="12416">
                  <c:v>12417</c:v>
                </c:pt>
                <c:pt idx="12417">
                  <c:v>12418</c:v>
                </c:pt>
                <c:pt idx="12418">
                  <c:v>12419</c:v>
                </c:pt>
                <c:pt idx="12419">
                  <c:v>12420</c:v>
                </c:pt>
                <c:pt idx="12420">
                  <c:v>12421</c:v>
                </c:pt>
                <c:pt idx="12421">
                  <c:v>12422</c:v>
                </c:pt>
                <c:pt idx="12422">
                  <c:v>12423</c:v>
                </c:pt>
                <c:pt idx="12423">
                  <c:v>12424</c:v>
                </c:pt>
                <c:pt idx="12424">
                  <c:v>12425</c:v>
                </c:pt>
                <c:pt idx="12425">
                  <c:v>12426</c:v>
                </c:pt>
                <c:pt idx="12426">
                  <c:v>12427</c:v>
                </c:pt>
                <c:pt idx="12427">
                  <c:v>12428</c:v>
                </c:pt>
                <c:pt idx="12428">
                  <c:v>12429</c:v>
                </c:pt>
                <c:pt idx="12429">
                  <c:v>12430</c:v>
                </c:pt>
                <c:pt idx="12430">
                  <c:v>12431</c:v>
                </c:pt>
                <c:pt idx="12431">
                  <c:v>12432</c:v>
                </c:pt>
                <c:pt idx="12432">
                  <c:v>12433</c:v>
                </c:pt>
                <c:pt idx="12433">
                  <c:v>12434</c:v>
                </c:pt>
                <c:pt idx="12434">
                  <c:v>12435</c:v>
                </c:pt>
                <c:pt idx="12435">
                  <c:v>12436</c:v>
                </c:pt>
                <c:pt idx="12436">
                  <c:v>12437</c:v>
                </c:pt>
                <c:pt idx="12437">
                  <c:v>12438</c:v>
                </c:pt>
                <c:pt idx="12438">
                  <c:v>12439</c:v>
                </c:pt>
                <c:pt idx="12439">
                  <c:v>12440</c:v>
                </c:pt>
                <c:pt idx="12440">
                  <c:v>12441</c:v>
                </c:pt>
                <c:pt idx="12441">
                  <c:v>12442</c:v>
                </c:pt>
                <c:pt idx="12442">
                  <c:v>12443</c:v>
                </c:pt>
                <c:pt idx="12443">
                  <c:v>12444</c:v>
                </c:pt>
                <c:pt idx="12444">
                  <c:v>12445</c:v>
                </c:pt>
                <c:pt idx="12445">
                  <c:v>12446</c:v>
                </c:pt>
                <c:pt idx="12446">
                  <c:v>12447</c:v>
                </c:pt>
                <c:pt idx="12447">
                  <c:v>12448</c:v>
                </c:pt>
                <c:pt idx="12448">
                  <c:v>12449</c:v>
                </c:pt>
                <c:pt idx="12449">
                  <c:v>12450</c:v>
                </c:pt>
                <c:pt idx="12450">
                  <c:v>12451</c:v>
                </c:pt>
                <c:pt idx="12451">
                  <c:v>12452</c:v>
                </c:pt>
                <c:pt idx="12452">
                  <c:v>12453</c:v>
                </c:pt>
                <c:pt idx="12453">
                  <c:v>12454</c:v>
                </c:pt>
                <c:pt idx="12454">
                  <c:v>12455</c:v>
                </c:pt>
                <c:pt idx="12455">
                  <c:v>12456</c:v>
                </c:pt>
                <c:pt idx="12456">
                  <c:v>12457</c:v>
                </c:pt>
                <c:pt idx="12457">
                  <c:v>12458</c:v>
                </c:pt>
                <c:pt idx="12458">
                  <c:v>12459</c:v>
                </c:pt>
                <c:pt idx="12459">
                  <c:v>12460</c:v>
                </c:pt>
                <c:pt idx="12460">
                  <c:v>12461</c:v>
                </c:pt>
                <c:pt idx="12461">
                  <c:v>12462</c:v>
                </c:pt>
                <c:pt idx="12462">
                  <c:v>12463</c:v>
                </c:pt>
                <c:pt idx="12463">
                  <c:v>12464</c:v>
                </c:pt>
                <c:pt idx="12464">
                  <c:v>12465</c:v>
                </c:pt>
                <c:pt idx="12465">
                  <c:v>12466</c:v>
                </c:pt>
                <c:pt idx="12466">
                  <c:v>12467</c:v>
                </c:pt>
                <c:pt idx="12467">
                  <c:v>12468</c:v>
                </c:pt>
                <c:pt idx="12468">
                  <c:v>12469</c:v>
                </c:pt>
                <c:pt idx="12469">
                  <c:v>12470</c:v>
                </c:pt>
                <c:pt idx="12470">
                  <c:v>12471</c:v>
                </c:pt>
                <c:pt idx="12471">
                  <c:v>12472</c:v>
                </c:pt>
                <c:pt idx="12472">
                  <c:v>12473</c:v>
                </c:pt>
                <c:pt idx="12473">
                  <c:v>12474</c:v>
                </c:pt>
                <c:pt idx="12474">
                  <c:v>12475</c:v>
                </c:pt>
                <c:pt idx="12475">
                  <c:v>12476</c:v>
                </c:pt>
                <c:pt idx="12476">
                  <c:v>12477</c:v>
                </c:pt>
                <c:pt idx="12477">
                  <c:v>12478</c:v>
                </c:pt>
                <c:pt idx="12478">
                  <c:v>12479</c:v>
                </c:pt>
                <c:pt idx="12479">
                  <c:v>12480</c:v>
                </c:pt>
                <c:pt idx="12480">
                  <c:v>12481</c:v>
                </c:pt>
                <c:pt idx="12481">
                  <c:v>12482</c:v>
                </c:pt>
                <c:pt idx="12482">
                  <c:v>12483</c:v>
                </c:pt>
                <c:pt idx="12483">
                  <c:v>12484</c:v>
                </c:pt>
                <c:pt idx="12484">
                  <c:v>12485</c:v>
                </c:pt>
                <c:pt idx="12485">
                  <c:v>12486</c:v>
                </c:pt>
                <c:pt idx="12486">
                  <c:v>12487</c:v>
                </c:pt>
                <c:pt idx="12487">
                  <c:v>12488</c:v>
                </c:pt>
                <c:pt idx="12488">
                  <c:v>12489</c:v>
                </c:pt>
                <c:pt idx="12489">
                  <c:v>12490</c:v>
                </c:pt>
                <c:pt idx="12490">
                  <c:v>12491</c:v>
                </c:pt>
                <c:pt idx="12491">
                  <c:v>12492</c:v>
                </c:pt>
                <c:pt idx="12492">
                  <c:v>12493</c:v>
                </c:pt>
                <c:pt idx="12493">
                  <c:v>12494</c:v>
                </c:pt>
                <c:pt idx="12494">
                  <c:v>12495</c:v>
                </c:pt>
                <c:pt idx="12495">
                  <c:v>12496</c:v>
                </c:pt>
                <c:pt idx="12496">
                  <c:v>12497</c:v>
                </c:pt>
                <c:pt idx="12497">
                  <c:v>12498</c:v>
                </c:pt>
                <c:pt idx="12498">
                  <c:v>12499</c:v>
                </c:pt>
                <c:pt idx="12499">
                  <c:v>12500</c:v>
                </c:pt>
                <c:pt idx="12500">
                  <c:v>12501</c:v>
                </c:pt>
                <c:pt idx="12501">
                  <c:v>12502</c:v>
                </c:pt>
                <c:pt idx="12502">
                  <c:v>12503</c:v>
                </c:pt>
                <c:pt idx="12503">
                  <c:v>12504</c:v>
                </c:pt>
                <c:pt idx="12504">
                  <c:v>12505</c:v>
                </c:pt>
                <c:pt idx="12505">
                  <c:v>12506</c:v>
                </c:pt>
                <c:pt idx="12506">
                  <c:v>12507</c:v>
                </c:pt>
                <c:pt idx="12507">
                  <c:v>12508</c:v>
                </c:pt>
                <c:pt idx="12508">
                  <c:v>12509</c:v>
                </c:pt>
                <c:pt idx="12509">
                  <c:v>12510</c:v>
                </c:pt>
                <c:pt idx="12510">
                  <c:v>12511</c:v>
                </c:pt>
                <c:pt idx="12511">
                  <c:v>12512</c:v>
                </c:pt>
                <c:pt idx="12512">
                  <c:v>12513</c:v>
                </c:pt>
                <c:pt idx="12513">
                  <c:v>12514</c:v>
                </c:pt>
                <c:pt idx="12514">
                  <c:v>12515</c:v>
                </c:pt>
                <c:pt idx="12515">
                  <c:v>12516</c:v>
                </c:pt>
                <c:pt idx="12516">
                  <c:v>12517</c:v>
                </c:pt>
                <c:pt idx="12517">
                  <c:v>12518</c:v>
                </c:pt>
                <c:pt idx="12518">
                  <c:v>12519</c:v>
                </c:pt>
                <c:pt idx="12519">
                  <c:v>12520</c:v>
                </c:pt>
                <c:pt idx="12520">
                  <c:v>12521</c:v>
                </c:pt>
                <c:pt idx="12521">
                  <c:v>12522</c:v>
                </c:pt>
                <c:pt idx="12522">
                  <c:v>12523</c:v>
                </c:pt>
                <c:pt idx="12523">
                  <c:v>12524</c:v>
                </c:pt>
                <c:pt idx="12524">
                  <c:v>12525</c:v>
                </c:pt>
                <c:pt idx="12525">
                  <c:v>12526</c:v>
                </c:pt>
                <c:pt idx="12526">
                  <c:v>12527</c:v>
                </c:pt>
                <c:pt idx="12527">
                  <c:v>12528</c:v>
                </c:pt>
                <c:pt idx="12528">
                  <c:v>12529</c:v>
                </c:pt>
                <c:pt idx="12529">
                  <c:v>12530</c:v>
                </c:pt>
                <c:pt idx="12530">
                  <c:v>12531</c:v>
                </c:pt>
                <c:pt idx="12531">
                  <c:v>12532</c:v>
                </c:pt>
                <c:pt idx="12532">
                  <c:v>12533</c:v>
                </c:pt>
                <c:pt idx="12533">
                  <c:v>12534</c:v>
                </c:pt>
                <c:pt idx="12534">
                  <c:v>12535</c:v>
                </c:pt>
                <c:pt idx="12535">
                  <c:v>12536</c:v>
                </c:pt>
                <c:pt idx="12536">
                  <c:v>12537</c:v>
                </c:pt>
                <c:pt idx="12537">
                  <c:v>12538</c:v>
                </c:pt>
                <c:pt idx="12538">
                  <c:v>12539</c:v>
                </c:pt>
                <c:pt idx="12539">
                  <c:v>12540</c:v>
                </c:pt>
                <c:pt idx="12540">
                  <c:v>12541</c:v>
                </c:pt>
                <c:pt idx="12541">
                  <c:v>12542</c:v>
                </c:pt>
                <c:pt idx="12542">
                  <c:v>12543</c:v>
                </c:pt>
                <c:pt idx="12543">
                  <c:v>12544</c:v>
                </c:pt>
                <c:pt idx="12544">
                  <c:v>12545</c:v>
                </c:pt>
                <c:pt idx="12545">
                  <c:v>12546</c:v>
                </c:pt>
                <c:pt idx="12546">
                  <c:v>12547</c:v>
                </c:pt>
                <c:pt idx="12547">
                  <c:v>12548</c:v>
                </c:pt>
                <c:pt idx="12548">
                  <c:v>12549</c:v>
                </c:pt>
                <c:pt idx="12549">
                  <c:v>12550</c:v>
                </c:pt>
                <c:pt idx="12550">
                  <c:v>12551</c:v>
                </c:pt>
                <c:pt idx="12551">
                  <c:v>12552</c:v>
                </c:pt>
                <c:pt idx="12552">
                  <c:v>12553</c:v>
                </c:pt>
                <c:pt idx="12553">
                  <c:v>12554</c:v>
                </c:pt>
                <c:pt idx="12554">
                  <c:v>12555</c:v>
                </c:pt>
                <c:pt idx="12555">
                  <c:v>12556</c:v>
                </c:pt>
                <c:pt idx="12556">
                  <c:v>12557</c:v>
                </c:pt>
                <c:pt idx="12557">
                  <c:v>12558</c:v>
                </c:pt>
                <c:pt idx="12558">
                  <c:v>12559</c:v>
                </c:pt>
                <c:pt idx="12559">
                  <c:v>12560</c:v>
                </c:pt>
                <c:pt idx="12560">
                  <c:v>12561</c:v>
                </c:pt>
                <c:pt idx="12561">
                  <c:v>12562</c:v>
                </c:pt>
                <c:pt idx="12562">
                  <c:v>12563</c:v>
                </c:pt>
                <c:pt idx="12563">
                  <c:v>12564</c:v>
                </c:pt>
                <c:pt idx="12564">
                  <c:v>12565</c:v>
                </c:pt>
                <c:pt idx="12565">
                  <c:v>12566</c:v>
                </c:pt>
                <c:pt idx="12566">
                  <c:v>12567</c:v>
                </c:pt>
                <c:pt idx="12567">
                  <c:v>12568</c:v>
                </c:pt>
                <c:pt idx="12568">
                  <c:v>12569</c:v>
                </c:pt>
                <c:pt idx="12569">
                  <c:v>12570</c:v>
                </c:pt>
                <c:pt idx="12570">
                  <c:v>12571</c:v>
                </c:pt>
                <c:pt idx="12571">
                  <c:v>12572</c:v>
                </c:pt>
                <c:pt idx="12572">
                  <c:v>12573</c:v>
                </c:pt>
                <c:pt idx="12573">
                  <c:v>12574</c:v>
                </c:pt>
                <c:pt idx="12574">
                  <c:v>12575</c:v>
                </c:pt>
                <c:pt idx="12575">
                  <c:v>12576</c:v>
                </c:pt>
                <c:pt idx="12576">
                  <c:v>12577</c:v>
                </c:pt>
                <c:pt idx="12577">
                  <c:v>12578</c:v>
                </c:pt>
                <c:pt idx="12578">
                  <c:v>12579</c:v>
                </c:pt>
                <c:pt idx="12579">
                  <c:v>12580</c:v>
                </c:pt>
                <c:pt idx="12580">
                  <c:v>12581</c:v>
                </c:pt>
                <c:pt idx="12581">
                  <c:v>12582</c:v>
                </c:pt>
                <c:pt idx="12582">
                  <c:v>12583</c:v>
                </c:pt>
                <c:pt idx="12583">
                  <c:v>12584</c:v>
                </c:pt>
                <c:pt idx="12584">
                  <c:v>12585</c:v>
                </c:pt>
                <c:pt idx="12585">
                  <c:v>12586</c:v>
                </c:pt>
                <c:pt idx="12586">
                  <c:v>12587</c:v>
                </c:pt>
                <c:pt idx="12587">
                  <c:v>12588</c:v>
                </c:pt>
                <c:pt idx="12588">
                  <c:v>12589</c:v>
                </c:pt>
                <c:pt idx="12589">
                  <c:v>12590</c:v>
                </c:pt>
                <c:pt idx="12590">
                  <c:v>12591</c:v>
                </c:pt>
                <c:pt idx="12591">
                  <c:v>12592</c:v>
                </c:pt>
                <c:pt idx="12592">
                  <c:v>12593</c:v>
                </c:pt>
                <c:pt idx="12593">
                  <c:v>12594</c:v>
                </c:pt>
                <c:pt idx="12594">
                  <c:v>12595</c:v>
                </c:pt>
                <c:pt idx="12595">
                  <c:v>12596</c:v>
                </c:pt>
                <c:pt idx="12596">
                  <c:v>12597</c:v>
                </c:pt>
                <c:pt idx="12597">
                  <c:v>12598</c:v>
                </c:pt>
                <c:pt idx="12598">
                  <c:v>12599</c:v>
                </c:pt>
                <c:pt idx="12599">
                  <c:v>12600</c:v>
                </c:pt>
                <c:pt idx="12600">
                  <c:v>12601</c:v>
                </c:pt>
                <c:pt idx="12601">
                  <c:v>12602</c:v>
                </c:pt>
                <c:pt idx="12602">
                  <c:v>12603</c:v>
                </c:pt>
                <c:pt idx="12603">
                  <c:v>12604</c:v>
                </c:pt>
                <c:pt idx="12604">
                  <c:v>12605</c:v>
                </c:pt>
                <c:pt idx="12605">
                  <c:v>12606</c:v>
                </c:pt>
                <c:pt idx="12606">
                  <c:v>12607</c:v>
                </c:pt>
                <c:pt idx="12607">
                  <c:v>12608</c:v>
                </c:pt>
                <c:pt idx="12608">
                  <c:v>12609</c:v>
                </c:pt>
                <c:pt idx="12609">
                  <c:v>12610</c:v>
                </c:pt>
                <c:pt idx="12610">
                  <c:v>12611</c:v>
                </c:pt>
                <c:pt idx="12611">
                  <c:v>12612</c:v>
                </c:pt>
                <c:pt idx="12612">
                  <c:v>12613</c:v>
                </c:pt>
                <c:pt idx="12613">
                  <c:v>12614</c:v>
                </c:pt>
                <c:pt idx="12614">
                  <c:v>12615</c:v>
                </c:pt>
                <c:pt idx="12615">
                  <c:v>12616</c:v>
                </c:pt>
                <c:pt idx="12616">
                  <c:v>12617</c:v>
                </c:pt>
                <c:pt idx="12617">
                  <c:v>12618</c:v>
                </c:pt>
                <c:pt idx="12618">
                  <c:v>12619</c:v>
                </c:pt>
                <c:pt idx="12619">
                  <c:v>12620</c:v>
                </c:pt>
                <c:pt idx="12620">
                  <c:v>12621</c:v>
                </c:pt>
                <c:pt idx="12621">
                  <c:v>12622</c:v>
                </c:pt>
                <c:pt idx="12622">
                  <c:v>12623</c:v>
                </c:pt>
                <c:pt idx="12623">
                  <c:v>12624</c:v>
                </c:pt>
                <c:pt idx="12624">
                  <c:v>12625</c:v>
                </c:pt>
                <c:pt idx="12625">
                  <c:v>12626</c:v>
                </c:pt>
                <c:pt idx="12626">
                  <c:v>12627</c:v>
                </c:pt>
                <c:pt idx="12627">
                  <c:v>12628</c:v>
                </c:pt>
                <c:pt idx="12628">
                  <c:v>12629</c:v>
                </c:pt>
                <c:pt idx="12629">
                  <c:v>12630</c:v>
                </c:pt>
                <c:pt idx="12630">
                  <c:v>12631</c:v>
                </c:pt>
                <c:pt idx="12631">
                  <c:v>12632</c:v>
                </c:pt>
                <c:pt idx="12632">
                  <c:v>12633</c:v>
                </c:pt>
                <c:pt idx="12633">
                  <c:v>12634</c:v>
                </c:pt>
                <c:pt idx="12634">
                  <c:v>12635</c:v>
                </c:pt>
                <c:pt idx="12635">
                  <c:v>12636</c:v>
                </c:pt>
                <c:pt idx="12636">
                  <c:v>12637</c:v>
                </c:pt>
                <c:pt idx="12637">
                  <c:v>12638</c:v>
                </c:pt>
                <c:pt idx="12638">
                  <c:v>12639</c:v>
                </c:pt>
                <c:pt idx="12639">
                  <c:v>12640</c:v>
                </c:pt>
                <c:pt idx="12640">
                  <c:v>12641</c:v>
                </c:pt>
                <c:pt idx="12641">
                  <c:v>12642</c:v>
                </c:pt>
                <c:pt idx="12642">
                  <c:v>12643</c:v>
                </c:pt>
                <c:pt idx="12643">
                  <c:v>12644</c:v>
                </c:pt>
                <c:pt idx="12644">
                  <c:v>12645</c:v>
                </c:pt>
                <c:pt idx="12645">
                  <c:v>12646</c:v>
                </c:pt>
                <c:pt idx="12646">
                  <c:v>12647</c:v>
                </c:pt>
                <c:pt idx="12647">
                  <c:v>12648</c:v>
                </c:pt>
                <c:pt idx="12648">
                  <c:v>12649</c:v>
                </c:pt>
                <c:pt idx="12649">
                  <c:v>12650</c:v>
                </c:pt>
                <c:pt idx="12650">
                  <c:v>12651</c:v>
                </c:pt>
                <c:pt idx="12651">
                  <c:v>12652</c:v>
                </c:pt>
                <c:pt idx="12652">
                  <c:v>12653</c:v>
                </c:pt>
                <c:pt idx="12653">
                  <c:v>12654</c:v>
                </c:pt>
                <c:pt idx="12654">
                  <c:v>12655</c:v>
                </c:pt>
                <c:pt idx="12655">
                  <c:v>12656</c:v>
                </c:pt>
                <c:pt idx="12656">
                  <c:v>12657</c:v>
                </c:pt>
                <c:pt idx="12657">
                  <c:v>12658</c:v>
                </c:pt>
                <c:pt idx="12658">
                  <c:v>12659</c:v>
                </c:pt>
                <c:pt idx="12659">
                  <c:v>12660</c:v>
                </c:pt>
                <c:pt idx="12660">
                  <c:v>12661</c:v>
                </c:pt>
                <c:pt idx="12661">
                  <c:v>12662</c:v>
                </c:pt>
                <c:pt idx="12662">
                  <c:v>12663</c:v>
                </c:pt>
                <c:pt idx="12663">
                  <c:v>12664</c:v>
                </c:pt>
                <c:pt idx="12664">
                  <c:v>12665</c:v>
                </c:pt>
                <c:pt idx="12665">
                  <c:v>12666</c:v>
                </c:pt>
                <c:pt idx="12666">
                  <c:v>12667</c:v>
                </c:pt>
                <c:pt idx="12667">
                  <c:v>12668</c:v>
                </c:pt>
                <c:pt idx="12668">
                  <c:v>12669</c:v>
                </c:pt>
                <c:pt idx="12669">
                  <c:v>12670</c:v>
                </c:pt>
                <c:pt idx="12670">
                  <c:v>12671</c:v>
                </c:pt>
                <c:pt idx="12671">
                  <c:v>12672</c:v>
                </c:pt>
                <c:pt idx="12672">
                  <c:v>12673</c:v>
                </c:pt>
                <c:pt idx="12673">
                  <c:v>12674</c:v>
                </c:pt>
                <c:pt idx="12674">
                  <c:v>12675</c:v>
                </c:pt>
                <c:pt idx="12675">
                  <c:v>12676</c:v>
                </c:pt>
                <c:pt idx="12676">
                  <c:v>12677</c:v>
                </c:pt>
                <c:pt idx="12677">
                  <c:v>12678</c:v>
                </c:pt>
                <c:pt idx="12678">
                  <c:v>12679</c:v>
                </c:pt>
                <c:pt idx="12679">
                  <c:v>12680</c:v>
                </c:pt>
                <c:pt idx="12680">
                  <c:v>12681</c:v>
                </c:pt>
                <c:pt idx="12681">
                  <c:v>12682</c:v>
                </c:pt>
                <c:pt idx="12682">
                  <c:v>12683</c:v>
                </c:pt>
                <c:pt idx="12683">
                  <c:v>12684</c:v>
                </c:pt>
                <c:pt idx="12684">
                  <c:v>12685</c:v>
                </c:pt>
                <c:pt idx="12685">
                  <c:v>12686</c:v>
                </c:pt>
                <c:pt idx="12686">
                  <c:v>12687</c:v>
                </c:pt>
                <c:pt idx="12687">
                  <c:v>12688</c:v>
                </c:pt>
                <c:pt idx="12688">
                  <c:v>12689</c:v>
                </c:pt>
                <c:pt idx="12689">
                  <c:v>12690</c:v>
                </c:pt>
                <c:pt idx="12690">
                  <c:v>12691</c:v>
                </c:pt>
                <c:pt idx="12691">
                  <c:v>12692</c:v>
                </c:pt>
                <c:pt idx="12692">
                  <c:v>12693</c:v>
                </c:pt>
                <c:pt idx="12693">
                  <c:v>12694</c:v>
                </c:pt>
                <c:pt idx="12694">
                  <c:v>12695</c:v>
                </c:pt>
                <c:pt idx="12695">
                  <c:v>12696</c:v>
                </c:pt>
                <c:pt idx="12696">
                  <c:v>12697</c:v>
                </c:pt>
                <c:pt idx="12697">
                  <c:v>12698</c:v>
                </c:pt>
                <c:pt idx="12698">
                  <c:v>12699</c:v>
                </c:pt>
                <c:pt idx="12699">
                  <c:v>12700</c:v>
                </c:pt>
                <c:pt idx="12700">
                  <c:v>12701</c:v>
                </c:pt>
                <c:pt idx="12701">
                  <c:v>12702</c:v>
                </c:pt>
                <c:pt idx="12702">
                  <c:v>12703</c:v>
                </c:pt>
                <c:pt idx="12703">
                  <c:v>12704</c:v>
                </c:pt>
                <c:pt idx="12704">
                  <c:v>12705</c:v>
                </c:pt>
                <c:pt idx="12705">
                  <c:v>12706</c:v>
                </c:pt>
                <c:pt idx="12706">
                  <c:v>12707</c:v>
                </c:pt>
                <c:pt idx="12707">
                  <c:v>12708</c:v>
                </c:pt>
                <c:pt idx="12708">
                  <c:v>12709</c:v>
                </c:pt>
                <c:pt idx="12709">
                  <c:v>12710</c:v>
                </c:pt>
                <c:pt idx="12710">
                  <c:v>12711</c:v>
                </c:pt>
                <c:pt idx="12711">
                  <c:v>12712</c:v>
                </c:pt>
                <c:pt idx="12712">
                  <c:v>12713</c:v>
                </c:pt>
                <c:pt idx="12713">
                  <c:v>12714</c:v>
                </c:pt>
                <c:pt idx="12714">
                  <c:v>12715</c:v>
                </c:pt>
                <c:pt idx="12715">
                  <c:v>12716</c:v>
                </c:pt>
                <c:pt idx="12716">
                  <c:v>12717</c:v>
                </c:pt>
                <c:pt idx="12717">
                  <c:v>12718</c:v>
                </c:pt>
                <c:pt idx="12718">
                  <c:v>12719</c:v>
                </c:pt>
                <c:pt idx="12719">
                  <c:v>12720</c:v>
                </c:pt>
                <c:pt idx="12720">
                  <c:v>12721</c:v>
                </c:pt>
                <c:pt idx="12721">
                  <c:v>12722</c:v>
                </c:pt>
                <c:pt idx="12722">
                  <c:v>12723</c:v>
                </c:pt>
                <c:pt idx="12723">
                  <c:v>12724</c:v>
                </c:pt>
                <c:pt idx="12724">
                  <c:v>12725</c:v>
                </c:pt>
                <c:pt idx="12725">
                  <c:v>12726</c:v>
                </c:pt>
                <c:pt idx="12726">
                  <c:v>12727</c:v>
                </c:pt>
                <c:pt idx="12727">
                  <c:v>12728</c:v>
                </c:pt>
                <c:pt idx="12728">
                  <c:v>12729</c:v>
                </c:pt>
                <c:pt idx="12729">
                  <c:v>12730</c:v>
                </c:pt>
                <c:pt idx="12730">
                  <c:v>12731</c:v>
                </c:pt>
                <c:pt idx="12731">
                  <c:v>12732</c:v>
                </c:pt>
                <c:pt idx="12732">
                  <c:v>12733</c:v>
                </c:pt>
                <c:pt idx="12733">
                  <c:v>12734</c:v>
                </c:pt>
                <c:pt idx="12734">
                  <c:v>12735</c:v>
                </c:pt>
                <c:pt idx="12735">
                  <c:v>12736</c:v>
                </c:pt>
                <c:pt idx="12736">
                  <c:v>12737</c:v>
                </c:pt>
                <c:pt idx="12737">
                  <c:v>12738</c:v>
                </c:pt>
                <c:pt idx="12738">
                  <c:v>12739</c:v>
                </c:pt>
                <c:pt idx="12739">
                  <c:v>12740</c:v>
                </c:pt>
                <c:pt idx="12740">
                  <c:v>12741</c:v>
                </c:pt>
                <c:pt idx="12741">
                  <c:v>12742</c:v>
                </c:pt>
                <c:pt idx="12742">
                  <c:v>12743</c:v>
                </c:pt>
                <c:pt idx="12743">
                  <c:v>12744</c:v>
                </c:pt>
                <c:pt idx="12744">
                  <c:v>12745</c:v>
                </c:pt>
                <c:pt idx="12745">
                  <c:v>12746</c:v>
                </c:pt>
                <c:pt idx="12746">
                  <c:v>12747</c:v>
                </c:pt>
                <c:pt idx="12747">
                  <c:v>12748</c:v>
                </c:pt>
                <c:pt idx="12748">
                  <c:v>12749</c:v>
                </c:pt>
                <c:pt idx="12749">
                  <c:v>12750</c:v>
                </c:pt>
                <c:pt idx="12750">
                  <c:v>12751</c:v>
                </c:pt>
                <c:pt idx="12751">
                  <c:v>12752</c:v>
                </c:pt>
                <c:pt idx="12752">
                  <c:v>12753</c:v>
                </c:pt>
                <c:pt idx="12753">
                  <c:v>12754</c:v>
                </c:pt>
                <c:pt idx="12754">
                  <c:v>12755</c:v>
                </c:pt>
                <c:pt idx="12755">
                  <c:v>12756</c:v>
                </c:pt>
                <c:pt idx="12756">
                  <c:v>12757</c:v>
                </c:pt>
                <c:pt idx="12757">
                  <c:v>12758</c:v>
                </c:pt>
                <c:pt idx="12758">
                  <c:v>12759</c:v>
                </c:pt>
                <c:pt idx="12759">
                  <c:v>12760</c:v>
                </c:pt>
                <c:pt idx="12760">
                  <c:v>12761</c:v>
                </c:pt>
                <c:pt idx="12761">
                  <c:v>12762</c:v>
                </c:pt>
                <c:pt idx="12762">
                  <c:v>12763</c:v>
                </c:pt>
                <c:pt idx="12763">
                  <c:v>12764</c:v>
                </c:pt>
                <c:pt idx="12764">
                  <c:v>12765</c:v>
                </c:pt>
                <c:pt idx="12765">
                  <c:v>12766</c:v>
                </c:pt>
                <c:pt idx="12766">
                  <c:v>12767</c:v>
                </c:pt>
                <c:pt idx="12767">
                  <c:v>12768</c:v>
                </c:pt>
                <c:pt idx="12768">
                  <c:v>12769</c:v>
                </c:pt>
                <c:pt idx="12769">
                  <c:v>12770</c:v>
                </c:pt>
                <c:pt idx="12770">
                  <c:v>12771</c:v>
                </c:pt>
                <c:pt idx="12771">
                  <c:v>12772</c:v>
                </c:pt>
                <c:pt idx="12772">
                  <c:v>12773</c:v>
                </c:pt>
                <c:pt idx="12773">
                  <c:v>12774</c:v>
                </c:pt>
                <c:pt idx="12774">
                  <c:v>12775</c:v>
                </c:pt>
                <c:pt idx="12775">
                  <c:v>12776</c:v>
                </c:pt>
                <c:pt idx="12776">
                  <c:v>12777</c:v>
                </c:pt>
                <c:pt idx="12777">
                  <c:v>12778</c:v>
                </c:pt>
                <c:pt idx="12778">
                  <c:v>12779</c:v>
                </c:pt>
                <c:pt idx="12779">
                  <c:v>12780</c:v>
                </c:pt>
                <c:pt idx="12780">
                  <c:v>12781</c:v>
                </c:pt>
                <c:pt idx="12781">
                  <c:v>12782</c:v>
                </c:pt>
                <c:pt idx="12782">
                  <c:v>12783</c:v>
                </c:pt>
                <c:pt idx="12783">
                  <c:v>12784</c:v>
                </c:pt>
                <c:pt idx="12784">
                  <c:v>12785</c:v>
                </c:pt>
                <c:pt idx="12785">
                  <c:v>12786</c:v>
                </c:pt>
                <c:pt idx="12786">
                  <c:v>12787</c:v>
                </c:pt>
                <c:pt idx="12787">
                  <c:v>12788</c:v>
                </c:pt>
                <c:pt idx="12788">
                  <c:v>12789</c:v>
                </c:pt>
                <c:pt idx="12789">
                  <c:v>12790</c:v>
                </c:pt>
                <c:pt idx="12790">
                  <c:v>12791</c:v>
                </c:pt>
                <c:pt idx="12791">
                  <c:v>12792</c:v>
                </c:pt>
                <c:pt idx="12792">
                  <c:v>12793</c:v>
                </c:pt>
                <c:pt idx="12793">
                  <c:v>12794</c:v>
                </c:pt>
                <c:pt idx="12794">
                  <c:v>12795</c:v>
                </c:pt>
                <c:pt idx="12795">
                  <c:v>12796</c:v>
                </c:pt>
                <c:pt idx="12796">
                  <c:v>12797</c:v>
                </c:pt>
                <c:pt idx="12797">
                  <c:v>12798</c:v>
                </c:pt>
                <c:pt idx="12798">
                  <c:v>12799</c:v>
                </c:pt>
                <c:pt idx="12799">
                  <c:v>12800</c:v>
                </c:pt>
                <c:pt idx="12800">
                  <c:v>12801</c:v>
                </c:pt>
                <c:pt idx="12801">
                  <c:v>12802</c:v>
                </c:pt>
                <c:pt idx="12802">
                  <c:v>12803</c:v>
                </c:pt>
                <c:pt idx="12803">
                  <c:v>12804</c:v>
                </c:pt>
                <c:pt idx="12804">
                  <c:v>12805</c:v>
                </c:pt>
                <c:pt idx="12805">
                  <c:v>12806</c:v>
                </c:pt>
                <c:pt idx="12806">
                  <c:v>12807</c:v>
                </c:pt>
                <c:pt idx="12807">
                  <c:v>12808</c:v>
                </c:pt>
                <c:pt idx="12808">
                  <c:v>12809</c:v>
                </c:pt>
                <c:pt idx="12809">
                  <c:v>12810</c:v>
                </c:pt>
                <c:pt idx="12810">
                  <c:v>12811</c:v>
                </c:pt>
                <c:pt idx="12811">
                  <c:v>12812</c:v>
                </c:pt>
                <c:pt idx="12812">
                  <c:v>12813</c:v>
                </c:pt>
                <c:pt idx="12813">
                  <c:v>12814</c:v>
                </c:pt>
                <c:pt idx="12814">
                  <c:v>12815</c:v>
                </c:pt>
                <c:pt idx="12815">
                  <c:v>12816</c:v>
                </c:pt>
                <c:pt idx="12816">
                  <c:v>12817</c:v>
                </c:pt>
                <c:pt idx="12817">
                  <c:v>12818</c:v>
                </c:pt>
                <c:pt idx="12818">
                  <c:v>12819</c:v>
                </c:pt>
                <c:pt idx="12819">
                  <c:v>12820</c:v>
                </c:pt>
                <c:pt idx="12820">
                  <c:v>12821</c:v>
                </c:pt>
                <c:pt idx="12821">
                  <c:v>12822</c:v>
                </c:pt>
                <c:pt idx="12822">
                  <c:v>12823</c:v>
                </c:pt>
                <c:pt idx="12823">
                  <c:v>12824</c:v>
                </c:pt>
                <c:pt idx="12824">
                  <c:v>12825</c:v>
                </c:pt>
                <c:pt idx="12825">
                  <c:v>12826</c:v>
                </c:pt>
                <c:pt idx="12826">
                  <c:v>12827</c:v>
                </c:pt>
                <c:pt idx="12827">
                  <c:v>12828</c:v>
                </c:pt>
                <c:pt idx="12828">
                  <c:v>12829</c:v>
                </c:pt>
                <c:pt idx="12829">
                  <c:v>12830</c:v>
                </c:pt>
                <c:pt idx="12830">
                  <c:v>12831</c:v>
                </c:pt>
                <c:pt idx="12831">
                  <c:v>12832</c:v>
                </c:pt>
                <c:pt idx="12832">
                  <c:v>12833</c:v>
                </c:pt>
                <c:pt idx="12833">
                  <c:v>12834</c:v>
                </c:pt>
                <c:pt idx="12834">
                  <c:v>12835</c:v>
                </c:pt>
                <c:pt idx="12835">
                  <c:v>12836</c:v>
                </c:pt>
                <c:pt idx="12836">
                  <c:v>12837</c:v>
                </c:pt>
                <c:pt idx="12837">
                  <c:v>12838</c:v>
                </c:pt>
                <c:pt idx="12838">
                  <c:v>12839</c:v>
                </c:pt>
                <c:pt idx="12839">
                  <c:v>12840</c:v>
                </c:pt>
                <c:pt idx="12840">
                  <c:v>12841</c:v>
                </c:pt>
                <c:pt idx="12841">
                  <c:v>12842</c:v>
                </c:pt>
                <c:pt idx="12842">
                  <c:v>12843</c:v>
                </c:pt>
                <c:pt idx="12843">
                  <c:v>12844</c:v>
                </c:pt>
                <c:pt idx="12844">
                  <c:v>12845</c:v>
                </c:pt>
                <c:pt idx="12845">
                  <c:v>12846</c:v>
                </c:pt>
                <c:pt idx="12846">
                  <c:v>12847</c:v>
                </c:pt>
                <c:pt idx="12847">
                  <c:v>12848</c:v>
                </c:pt>
                <c:pt idx="12848">
                  <c:v>12849</c:v>
                </c:pt>
                <c:pt idx="12849">
                  <c:v>12850</c:v>
                </c:pt>
                <c:pt idx="12850">
                  <c:v>12851</c:v>
                </c:pt>
                <c:pt idx="12851">
                  <c:v>12852</c:v>
                </c:pt>
                <c:pt idx="12852">
                  <c:v>12853</c:v>
                </c:pt>
                <c:pt idx="12853">
                  <c:v>12854</c:v>
                </c:pt>
                <c:pt idx="12854">
                  <c:v>12855</c:v>
                </c:pt>
                <c:pt idx="12855">
                  <c:v>12856</c:v>
                </c:pt>
                <c:pt idx="12856">
                  <c:v>12857</c:v>
                </c:pt>
                <c:pt idx="12857">
                  <c:v>12858</c:v>
                </c:pt>
                <c:pt idx="12858">
                  <c:v>12859</c:v>
                </c:pt>
                <c:pt idx="12859">
                  <c:v>12860</c:v>
                </c:pt>
                <c:pt idx="12860">
                  <c:v>12861</c:v>
                </c:pt>
                <c:pt idx="12861">
                  <c:v>12862</c:v>
                </c:pt>
                <c:pt idx="12862">
                  <c:v>12863</c:v>
                </c:pt>
                <c:pt idx="12863">
                  <c:v>12864</c:v>
                </c:pt>
                <c:pt idx="12864">
                  <c:v>12865</c:v>
                </c:pt>
                <c:pt idx="12865">
                  <c:v>12866</c:v>
                </c:pt>
                <c:pt idx="12866">
                  <c:v>12867</c:v>
                </c:pt>
                <c:pt idx="12867">
                  <c:v>12868</c:v>
                </c:pt>
                <c:pt idx="12868">
                  <c:v>12869</c:v>
                </c:pt>
                <c:pt idx="12869">
                  <c:v>12870</c:v>
                </c:pt>
                <c:pt idx="12870">
                  <c:v>12871</c:v>
                </c:pt>
                <c:pt idx="12871">
                  <c:v>12872</c:v>
                </c:pt>
                <c:pt idx="12872">
                  <c:v>12873</c:v>
                </c:pt>
                <c:pt idx="12873">
                  <c:v>12874</c:v>
                </c:pt>
                <c:pt idx="12874">
                  <c:v>12875</c:v>
                </c:pt>
                <c:pt idx="12875">
                  <c:v>12876</c:v>
                </c:pt>
                <c:pt idx="12876">
                  <c:v>12877</c:v>
                </c:pt>
                <c:pt idx="12877">
                  <c:v>12878</c:v>
                </c:pt>
                <c:pt idx="12878">
                  <c:v>12879</c:v>
                </c:pt>
                <c:pt idx="12879">
                  <c:v>12880</c:v>
                </c:pt>
                <c:pt idx="12880">
                  <c:v>12881</c:v>
                </c:pt>
                <c:pt idx="12881">
                  <c:v>12882</c:v>
                </c:pt>
                <c:pt idx="12882">
                  <c:v>12883</c:v>
                </c:pt>
                <c:pt idx="12883">
                  <c:v>12884</c:v>
                </c:pt>
                <c:pt idx="12884">
                  <c:v>12885</c:v>
                </c:pt>
                <c:pt idx="12885">
                  <c:v>12886</c:v>
                </c:pt>
                <c:pt idx="12886">
                  <c:v>12887</c:v>
                </c:pt>
                <c:pt idx="12887">
                  <c:v>12888</c:v>
                </c:pt>
                <c:pt idx="12888">
                  <c:v>12889</c:v>
                </c:pt>
                <c:pt idx="12889">
                  <c:v>12890</c:v>
                </c:pt>
                <c:pt idx="12890">
                  <c:v>12891</c:v>
                </c:pt>
                <c:pt idx="12891">
                  <c:v>12892</c:v>
                </c:pt>
                <c:pt idx="12892">
                  <c:v>12893</c:v>
                </c:pt>
                <c:pt idx="12893">
                  <c:v>12894</c:v>
                </c:pt>
                <c:pt idx="12894">
                  <c:v>12895</c:v>
                </c:pt>
                <c:pt idx="12895">
                  <c:v>12896</c:v>
                </c:pt>
                <c:pt idx="12896">
                  <c:v>12897</c:v>
                </c:pt>
                <c:pt idx="12897">
                  <c:v>12898</c:v>
                </c:pt>
                <c:pt idx="12898">
                  <c:v>12899</c:v>
                </c:pt>
                <c:pt idx="12899">
                  <c:v>12900</c:v>
                </c:pt>
                <c:pt idx="12900">
                  <c:v>12901</c:v>
                </c:pt>
                <c:pt idx="12901">
                  <c:v>12902</c:v>
                </c:pt>
                <c:pt idx="12902">
                  <c:v>12903</c:v>
                </c:pt>
                <c:pt idx="12903">
                  <c:v>12904</c:v>
                </c:pt>
                <c:pt idx="12904">
                  <c:v>12905</c:v>
                </c:pt>
                <c:pt idx="12905">
                  <c:v>12906</c:v>
                </c:pt>
                <c:pt idx="12906">
                  <c:v>12907</c:v>
                </c:pt>
                <c:pt idx="12907">
                  <c:v>12908</c:v>
                </c:pt>
                <c:pt idx="12908">
                  <c:v>12909</c:v>
                </c:pt>
                <c:pt idx="12909">
                  <c:v>12910</c:v>
                </c:pt>
                <c:pt idx="12910">
                  <c:v>12911</c:v>
                </c:pt>
                <c:pt idx="12911">
                  <c:v>12912</c:v>
                </c:pt>
                <c:pt idx="12912">
                  <c:v>12913</c:v>
                </c:pt>
                <c:pt idx="12913">
                  <c:v>12914</c:v>
                </c:pt>
                <c:pt idx="12914">
                  <c:v>12915</c:v>
                </c:pt>
                <c:pt idx="12915">
                  <c:v>12916</c:v>
                </c:pt>
                <c:pt idx="12916">
                  <c:v>12917</c:v>
                </c:pt>
                <c:pt idx="12917">
                  <c:v>12918</c:v>
                </c:pt>
                <c:pt idx="12918">
                  <c:v>12919</c:v>
                </c:pt>
                <c:pt idx="12919">
                  <c:v>12920</c:v>
                </c:pt>
                <c:pt idx="12920">
                  <c:v>12921</c:v>
                </c:pt>
                <c:pt idx="12921">
                  <c:v>12922</c:v>
                </c:pt>
                <c:pt idx="12922">
                  <c:v>12923</c:v>
                </c:pt>
                <c:pt idx="12923">
                  <c:v>12924</c:v>
                </c:pt>
                <c:pt idx="12924">
                  <c:v>12925</c:v>
                </c:pt>
                <c:pt idx="12925">
                  <c:v>12926</c:v>
                </c:pt>
                <c:pt idx="12926">
                  <c:v>12927</c:v>
                </c:pt>
                <c:pt idx="12927">
                  <c:v>12928</c:v>
                </c:pt>
                <c:pt idx="12928">
                  <c:v>12929</c:v>
                </c:pt>
                <c:pt idx="12929">
                  <c:v>12930</c:v>
                </c:pt>
                <c:pt idx="12930">
                  <c:v>12931</c:v>
                </c:pt>
                <c:pt idx="12931">
                  <c:v>12932</c:v>
                </c:pt>
                <c:pt idx="12932">
                  <c:v>12933</c:v>
                </c:pt>
                <c:pt idx="12933">
                  <c:v>12934</c:v>
                </c:pt>
                <c:pt idx="12934">
                  <c:v>12935</c:v>
                </c:pt>
                <c:pt idx="12935">
                  <c:v>12936</c:v>
                </c:pt>
                <c:pt idx="12936">
                  <c:v>12937</c:v>
                </c:pt>
                <c:pt idx="12937">
                  <c:v>12938</c:v>
                </c:pt>
                <c:pt idx="12938">
                  <c:v>12939</c:v>
                </c:pt>
                <c:pt idx="12939">
                  <c:v>12940</c:v>
                </c:pt>
                <c:pt idx="12940">
                  <c:v>12941</c:v>
                </c:pt>
                <c:pt idx="12941">
                  <c:v>12942</c:v>
                </c:pt>
                <c:pt idx="12942">
                  <c:v>12943</c:v>
                </c:pt>
                <c:pt idx="12943">
                  <c:v>12944</c:v>
                </c:pt>
                <c:pt idx="12944">
                  <c:v>12945</c:v>
                </c:pt>
                <c:pt idx="12945">
                  <c:v>12946</c:v>
                </c:pt>
                <c:pt idx="12946">
                  <c:v>12947</c:v>
                </c:pt>
                <c:pt idx="12947">
                  <c:v>12948</c:v>
                </c:pt>
                <c:pt idx="12948">
                  <c:v>12949</c:v>
                </c:pt>
                <c:pt idx="12949">
                  <c:v>12950</c:v>
                </c:pt>
                <c:pt idx="12950">
                  <c:v>12951</c:v>
                </c:pt>
                <c:pt idx="12951">
                  <c:v>12952</c:v>
                </c:pt>
                <c:pt idx="12952">
                  <c:v>12953</c:v>
                </c:pt>
                <c:pt idx="12953">
                  <c:v>12954</c:v>
                </c:pt>
                <c:pt idx="12954">
                  <c:v>12955</c:v>
                </c:pt>
                <c:pt idx="12955">
                  <c:v>12956</c:v>
                </c:pt>
                <c:pt idx="12956">
                  <c:v>12957</c:v>
                </c:pt>
                <c:pt idx="12957">
                  <c:v>12958</c:v>
                </c:pt>
                <c:pt idx="12958">
                  <c:v>12959</c:v>
                </c:pt>
                <c:pt idx="12959">
                  <c:v>12960</c:v>
                </c:pt>
                <c:pt idx="12960">
                  <c:v>12961</c:v>
                </c:pt>
                <c:pt idx="12961">
                  <c:v>12962</c:v>
                </c:pt>
                <c:pt idx="12962">
                  <c:v>12963</c:v>
                </c:pt>
                <c:pt idx="12963">
                  <c:v>12964</c:v>
                </c:pt>
                <c:pt idx="12964">
                  <c:v>12965</c:v>
                </c:pt>
                <c:pt idx="12965">
                  <c:v>12966</c:v>
                </c:pt>
                <c:pt idx="12966">
                  <c:v>12967</c:v>
                </c:pt>
                <c:pt idx="12967">
                  <c:v>12968</c:v>
                </c:pt>
                <c:pt idx="12968">
                  <c:v>12969</c:v>
                </c:pt>
                <c:pt idx="12969">
                  <c:v>12970</c:v>
                </c:pt>
                <c:pt idx="12970">
                  <c:v>12971</c:v>
                </c:pt>
                <c:pt idx="12971">
                  <c:v>12972</c:v>
                </c:pt>
                <c:pt idx="12972">
                  <c:v>12973</c:v>
                </c:pt>
                <c:pt idx="12973">
                  <c:v>12974</c:v>
                </c:pt>
                <c:pt idx="12974">
                  <c:v>12975</c:v>
                </c:pt>
                <c:pt idx="12975">
                  <c:v>12976</c:v>
                </c:pt>
                <c:pt idx="12976">
                  <c:v>12977</c:v>
                </c:pt>
                <c:pt idx="12977">
                  <c:v>12978</c:v>
                </c:pt>
                <c:pt idx="12978">
                  <c:v>12979</c:v>
                </c:pt>
                <c:pt idx="12979">
                  <c:v>12980</c:v>
                </c:pt>
                <c:pt idx="12980">
                  <c:v>12981</c:v>
                </c:pt>
                <c:pt idx="12981">
                  <c:v>12982</c:v>
                </c:pt>
                <c:pt idx="12982">
                  <c:v>12983</c:v>
                </c:pt>
                <c:pt idx="12983">
                  <c:v>12984</c:v>
                </c:pt>
                <c:pt idx="12984">
                  <c:v>12985</c:v>
                </c:pt>
                <c:pt idx="12985">
                  <c:v>12986</c:v>
                </c:pt>
                <c:pt idx="12986">
                  <c:v>12987</c:v>
                </c:pt>
                <c:pt idx="12987">
                  <c:v>12988</c:v>
                </c:pt>
                <c:pt idx="12988">
                  <c:v>12989</c:v>
                </c:pt>
                <c:pt idx="12989">
                  <c:v>12990</c:v>
                </c:pt>
                <c:pt idx="12990">
                  <c:v>12991</c:v>
                </c:pt>
                <c:pt idx="12991">
                  <c:v>12992</c:v>
                </c:pt>
                <c:pt idx="12992">
                  <c:v>12993</c:v>
                </c:pt>
                <c:pt idx="12993">
                  <c:v>12994</c:v>
                </c:pt>
                <c:pt idx="12994">
                  <c:v>12995</c:v>
                </c:pt>
                <c:pt idx="12995">
                  <c:v>12996</c:v>
                </c:pt>
                <c:pt idx="12996">
                  <c:v>12997</c:v>
                </c:pt>
                <c:pt idx="12997">
                  <c:v>12998</c:v>
                </c:pt>
                <c:pt idx="12998">
                  <c:v>12999</c:v>
                </c:pt>
                <c:pt idx="12999">
                  <c:v>13000</c:v>
                </c:pt>
                <c:pt idx="13000">
                  <c:v>13001</c:v>
                </c:pt>
                <c:pt idx="13001">
                  <c:v>13002</c:v>
                </c:pt>
                <c:pt idx="13002">
                  <c:v>13003</c:v>
                </c:pt>
                <c:pt idx="13003">
                  <c:v>13004</c:v>
                </c:pt>
                <c:pt idx="13004">
                  <c:v>13005</c:v>
                </c:pt>
                <c:pt idx="13005">
                  <c:v>13006</c:v>
                </c:pt>
                <c:pt idx="13006">
                  <c:v>13007</c:v>
                </c:pt>
                <c:pt idx="13007">
                  <c:v>13008</c:v>
                </c:pt>
                <c:pt idx="13008">
                  <c:v>13009</c:v>
                </c:pt>
                <c:pt idx="13009">
                  <c:v>13010</c:v>
                </c:pt>
                <c:pt idx="13010">
                  <c:v>13011</c:v>
                </c:pt>
                <c:pt idx="13011">
                  <c:v>13012</c:v>
                </c:pt>
                <c:pt idx="13012">
                  <c:v>13013</c:v>
                </c:pt>
                <c:pt idx="13013">
                  <c:v>13014</c:v>
                </c:pt>
                <c:pt idx="13014">
                  <c:v>13015</c:v>
                </c:pt>
                <c:pt idx="13015">
                  <c:v>13016</c:v>
                </c:pt>
                <c:pt idx="13016">
                  <c:v>13017</c:v>
                </c:pt>
                <c:pt idx="13017">
                  <c:v>13018</c:v>
                </c:pt>
                <c:pt idx="13018">
                  <c:v>13019</c:v>
                </c:pt>
                <c:pt idx="13019">
                  <c:v>13020</c:v>
                </c:pt>
                <c:pt idx="13020">
                  <c:v>13021</c:v>
                </c:pt>
                <c:pt idx="13021">
                  <c:v>13022</c:v>
                </c:pt>
                <c:pt idx="13022">
                  <c:v>13023</c:v>
                </c:pt>
                <c:pt idx="13023">
                  <c:v>13024</c:v>
                </c:pt>
                <c:pt idx="13024">
                  <c:v>13025</c:v>
                </c:pt>
                <c:pt idx="13025">
                  <c:v>13026</c:v>
                </c:pt>
                <c:pt idx="13026">
                  <c:v>13027</c:v>
                </c:pt>
                <c:pt idx="13027">
                  <c:v>13028</c:v>
                </c:pt>
                <c:pt idx="13028">
                  <c:v>13029</c:v>
                </c:pt>
                <c:pt idx="13029">
                  <c:v>13030</c:v>
                </c:pt>
                <c:pt idx="13030">
                  <c:v>13031</c:v>
                </c:pt>
                <c:pt idx="13031">
                  <c:v>13032</c:v>
                </c:pt>
                <c:pt idx="13032">
                  <c:v>13033</c:v>
                </c:pt>
                <c:pt idx="13033">
                  <c:v>13034</c:v>
                </c:pt>
                <c:pt idx="13034">
                  <c:v>13035</c:v>
                </c:pt>
                <c:pt idx="13035">
                  <c:v>13036</c:v>
                </c:pt>
                <c:pt idx="13036">
                  <c:v>13037</c:v>
                </c:pt>
                <c:pt idx="13037">
                  <c:v>13038</c:v>
                </c:pt>
                <c:pt idx="13038">
                  <c:v>13039</c:v>
                </c:pt>
                <c:pt idx="13039">
                  <c:v>13040</c:v>
                </c:pt>
                <c:pt idx="13040">
                  <c:v>13041</c:v>
                </c:pt>
                <c:pt idx="13041">
                  <c:v>13042</c:v>
                </c:pt>
                <c:pt idx="13042">
                  <c:v>13043</c:v>
                </c:pt>
                <c:pt idx="13043">
                  <c:v>13044</c:v>
                </c:pt>
                <c:pt idx="13044">
                  <c:v>13045</c:v>
                </c:pt>
                <c:pt idx="13045">
                  <c:v>13046</c:v>
                </c:pt>
                <c:pt idx="13046">
                  <c:v>13047</c:v>
                </c:pt>
                <c:pt idx="13047">
                  <c:v>13048</c:v>
                </c:pt>
                <c:pt idx="13048">
                  <c:v>13049</c:v>
                </c:pt>
                <c:pt idx="13049">
                  <c:v>13050</c:v>
                </c:pt>
                <c:pt idx="13050">
                  <c:v>13051</c:v>
                </c:pt>
                <c:pt idx="13051">
                  <c:v>13052</c:v>
                </c:pt>
                <c:pt idx="13052">
                  <c:v>13053</c:v>
                </c:pt>
                <c:pt idx="13053">
                  <c:v>13054</c:v>
                </c:pt>
                <c:pt idx="13054">
                  <c:v>13055</c:v>
                </c:pt>
                <c:pt idx="13055">
                  <c:v>13056</c:v>
                </c:pt>
                <c:pt idx="13056">
                  <c:v>13057</c:v>
                </c:pt>
                <c:pt idx="13057">
                  <c:v>13058</c:v>
                </c:pt>
                <c:pt idx="13058">
                  <c:v>13059</c:v>
                </c:pt>
                <c:pt idx="13059">
                  <c:v>13060</c:v>
                </c:pt>
                <c:pt idx="13060">
                  <c:v>13061</c:v>
                </c:pt>
                <c:pt idx="13061">
                  <c:v>13062</c:v>
                </c:pt>
                <c:pt idx="13062">
                  <c:v>13063</c:v>
                </c:pt>
                <c:pt idx="13063">
                  <c:v>13064</c:v>
                </c:pt>
                <c:pt idx="13064">
                  <c:v>13065</c:v>
                </c:pt>
                <c:pt idx="13065">
                  <c:v>13066</c:v>
                </c:pt>
                <c:pt idx="13066">
                  <c:v>13067</c:v>
                </c:pt>
                <c:pt idx="13067">
                  <c:v>13068</c:v>
                </c:pt>
                <c:pt idx="13068">
                  <c:v>13069</c:v>
                </c:pt>
                <c:pt idx="13069">
                  <c:v>13070</c:v>
                </c:pt>
                <c:pt idx="13070">
                  <c:v>13071</c:v>
                </c:pt>
                <c:pt idx="13071">
                  <c:v>13072</c:v>
                </c:pt>
                <c:pt idx="13072">
                  <c:v>13073</c:v>
                </c:pt>
                <c:pt idx="13073">
                  <c:v>13074</c:v>
                </c:pt>
                <c:pt idx="13074">
                  <c:v>13075</c:v>
                </c:pt>
                <c:pt idx="13075">
                  <c:v>13076</c:v>
                </c:pt>
                <c:pt idx="13076">
                  <c:v>13077</c:v>
                </c:pt>
                <c:pt idx="13077">
                  <c:v>13078</c:v>
                </c:pt>
                <c:pt idx="13078">
                  <c:v>13079</c:v>
                </c:pt>
                <c:pt idx="13079">
                  <c:v>13080</c:v>
                </c:pt>
                <c:pt idx="13080">
                  <c:v>13081</c:v>
                </c:pt>
                <c:pt idx="13081">
                  <c:v>13082</c:v>
                </c:pt>
                <c:pt idx="13082">
                  <c:v>13083</c:v>
                </c:pt>
                <c:pt idx="13083">
                  <c:v>13084</c:v>
                </c:pt>
                <c:pt idx="13084">
                  <c:v>13085</c:v>
                </c:pt>
                <c:pt idx="13085">
                  <c:v>13086</c:v>
                </c:pt>
                <c:pt idx="13086">
                  <c:v>13087</c:v>
                </c:pt>
                <c:pt idx="13087">
                  <c:v>13088</c:v>
                </c:pt>
                <c:pt idx="13088">
                  <c:v>13089</c:v>
                </c:pt>
                <c:pt idx="13089">
                  <c:v>13090</c:v>
                </c:pt>
                <c:pt idx="13090">
                  <c:v>13091</c:v>
                </c:pt>
                <c:pt idx="13091">
                  <c:v>13092</c:v>
                </c:pt>
                <c:pt idx="13092">
                  <c:v>13093</c:v>
                </c:pt>
                <c:pt idx="13093">
                  <c:v>13094</c:v>
                </c:pt>
                <c:pt idx="13094">
                  <c:v>13095</c:v>
                </c:pt>
                <c:pt idx="13095">
                  <c:v>13096</c:v>
                </c:pt>
                <c:pt idx="13096">
                  <c:v>13097</c:v>
                </c:pt>
                <c:pt idx="13097">
                  <c:v>13098</c:v>
                </c:pt>
                <c:pt idx="13098">
                  <c:v>13099</c:v>
                </c:pt>
                <c:pt idx="13099">
                  <c:v>13100</c:v>
                </c:pt>
                <c:pt idx="13100">
                  <c:v>13101</c:v>
                </c:pt>
                <c:pt idx="13101">
                  <c:v>13102</c:v>
                </c:pt>
                <c:pt idx="13102">
                  <c:v>13103</c:v>
                </c:pt>
                <c:pt idx="13103">
                  <c:v>13104</c:v>
                </c:pt>
                <c:pt idx="13104">
                  <c:v>13105</c:v>
                </c:pt>
                <c:pt idx="13105">
                  <c:v>13106</c:v>
                </c:pt>
                <c:pt idx="13106">
                  <c:v>13107</c:v>
                </c:pt>
                <c:pt idx="13107">
                  <c:v>13108</c:v>
                </c:pt>
                <c:pt idx="13108">
                  <c:v>13109</c:v>
                </c:pt>
                <c:pt idx="13109">
                  <c:v>13110</c:v>
                </c:pt>
                <c:pt idx="13110">
                  <c:v>13111</c:v>
                </c:pt>
                <c:pt idx="13111">
                  <c:v>13112</c:v>
                </c:pt>
                <c:pt idx="13112">
                  <c:v>13113</c:v>
                </c:pt>
                <c:pt idx="13113">
                  <c:v>13114</c:v>
                </c:pt>
                <c:pt idx="13114">
                  <c:v>13115</c:v>
                </c:pt>
                <c:pt idx="13115">
                  <c:v>13116</c:v>
                </c:pt>
                <c:pt idx="13116">
                  <c:v>13117</c:v>
                </c:pt>
                <c:pt idx="13117">
                  <c:v>13118</c:v>
                </c:pt>
                <c:pt idx="13118">
                  <c:v>13119</c:v>
                </c:pt>
                <c:pt idx="13119">
                  <c:v>13120</c:v>
                </c:pt>
                <c:pt idx="13120">
                  <c:v>13121</c:v>
                </c:pt>
                <c:pt idx="13121">
                  <c:v>13122</c:v>
                </c:pt>
                <c:pt idx="13122">
                  <c:v>13123</c:v>
                </c:pt>
                <c:pt idx="13123">
                  <c:v>13124</c:v>
                </c:pt>
                <c:pt idx="13124">
                  <c:v>13125</c:v>
                </c:pt>
                <c:pt idx="13125">
                  <c:v>13126</c:v>
                </c:pt>
                <c:pt idx="13126">
                  <c:v>13127</c:v>
                </c:pt>
                <c:pt idx="13127">
                  <c:v>13128</c:v>
                </c:pt>
                <c:pt idx="13128">
                  <c:v>13129</c:v>
                </c:pt>
                <c:pt idx="13129">
                  <c:v>13130</c:v>
                </c:pt>
                <c:pt idx="13130">
                  <c:v>13131</c:v>
                </c:pt>
                <c:pt idx="13131">
                  <c:v>13132</c:v>
                </c:pt>
                <c:pt idx="13132">
                  <c:v>13133</c:v>
                </c:pt>
                <c:pt idx="13133">
                  <c:v>13134</c:v>
                </c:pt>
                <c:pt idx="13134">
                  <c:v>13135</c:v>
                </c:pt>
                <c:pt idx="13135">
                  <c:v>13136</c:v>
                </c:pt>
                <c:pt idx="13136">
                  <c:v>13137</c:v>
                </c:pt>
                <c:pt idx="13137">
                  <c:v>13138</c:v>
                </c:pt>
                <c:pt idx="13138">
                  <c:v>13139</c:v>
                </c:pt>
                <c:pt idx="13139">
                  <c:v>13140</c:v>
                </c:pt>
                <c:pt idx="13140">
                  <c:v>13141</c:v>
                </c:pt>
                <c:pt idx="13141">
                  <c:v>13142</c:v>
                </c:pt>
                <c:pt idx="13142">
                  <c:v>13143</c:v>
                </c:pt>
                <c:pt idx="13143">
                  <c:v>13144</c:v>
                </c:pt>
                <c:pt idx="13144">
                  <c:v>13145</c:v>
                </c:pt>
                <c:pt idx="13145">
                  <c:v>13146</c:v>
                </c:pt>
                <c:pt idx="13146">
                  <c:v>13147</c:v>
                </c:pt>
                <c:pt idx="13147">
                  <c:v>13148</c:v>
                </c:pt>
                <c:pt idx="13148">
                  <c:v>13149</c:v>
                </c:pt>
                <c:pt idx="13149">
                  <c:v>13150</c:v>
                </c:pt>
                <c:pt idx="13150">
                  <c:v>13151</c:v>
                </c:pt>
                <c:pt idx="13151">
                  <c:v>13152</c:v>
                </c:pt>
                <c:pt idx="13152">
                  <c:v>13153</c:v>
                </c:pt>
                <c:pt idx="13153">
                  <c:v>13154</c:v>
                </c:pt>
                <c:pt idx="13154">
                  <c:v>13155</c:v>
                </c:pt>
                <c:pt idx="13155">
                  <c:v>13156</c:v>
                </c:pt>
                <c:pt idx="13156">
                  <c:v>13157</c:v>
                </c:pt>
                <c:pt idx="13157">
                  <c:v>13158</c:v>
                </c:pt>
                <c:pt idx="13158">
                  <c:v>13159</c:v>
                </c:pt>
                <c:pt idx="13159">
                  <c:v>13160</c:v>
                </c:pt>
                <c:pt idx="13160">
                  <c:v>13161</c:v>
                </c:pt>
                <c:pt idx="13161">
                  <c:v>13162</c:v>
                </c:pt>
                <c:pt idx="13162">
                  <c:v>13163</c:v>
                </c:pt>
                <c:pt idx="13163">
                  <c:v>13164</c:v>
                </c:pt>
                <c:pt idx="13164">
                  <c:v>13165</c:v>
                </c:pt>
                <c:pt idx="13165">
                  <c:v>13166</c:v>
                </c:pt>
                <c:pt idx="13166">
                  <c:v>13167</c:v>
                </c:pt>
                <c:pt idx="13167">
                  <c:v>13168</c:v>
                </c:pt>
                <c:pt idx="13168">
                  <c:v>13169</c:v>
                </c:pt>
                <c:pt idx="13169">
                  <c:v>13170</c:v>
                </c:pt>
                <c:pt idx="13170">
                  <c:v>13171</c:v>
                </c:pt>
                <c:pt idx="13171">
                  <c:v>13172</c:v>
                </c:pt>
                <c:pt idx="13172">
                  <c:v>13173</c:v>
                </c:pt>
                <c:pt idx="13173">
                  <c:v>13174</c:v>
                </c:pt>
                <c:pt idx="13174">
                  <c:v>13175</c:v>
                </c:pt>
                <c:pt idx="13175">
                  <c:v>13176</c:v>
                </c:pt>
                <c:pt idx="13176">
                  <c:v>13177</c:v>
                </c:pt>
                <c:pt idx="13177">
                  <c:v>13178</c:v>
                </c:pt>
                <c:pt idx="13178">
                  <c:v>13179</c:v>
                </c:pt>
                <c:pt idx="13179">
                  <c:v>13180</c:v>
                </c:pt>
                <c:pt idx="13180">
                  <c:v>13181</c:v>
                </c:pt>
                <c:pt idx="13181">
                  <c:v>13182</c:v>
                </c:pt>
                <c:pt idx="13182">
                  <c:v>13183</c:v>
                </c:pt>
                <c:pt idx="13183">
                  <c:v>13184</c:v>
                </c:pt>
                <c:pt idx="13184">
                  <c:v>13185</c:v>
                </c:pt>
                <c:pt idx="13185">
                  <c:v>13186</c:v>
                </c:pt>
                <c:pt idx="13186">
                  <c:v>13187</c:v>
                </c:pt>
                <c:pt idx="13187">
                  <c:v>13188</c:v>
                </c:pt>
                <c:pt idx="13188">
                  <c:v>13189</c:v>
                </c:pt>
                <c:pt idx="13189">
                  <c:v>13190</c:v>
                </c:pt>
                <c:pt idx="13190">
                  <c:v>13191</c:v>
                </c:pt>
                <c:pt idx="13191">
                  <c:v>13192</c:v>
                </c:pt>
                <c:pt idx="13192">
                  <c:v>13193</c:v>
                </c:pt>
                <c:pt idx="13193">
                  <c:v>13194</c:v>
                </c:pt>
                <c:pt idx="13194">
                  <c:v>13195</c:v>
                </c:pt>
                <c:pt idx="13195">
                  <c:v>13196</c:v>
                </c:pt>
                <c:pt idx="13196">
                  <c:v>13197</c:v>
                </c:pt>
                <c:pt idx="13197">
                  <c:v>13198</c:v>
                </c:pt>
                <c:pt idx="13198">
                  <c:v>13199</c:v>
                </c:pt>
                <c:pt idx="13199">
                  <c:v>13200</c:v>
                </c:pt>
                <c:pt idx="13200">
                  <c:v>13201</c:v>
                </c:pt>
                <c:pt idx="13201">
                  <c:v>13202</c:v>
                </c:pt>
                <c:pt idx="13202">
                  <c:v>13203</c:v>
                </c:pt>
                <c:pt idx="13203">
                  <c:v>13204</c:v>
                </c:pt>
                <c:pt idx="13204">
                  <c:v>13205</c:v>
                </c:pt>
                <c:pt idx="13205">
                  <c:v>13206</c:v>
                </c:pt>
                <c:pt idx="13206">
                  <c:v>13207</c:v>
                </c:pt>
                <c:pt idx="13207">
                  <c:v>13208</c:v>
                </c:pt>
                <c:pt idx="13208">
                  <c:v>13209</c:v>
                </c:pt>
                <c:pt idx="13209">
                  <c:v>13210</c:v>
                </c:pt>
                <c:pt idx="13210">
                  <c:v>13211</c:v>
                </c:pt>
                <c:pt idx="13211">
                  <c:v>13212</c:v>
                </c:pt>
                <c:pt idx="13212">
                  <c:v>13213</c:v>
                </c:pt>
                <c:pt idx="13213">
                  <c:v>13214</c:v>
                </c:pt>
                <c:pt idx="13214">
                  <c:v>13215</c:v>
                </c:pt>
                <c:pt idx="13215">
                  <c:v>13216</c:v>
                </c:pt>
                <c:pt idx="13216">
                  <c:v>13217</c:v>
                </c:pt>
                <c:pt idx="13217">
                  <c:v>13218</c:v>
                </c:pt>
                <c:pt idx="13218">
                  <c:v>13219</c:v>
                </c:pt>
                <c:pt idx="13219">
                  <c:v>13220</c:v>
                </c:pt>
                <c:pt idx="13220">
                  <c:v>13221</c:v>
                </c:pt>
                <c:pt idx="13221">
                  <c:v>13222</c:v>
                </c:pt>
                <c:pt idx="13222">
                  <c:v>13223</c:v>
                </c:pt>
                <c:pt idx="13223">
                  <c:v>13224</c:v>
                </c:pt>
                <c:pt idx="13224">
                  <c:v>13225</c:v>
                </c:pt>
                <c:pt idx="13225">
                  <c:v>13226</c:v>
                </c:pt>
                <c:pt idx="13226">
                  <c:v>13227</c:v>
                </c:pt>
                <c:pt idx="13227">
                  <c:v>13228</c:v>
                </c:pt>
                <c:pt idx="13228">
                  <c:v>13229</c:v>
                </c:pt>
                <c:pt idx="13229">
                  <c:v>13230</c:v>
                </c:pt>
                <c:pt idx="13230">
                  <c:v>13231</c:v>
                </c:pt>
                <c:pt idx="13231">
                  <c:v>13232</c:v>
                </c:pt>
                <c:pt idx="13232">
                  <c:v>13233</c:v>
                </c:pt>
                <c:pt idx="13233">
                  <c:v>13234</c:v>
                </c:pt>
                <c:pt idx="13234">
                  <c:v>13235</c:v>
                </c:pt>
                <c:pt idx="13235">
                  <c:v>13236</c:v>
                </c:pt>
                <c:pt idx="13236">
                  <c:v>13237</c:v>
                </c:pt>
                <c:pt idx="13237">
                  <c:v>13238</c:v>
                </c:pt>
                <c:pt idx="13238">
                  <c:v>13239</c:v>
                </c:pt>
                <c:pt idx="13239">
                  <c:v>13240</c:v>
                </c:pt>
                <c:pt idx="13240">
                  <c:v>13241</c:v>
                </c:pt>
                <c:pt idx="13241">
                  <c:v>13242</c:v>
                </c:pt>
                <c:pt idx="13242">
                  <c:v>13243</c:v>
                </c:pt>
                <c:pt idx="13243">
                  <c:v>13244</c:v>
                </c:pt>
                <c:pt idx="13244">
                  <c:v>13245</c:v>
                </c:pt>
                <c:pt idx="13245">
                  <c:v>13246</c:v>
                </c:pt>
                <c:pt idx="13246">
                  <c:v>13247</c:v>
                </c:pt>
                <c:pt idx="13247">
                  <c:v>13248</c:v>
                </c:pt>
                <c:pt idx="13248">
                  <c:v>13249</c:v>
                </c:pt>
                <c:pt idx="13249">
                  <c:v>13250</c:v>
                </c:pt>
                <c:pt idx="13250">
                  <c:v>13251</c:v>
                </c:pt>
                <c:pt idx="13251">
                  <c:v>13252</c:v>
                </c:pt>
                <c:pt idx="13252">
                  <c:v>13253</c:v>
                </c:pt>
                <c:pt idx="13253">
                  <c:v>13254</c:v>
                </c:pt>
                <c:pt idx="13254">
                  <c:v>13255</c:v>
                </c:pt>
                <c:pt idx="13255">
                  <c:v>13256</c:v>
                </c:pt>
                <c:pt idx="13256">
                  <c:v>13257</c:v>
                </c:pt>
                <c:pt idx="13257">
                  <c:v>13258</c:v>
                </c:pt>
                <c:pt idx="13258">
                  <c:v>13259</c:v>
                </c:pt>
                <c:pt idx="13259">
                  <c:v>13260</c:v>
                </c:pt>
                <c:pt idx="13260">
                  <c:v>13261</c:v>
                </c:pt>
                <c:pt idx="13261">
                  <c:v>13262</c:v>
                </c:pt>
                <c:pt idx="13262">
                  <c:v>13263</c:v>
                </c:pt>
                <c:pt idx="13263">
                  <c:v>13264</c:v>
                </c:pt>
                <c:pt idx="13264">
                  <c:v>13265</c:v>
                </c:pt>
                <c:pt idx="13265">
                  <c:v>13266</c:v>
                </c:pt>
                <c:pt idx="13266">
                  <c:v>13267</c:v>
                </c:pt>
                <c:pt idx="13267">
                  <c:v>13268</c:v>
                </c:pt>
                <c:pt idx="13268">
                  <c:v>13269</c:v>
                </c:pt>
                <c:pt idx="13269">
                  <c:v>13270</c:v>
                </c:pt>
                <c:pt idx="13270">
                  <c:v>13271</c:v>
                </c:pt>
                <c:pt idx="13271">
                  <c:v>13272</c:v>
                </c:pt>
                <c:pt idx="13272">
                  <c:v>13273</c:v>
                </c:pt>
                <c:pt idx="13273">
                  <c:v>13274</c:v>
                </c:pt>
                <c:pt idx="13274">
                  <c:v>13275</c:v>
                </c:pt>
                <c:pt idx="13275">
                  <c:v>13276</c:v>
                </c:pt>
                <c:pt idx="13276">
                  <c:v>13277</c:v>
                </c:pt>
                <c:pt idx="13277">
                  <c:v>13278</c:v>
                </c:pt>
                <c:pt idx="13278">
                  <c:v>13279</c:v>
                </c:pt>
                <c:pt idx="13279">
                  <c:v>13280</c:v>
                </c:pt>
                <c:pt idx="13280">
                  <c:v>13281</c:v>
                </c:pt>
                <c:pt idx="13281">
                  <c:v>13282</c:v>
                </c:pt>
                <c:pt idx="13282">
                  <c:v>13283</c:v>
                </c:pt>
                <c:pt idx="13283">
                  <c:v>13284</c:v>
                </c:pt>
                <c:pt idx="13284">
                  <c:v>13285</c:v>
                </c:pt>
                <c:pt idx="13285">
                  <c:v>13286</c:v>
                </c:pt>
                <c:pt idx="13286">
                  <c:v>13287</c:v>
                </c:pt>
                <c:pt idx="13287">
                  <c:v>13288</c:v>
                </c:pt>
                <c:pt idx="13288">
                  <c:v>13289</c:v>
                </c:pt>
                <c:pt idx="13289">
                  <c:v>13290</c:v>
                </c:pt>
                <c:pt idx="13290">
                  <c:v>13291</c:v>
                </c:pt>
                <c:pt idx="13291">
                  <c:v>13292</c:v>
                </c:pt>
                <c:pt idx="13292">
                  <c:v>13293</c:v>
                </c:pt>
                <c:pt idx="13293">
                  <c:v>13294</c:v>
                </c:pt>
                <c:pt idx="13294">
                  <c:v>13295</c:v>
                </c:pt>
                <c:pt idx="13295">
                  <c:v>13296</c:v>
                </c:pt>
                <c:pt idx="13296">
                  <c:v>13297</c:v>
                </c:pt>
                <c:pt idx="13297">
                  <c:v>13298</c:v>
                </c:pt>
                <c:pt idx="13298">
                  <c:v>13299</c:v>
                </c:pt>
                <c:pt idx="13299">
                  <c:v>13300</c:v>
                </c:pt>
                <c:pt idx="13300">
                  <c:v>13301</c:v>
                </c:pt>
                <c:pt idx="13301">
                  <c:v>13302</c:v>
                </c:pt>
                <c:pt idx="13302">
                  <c:v>13303</c:v>
                </c:pt>
                <c:pt idx="13303">
                  <c:v>13304</c:v>
                </c:pt>
                <c:pt idx="13304">
                  <c:v>13305</c:v>
                </c:pt>
                <c:pt idx="13305">
                  <c:v>13306</c:v>
                </c:pt>
                <c:pt idx="13306">
                  <c:v>13307</c:v>
                </c:pt>
                <c:pt idx="13307">
                  <c:v>13308</c:v>
                </c:pt>
                <c:pt idx="13308">
                  <c:v>13309</c:v>
                </c:pt>
                <c:pt idx="13309">
                  <c:v>13310</c:v>
                </c:pt>
                <c:pt idx="13310">
                  <c:v>13311</c:v>
                </c:pt>
                <c:pt idx="13311">
                  <c:v>13312</c:v>
                </c:pt>
                <c:pt idx="13312">
                  <c:v>13313</c:v>
                </c:pt>
                <c:pt idx="13313">
                  <c:v>13314</c:v>
                </c:pt>
                <c:pt idx="13314">
                  <c:v>13315</c:v>
                </c:pt>
                <c:pt idx="13315">
                  <c:v>13316</c:v>
                </c:pt>
                <c:pt idx="13316">
                  <c:v>13317</c:v>
                </c:pt>
                <c:pt idx="13317">
                  <c:v>13318</c:v>
                </c:pt>
                <c:pt idx="13318">
                  <c:v>13319</c:v>
                </c:pt>
                <c:pt idx="13319">
                  <c:v>13320</c:v>
                </c:pt>
                <c:pt idx="13320">
                  <c:v>13321</c:v>
                </c:pt>
                <c:pt idx="13321">
                  <c:v>13322</c:v>
                </c:pt>
                <c:pt idx="13322">
                  <c:v>13323</c:v>
                </c:pt>
                <c:pt idx="13323">
                  <c:v>13324</c:v>
                </c:pt>
                <c:pt idx="13324">
                  <c:v>13325</c:v>
                </c:pt>
                <c:pt idx="13325">
                  <c:v>13326</c:v>
                </c:pt>
                <c:pt idx="13326">
                  <c:v>13327</c:v>
                </c:pt>
                <c:pt idx="13327">
                  <c:v>13328</c:v>
                </c:pt>
                <c:pt idx="13328">
                  <c:v>13329</c:v>
                </c:pt>
                <c:pt idx="13329">
                  <c:v>13330</c:v>
                </c:pt>
                <c:pt idx="13330">
                  <c:v>13331</c:v>
                </c:pt>
                <c:pt idx="13331">
                  <c:v>13332</c:v>
                </c:pt>
                <c:pt idx="13332">
                  <c:v>13333</c:v>
                </c:pt>
                <c:pt idx="13333">
                  <c:v>13334</c:v>
                </c:pt>
                <c:pt idx="13334">
                  <c:v>13335</c:v>
                </c:pt>
                <c:pt idx="13335">
                  <c:v>13336</c:v>
                </c:pt>
                <c:pt idx="13336">
                  <c:v>13337</c:v>
                </c:pt>
                <c:pt idx="13337">
                  <c:v>13338</c:v>
                </c:pt>
                <c:pt idx="13338">
                  <c:v>13339</c:v>
                </c:pt>
                <c:pt idx="13339">
                  <c:v>13340</c:v>
                </c:pt>
                <c:pt idx="13340">
                  <c:v>13341</c:v>
                </c:pt>
                <c:pt idx="13341">
                  <c:v>13342</c:v>
                </c:pt>
                <c:pt idx="13342">
                  <c:v>13343</c:v>
                </c:pt>
                <c:pt idx="13343">
                  <c:v>13344</c:v>
                </c:pt>
                <c:pt idx="13344">
                  <c:v>13345</c:v>
                </c:pt>
                <c:pt idx="13345">
                  <c:v>13346</c:v>
                </c:pt>
                <c:pt idx="13346">
                  <c:v>13347</c:v>
                </c:pt>
                <c:pt idx="13347">
                  <c:v>13348</c:v>
                </c:pt>
                <c:pt idx="13348">
                  <c:v>13349</c:v>
                </c:pt>
                <c:pt idx="13349">
                  <c:v>13350</c:v>
                </c:pt>
                <c:pt idx="13350">
                  <c:v>13351</c:v>
                </c:pt>
                <c:pt idx="13351">
                  <c:v>13352</c:v>
                </c:pt>
                <c:pt idx="13352">
                  <c:v>13353</c:v>
                </c:pt>
                <c:pt idx="13353">
                  <c:v>13354</c:v>
                </c:pt>
                <c:pt idx="13354">
                  <c:v>13355</c:v>
                </c:pt>
                <c:pt idx="13355">
                  <c:v>13356</c:v>
                </c:pt>
                <c:pt idx="13356">
                  <c:v>13357</c:v>
                </c:pt>
                <c:pt idx="13357">
                  <c:v>13358</c:v>
                </c:pt>
                <c:pt idx="13358">
                  <c:v>13359</c:v>
                </c:pt>
                <c:pt idx="13359">
                  <c:v>13360</c:v>
                </c:pt>
                <c:pt idx="13360">
                  <c:v>13361</c:v>
                </c:pt>
                <c:pt idx="13361">
                  <c:v>13362</c:v>
                </c:pt>
                <c:pt idx="13362">
                  <c:v>13363</c:v>
                </c:pt>
                <c:pt idx="13363">
                  <c:v>13364</c:v>
                </c:pt>
                <c:pt idx="13364">
                  <c:v>13365</c:v>
                </c:pt>
                <c:pt idx="13365">
                  <c:v>13366</c:v>
                </c:pt>
                <c:pt idx="13366">
                  <c:v>13367</c:v>
                </c:pt>
                <c:pt idx="13367">
                  <c:v>13368</c:v>
                </c:pt>
                <c:pt idx="13368">
                  <c:v>13369</c:v>
                </c:pt>
                <c:pt idx="13369">
                  <c:v>13370</c:v>
                </c:pt>
                <c:pt idx="13370">
                  <c:v>13371</c:v>
                </c:pt>
                <c:pt idx="13371">
                  <c:v>13372</c:v>
                </c:pt>
                <c:pt idx="13372">
                  <c:v>13373</c:v>
                </c:pt>
                <c:pt idx="13373">
                  <c:v>13374</c:v>
                </c:pt>
                <c:pt idx="13374">
                  <c:v>13375</c:v>
                </c:pt>
                <c:pt idx="13375">
                  <c:v>13376</c:v>
                </c:pt>
                <c:pt idx="13376">
                  <c:v>13377</c:v>
                </c:pt>
                <c:pt idx="13377">
                  <c:v>13378</c:v>
                </c:pt>
                <c:pt idx="13378">
                  <c:v>13379</c:v>
                </c:pt>
                <c:pt idx="13379">
                  <c:v>13380</c:v>
                </c:pt>
                <c:pt idx="13380">
                  <c:v>13381</c:v>
                </c:pt>
                <c:pt idx="13381">
                  <c:v>13382</c:v>
                </c:pt>
                <c:pt idx="13382">
                  <c:v>13383</c:v>
                </c:pt>
                <c:pt idx="13383">
                  <c:v>13384</c:v>
                </c:pt>
                <c:pt idx="13384">
                  <c:v>13385</c:v>
                </c:pt>
                <c:pt idx="13385">
                  <c:v>13386</c:v>
                </c:pt>
                <c:pt idx="13386">
                  <c:v>13387</c:v>
                </c:pt>
                <c:pt idx="13387">
                  <c:v>13388</c:v>
                </c:pt>
                <c:pt idx="13388">
                  <c:v>13389</c:v>
                </c:pt>
                <c:pt idx="13389">
                  <c:v>13390</c:v>
                </c:pt>
                <c:pt idx="13390">
                  <c:v>13391</c:v>
                </c:pt>
                <c:pt idx="13391">
                  <c:v>13392</c:v>
                </c:pt>
                <c:pt idx="13392">
                  <c:v>13393</c:v>
                </c:pt>
                <c:pt idx="13393">
                  <c:v>13394</c:v>
                </c:pt>
                <c:pt idx="13394">
                  <c:v>13395</c:v>
                </c:pt>
                <c:pt idx="13395">
                  <c:v>13396</c:v>
                </c:pt>
                <c:pt idx="13396">
                  <c:v>13397</c:v>
                </c:pt>
                <c:pt idx="13397">
                  <c:v>13398</c:v>
                </c:pt>
                <c:pt idx="13398">
                  <c:v>13399</c:v>
                </c:pt>
                <c:pt idx="13399">
                  <c:v>13400</c:v>
                </c:pt>
                <c:pt idx="13400">
                  <c:v>13401</c:v>
                </c:pt>
                <c:pt idx="13401">
                  <c:v>13402</c:v>
                </c:pt>
                <c:pt idx="13402">
                  <c:v>13403</c:v>
                </c:pt>
                <c:pt idx="13403">
                  <c:v>13404</c:v>
                </c:pt>
                <c:pt idx="13404">
                  <c:v>13405</c:v>
                </c:pt>
                <c:pt idx="13405">
                  <c:v>13406</c:v>
                </c:pt>
                <c:pt idx="13406">
                  <c:v>13407</c:v>
                </c:pt>
                <c:pt idx="13407">
                  <c:v>13408</c:v>
                </c:pt>
                <c:pt idx="13408">
                  <c:v>13409</c:v>
                </c:pt>
                <c:pt idx="13409">
                  <c:v>13410</c:v>
                </c:pt>
                <c:pt idx="13410">
                  <c:v>13411</c:v>
                </c:pt>
                <c:pt idx="13411">
                  <c:v>13412</c:v>
                </c:pt>
                <c:pt idx="13412">
                  <c:v>13413</c:v>
                </c:pt>
                <c:pt idx="13413">
                  <c:v>13414</c:v>
                </c:pt>
                <c:pt idx="13414">
                  <c:v>13415</c:v>
                </c:pt>
                <c:pt idx="13415">
                  <c:v>13416</c:v>
                </c:pt>
                <c:pt idx="13416">
                  <c:v>13417</c:v>
                </c:pt>
                <c:pt idx="13417">
                  <c:v>13418</c:v>
                </c:pt>
                <c:pt idx="13418">
                  <c:v>13419</c:v>
                </c:pt>
                <c:pt idx="13419">
                  <c:v>13420</c:v>
                </c:pt>
                <c:pt idx="13420">
                  <c:v>13421</c:v>
                </c:pt>
                <c:pt idx="13421">
                  <c:v>13422</c:v>
                </c:pt>
                <c:pt idx="13422">
                  <c:v>13423</c:v>
                </c:pt>
                <c:pt idx="13423">
                  <c:v>13424</c:v>
                </c:pt>
                <c:pt idx="13424">
                  <c:v>13425</c:v>
                </c:pt>
                <c:pt idx="13425">
                  <c:v>13426</c:v>
                </c:pt>
                <c:pt idx="13426">
                  <c:v>13427</c:v>
                </c:pt>
                <c:pt idx="13427">
                  <c:v>13428</c:v>
                </c:pt>
                <c:pt idx="13428">
                  <c:v>13429</c:v>
                </c:pt>
                <c:pt idx="13429">
                  <c:v>13430</c:v>
                </c:pt>
                <c:pt idx="13430">
                  <c:v>13431</c:v>
                </c:pt>
                <c:pt idx="13431">
                  <c:v>13432</c:v>
                </c:pt>
                <c:pt idx="13432">
                  <c:v>13433</c:v>
                </c:pt>
                <c:pt idx="13433">
                  <c:v>13434</c:v>
                </c:pt>
                <c:pt idx="13434">
                  <c:v>13435</c:v>
                </c:pt>
                <c:pt idx="13435">
                  <c:v>13436</c:v>
                </c:pt>
                <c:pt idx="13436">
                  <c:v>13437</c:v>
                </c:pt>
                <c:pt idx="13437">
                  <c:v>13438</c:v>
                </c:pt>
                <c:pt idx="13438">
                  <c:v>13439</c:v>
                </c:pt>
                <c:pt idx="13439">
                  <c:v>13440</c:v>
                </c:pt>
                <c:pt idx="13440">
                  <c:v>13441</c:v>
                </c:pt>
                <c:pt idx="13441">
                  <c:v>13442</c:v>
                </c:pt>
                <c:pt idx="13442">
                  <c:v>13443</c:v>
                </c:pt>
                <c:pt idx="13443">
                  <c:v>13444</c:v>
                </c:pt>
                <c:pt idx="13444">
                  <c:v>13445</c:v>
                </c:pt>
                <c:pt idx="13445">
                  <c:v>13446</c:v>
                </c:pt>
                <c:pt idx="13446">
                  <c:v>13447</c:v>
                </c:pt>
                <c:pt idx="13447">
                  <c:v>13448</c:v>
                </c:pt>
                <c:pt idx="13448">
                  <c:v>13449</c:v>
                </c:pt>
                <c:pt idx="13449">
                  <c:v>13450</c:v>
                </c:pt>
                <c:pt idx="13450">
                  <c:v>13451</c:v>
                </c:pt>
                <c:pt idx="13451">
                  <c:v>13452</c:v>
                </c:pt>
                <c:pt idx="13452">
                  <c:v>13453</c:v>
                </c:pt>
                <c:pt idx="13453">
                  <c:v>13454</c:v>
                </c:pt>
                <c:pt idx="13454">
                  <c:v>13455</c:v>
                </c:pt>
                <c:pt idx="13455">
                  <c:v>13456</c:v>
                </c:pt>
                <c:pt idx="13456">
                  <c:v>13457</c:v>
                </c:pt>
                <c:pt idx="13457">
                  <c:v>13458</c:v>
                </c:pt>
                <c:pt idx="13458">
                  <c:v>13459</c:v>
                </c:pt>
                <c:pt idx="13459">
                  <c:v>13460</c:v>
                </c:pt>
                <c:pt idx="13460">
                  <c:v>13461</c:v>
                </c:pt>
                <c:pt idx="13461">
                  <c:v>13462</c:v>
                </c:pt>
                <c:pt idx="13462">
                  <c:v>13463</c:v>
                </c:pt>
                <c:pt idx="13463">
                  <c:v>13464</c:v>
                </c:pt>
                <c:pt idx="13464">
                  <c:v>13465</c:v>
                </c:pt>
                <c:pt idx="13465">
                  <c:v>13466</c:v>
                </c:pt>
                <c:pt idx="13466">
                  <c:v>13467</c:v>
                </c:pt>
                <c:pt idx="13467">
                  <c:v>13468</c:v>
                </c:pt>
                <c:pt idx="13468">
                  <c:v>13469</c:v>
                </c:pt>
                <c:pt idx="13469">
                  <c:v>13470</c:v>
                </c:pt>
                <c:pt idx="13470">
                  <c:v>13471</c:v>
                </c:pt>
                <c:pt idx="13471">
                  <c:v>13472</c:v>
                </c:pt>
                <c:pt idx="13472">
                  <c:v>13473</c:v>
                </c:pt>
                <c:pt idx="13473">
                  <c:v>13474</c:v>
                </c:pt>
                <c:pt idx="13474">
                  <c:v>13475</c:v>
                </c:pt>
                <c:pt idx="13475">
                  <c:v>13476</c:v>
                </c:pt>
                <c:pt idx="13476">
                  <c:v>13477</c:v>
                </c:pt>
                <c:pt idx="13477">
                  <c:v>13478</c:v>
                </c:pt>
                <c:pt idx="13478">
                  <c:v>13479</c:v>
                </c:pt>
                <c:pt idx="13479">
                  <c:v>13480</c:v>
                </c:pt>
                <c:pt idx="13480">
                  <c:v>13481</c:v>
                </c:pt>
                <c:pt idx="13481">
                  <c:v>13482</c:v>
                </c:pt>
                <c:pt idx="13482">
                  <c:v>13483</c:v>
                </c:pt>
                <c:pt idx="13483">
                  <c:v>13484</c:v>
                </c:pt>
                <c:pt idx="13484">
                  <c:v>13485</c:v>
                </c:pt>
                <c:pt idx="13485">
                  <c:v>13486</c:v>
                </c:pt>
                <c:pt idx="13486">
                  <c:v>13487</c:v>
                </c:pt>
                <c:pt idx="13487">
                  <c:v>13488</c:v>
                </c:pt>
                <c:pt idx="13488">
                  <c:v>13489</c:v>
                </c:pt>
                <c:pt idx="13489">
                  <c:v>13490</c:v>
                </c:pt>
                <c:pt idx="13490">
                  <c:v>13491</c:v>
                </c:pt>
                <c:pt idx="13491">
                  <c:v>13492</c:v>
                </c:pt>
                <c:pt idx="13492">
                  <c:v>13493</c:v>
                </c:pt>
                <c:pt idx="13493">
                  <c:v>13494</c:v>
                </c:pt>
                <c:pt idx="13494">
                  <c:v>13495</c:v>
                </c:pt>
                <c:pt idx="13495">
                  <c:v>13496</c:v>
                </c:pt>
                <c:pt idx="13496">
                  <c:v>13497</c:v>
                </c:pt>
                <c:pt idx="13497">
                  <c:v>13498</c:v>
                </c:pt>
                <c:pt idx="13498">
                  <c:v>13499</c:v>
                </c:pt>
                <c:pt idx="13499">
                  <c:v>13500</c:v>
                </c:pt>
                <c:pt idx="13500">
                  <c:v>13501</c:v>
                </c:pt>
                <c:pt idx="13501">
                  <c:v>13502</c:v>
                </c:pt>
                <c:pt idx="13502">
                  <c:v>13503</c:v>
                </c:pt>
                <c:pt idx="13503">
                  <c:v>13504</c:v>
                </c:pt>
                <c:pt idx="13504">
                  <c:v>13505</c:v>
                </c:pt>
                <c:pt idx="13505">
                  <c:v>13506</c:v>
                </c:pt>
                <c:pt idx="13506">
                  <c:v>13507</c:v>
                </c:pt>
                <c:pt idx="13507">
                  <c:v>13508</c:v>
                </c:pt>
                <c:pt idx="13508">
                  <c:v>13509</c:v>
                </c:pt>
                <c:pt idx="13509">
                  <c:v>13510</c:v>
                </c:pt>
                <c:pt idx="13510">
                  <c:v>13511</c:v>
                </c:pt>
                <c:pt idx="13511">
                  <c:v>13512</c:v>
                </c:pt>
                <c:pt idx="13512">
                  <c:v>13513</c:v>
                </c:pt>
                <c:pt idx="13513">
                  <c:v>13514</c:v>
                </c:pt>
                <c:pt idx="13514">
                  <c:v>13515</c:v>
                </c:pt>
                <c:pt idx="13515">
                  <c:v>13516</c:v>
                </c:pt>
                <c:pt idx="13516">
                  <c:v>13517</c:v>
                </c:pt>
                <c:pt idx="13517">
                  <c:v>13518</c:v>
                </c:pt>
                <c:pt idx="13518">
                  <c:v>13519</c:v>
                </c:pt>
                <c:pt idx="13519">
                  <c:v>13520</c:v>
                </c:pt>
                <c:pt idx="13520">
                  <c:v>13521</c:v>
                </c:pt>
                <c:pt idx="13521">
                  <c:v>13522</c:v>
                </c:pt>
                <c:pt idx="13522">
                  <c:v>13523</c:v>
                </c:pt>
                <c:pt idx="13523">
                  <c:v>13524</c:v>
                </c:pt>
                <c:pt idx="13524">
                  <c:v>13525</c:v>
                </c:pt>
                <c:pt idx="13525">
                  <c:v>13526</c:v>
                </c:pt>
                <c:pt idx="13526">
                  <c:v>13527</c:v>
                </c:pt>
                <c:pt idx="13527">
                  <c:v>13528</c:v>
                </c:pt>
                <c:pt idx="13528">
                  <c:v>13529</c:v>
                </c:pt>
                <c:pt idx="13529">
                  <c:v>13530</c:v>
                </c:pt>
                <c:pt idx="13530">
                  <c:v>13531</c:v>
                </c:pt>
                <c:pt idx="13531">
                  <c:v>13532</c:v>
                </c:pt>
                <c:pt idx="13532">
                  <c:v>13533</c:v>
                </c:pt>
                <c:pt idx="13533">
                  <c:v>13534</c:v>
                </c:pt>
                <c:pt idx="13534">
                  <c:v>13535</c:v>
                </c:pt>
                <c:pt idx="13535">
                  <c:v>13536</c:v>
                </c:pt>
                <c:pt idx="13536">
                  <c:v>13537</c:v>
                </c:pt>
                <c:pt idx="13537">
                  <c:v>13538</c:v>
                </c:pt>
                <c:pt idx="13538">
                  <c:v>13539</c:v>
                </c:pt>
                <c:pt idx="13539">
                  <c:v>13540</c:v>
                </c:pt>
                <c:pt idx="13540">
                  <c:v>13541</c:v>
                </c:pt>
                <c:pt idx="13541">
                  <c:v>13542</c:v>
                </c:pt>
                <c:pt idx="13542">
                  <c:v>13543</c:v>
                </c:pt>
                <c:pt idx="13543">
                  <c:v>13544</c:v>
                </c:pt>
                <c:pt idx="13544">
                  <c:v>13545</c:v>
                </c:pt>
                <c:pt idx="13545">
                  <c:v>13546</c:v>
                </c:pt>
                <c:pt idx="13546">
                  <c:v>13547</c:v>
                </c:pt>
                <c:pt idx="13547">
                  <c:v>13548</c:v>
                </c:pt>
                <c:pt idx="13548">
                  <c:v>13549</c:v>
                </c:pt>
                <c:pt idx="13549">
                  <c:v>13550</c:v>
                </c:pt>
                <c:pt idx="13550">
                  <c:v>13551</c:v>
                </c:pt>
                <c:pt idx="13551">
                  <c:v>13552</c:v>
                </c:pt>
                <c:pt idx="13552">
                  <c:v>13553</c:v>
                </c:pt>
                <c:pt idx="13553">
                  <c:v>13554</c:v>
                </c:pt>
                <c:pt idx="13554">
                  <c:v>13555</c:v>
                </c:pt>
                <c:pt idx="13555">
                  <c:v>13556</c:v>
                </c:pt>
                <c:pt idx="13556">
                  <c:v>13557</c:v>
                </c:pt>
                <c:pt idx="13557">
                  <c:v>13558</c:v>
                </c:pt>
                <c:pt idx="13558">
                  <c:v>13559</c:v>
                </c:pt>
                <c:pt idx="13559">
                  <c:v>13560</c:v>
                </c:pt>
                <c:pt idx="13560">
                  <c:v>13561</c:v>
                </c:pt>
                <c:pt idx="13561">
                  <c:v>13562</c:v>
                </c:pt>
                <c:pt idx="13562">
                  <c:v>13563</c:v>
                </c:pt>
                <c:pt idx="13563">
                  <c:v>13564</c:v>
                </c:pt>
                <c:pt idx="13564">
                  <c:v>13565</c:v>
                </c:pt>
                <c:pt idx="13565">
                  <c:v>13566</c:v>
                </c:pt>
                <c:pt idx="13566">
                  <c:v>13567</c:v>
                </c:pt>
                <c:pt idx="13567">
                  <c:v>13568</c:v>
                </c:pt>
                <c:pt idx="13568">
                  <c:v>13569</c:v>
                </c:pt>
                <c:pt idx="13569">
                  <c:v>13570</c:v>
                </c:pt>
                <c:pt idx="13570">
                  <c:v>13571</c:v>
                </c:pt>
                <c:pt idx="13571">
                  <c:v>13572</c:v>
                </c:pt>
                <c:pt idx="13572">
                  <c:v>13573</c:v>
                </c:pt>
                <c:pt idx="13573">
                  <c:v>13574</c:v>
                </c:pt>
                <c:pt idx="13574">
                  <c:v>13575</c:v>
                </c:pt>
                <c:pt idx="13575">
                  <c:v>13576</c:v>
                </c:pt>
                <c:pt idx="13576">
                  <c:v>13577</c:v>
                </c:pt>
                <c:pt idx="13577">
                  <c:v>13578</c:v>
                </c:pt>
                <c:pt idx="13578">
                  <c:v>13579</c:v>
                </c:pt>
                <c:pt idx="13579">
                  <c:v>13580</c:v>
                </c:pt>
                <c:pt idx="13580">
                  <c:v>13581</c:v>
                </c:pt>
                <c:pt idx="13581">
                  <c:v>13582</c:v>
                </c:pt>
                <c:pt idx="13582">
                  <c:v>13583</c:v>
                </c:pt>
                <c:pt idx="13583">
                  <c:v>13584</c:v>
                </c:pt>
                <c:pt idx="13584">
                  <c:v>13585</c:v>
                </c:pt>
                <c:pt idx="13585">
                  <c:v>13586</c:v>
                </c:pt>
                <c:pt idx="13586">
                  <c:v>13587</c:v>
                </c:pt>
                <c:pt idx="13587">
                  <c:v>13588</c:v>
                </c:pt>
                <c:pt idx="13588">
                  <c:v>13589</c:v>
                </c:pt>
                <c:pt idx="13589">
                  <c:v>13590</c:v>
                </c:pt>
                <c:pt idx="13590">
                  <c:v>13591</c:v>
                </c:pt>
                <c:pt idx="13591">
                  <c:v>13592</c:v>
                </c:pt>
                <c:pt idx="13592">
                  <c:v>13593</c:v>
                </c:pt>
                <c:pt idx="13593">
                  <c:v>13594</c:v>
                </c:pt>
                <c:pt idx="13594">
                  <c:v>13595</c:v>
                </c:pt>
                <c:pt idx="13595">
                  <c:v>13596</c:v>
                </c:pt>
                <c:pt idx="13596">
                  <c:v>13597</c:v>
                </c:pt>
                <c:pt idx="13597">
                  <c:v>13598</c:v>
                </c:pt>
                <c:pt idx="13598">
                  <c:v>13599</c:v>
                </c:pt>
                <c:pt idx="13599">
                  <c:v>13600</c:v>
                </c:pt>
                <c:pt idx="13600">
                  <c:v>13601</c:v>
                </c:pt>
                <c:pt idx="13601">
                  <c:v>13602</c:v>
                </c:pt>
                <c:pt idx="13602">
                  <c:v>13603</c:v>
                </c:pt>
                <c:pt idx="13603">
                  <c:v>13604</c:v>
                </c:pt>
                <c:pt idx="13604">
                  <c:v>13605</c:v>
                </c:pt>
                <c:pt idx="13605">
                  <c:v>13606</c:v>
                </c:pt>
                <c:pt idx="13606">
                  <c:v>13607</c:v>
                </c:pt>
                <c:pt idx="13607">
                  <c:v>13608</c:v>
                </c:pt>
                <c:pt idx="13608">
                  <c:v>13609</c:v>
                </c:pt>
                <c:pt idx="13609">
                  <c:v>13610</c:v>
                </c:pt>
                <c:pt idx="13610">
                  <c:v>13611</c:v>
                </c:pt>
                <c:pt idx="13611">
                  <c:v>13612</c:v>
                </c:pt>
                <c:pt idx="13612">
                  <c:v>13613</c:v>
                </c:pt>
                <c:pt idx="13613">
                  <c:v>13614</c:v>
                </c:pt>
                <c:pt idx="13614">
                  <c:v>13615</c:v>
                </c:pt>
                <c:pt idx="13615">
                  <c:v>13616</c:v>
                </c:pt>
                <c:pt idx="13616">
                  <c:v>13617</c:v>
                </c:pt>
                <c:pt idx="13617">
                  <c:v>13618</c:v>
                </c:pt>
                <c:pt idx="13618">
                  <c:v>13619</c:v>
                </c:pt>
                <c:pt idx="13619">
                  <c:v>13620</c:v>
                </c:pt>
                <c:pt idx="13620">
                  <c:v>13621</c:v>
                </c:pt>
                <c:pt idx="13621">
                  <c:v>13622</c:v>
                </c:pt>
                <c:pt idx="13622">
                  <c:v>13623</c:v>
                </c:pt>
                <c:pt idx="13623">
                  <c:v>13624</c:v>
                </c:pt>
                <c:pt idx="13624">
                  <c:v>13625</c:v>
                </c:pt>
                <c:pt idx="13625">
                  <c:v>13626</c:v>
                </c:pt>
                <c:pt idx="13626">
                  <c:v>13627</c:v>
                </c:pt>
                <c:pt idx="13627">
                  <c:v>13628</c:v>
                </c:pt>
                <c:pt idx="13628">
                  <c:v>13629</c:v>
                </c:pt>
                <c:pt idx="13629">
                  <c:v>13630</c:v>
                </c:pt>
                <c:pt idx="13630">
                  <c:v>13631</c:v>
                </c:pt>
                <c:pt idx="13631">
                  <c:v>13632</c:v>
                </c:pt>
                <c:pt idx="13632">
                  <c:v>13633</c:v>
                </c:pt>
                <c:pt idx="13633">
                  <c:v>13634</c:v>
                </c:pt>
                <c:pt idx="13634">
                  <c:v>13635</c:v>
                </c:pt>
                <c:pt idx="13635">
                  <c:v>13636</c:v>
                </c:pt>
                <c:pt idx="13636">
                  <c:v>13637</c:v>
                </c:pt>
                <c:pt idx="13637">
                  <c:v>13638</c:v>
                </c:pt>
                <c:pt idx="13638">
                  <c:v>13639</c:v>
                </c:pt>
                <c:pt idx="13639">
                  <c:v>13640</c:v>
                </c:pt>
                <c:pt idx="13640">
                  <c:v>13641</c:v>
                </c:pt>
                <c:pt idx="13641">
                  <c:v>13642</c:v>
                </c:pt>
                <c:pt idx="13642">
                  <c:v>13643</c:v>
                </c:pt>
                <c:pt idx="13643">
                  <c:v>13644</c:v>
                </c:pt>
                <c:pt idx="13644">
                  <c:v>13645</c:v>
                </c:pt>
                <c:pt idx="13645">
                  <c:v>13646</c:v>
                </c:pt>
                <c:pt idx="13646">
                  <c:v>13647</c:v>
                </c:pt>
                <c:pt idx="13647">
                  <c:v>13648</c:v>
                </c:pt>
                <c:pt idx="13648">
                  <c:v>13649</c:v>
                </c:pt>
                <c:pt idx="13649">
                  <c:v>13650</c:v>
                </c:pt>
                <c:pt idx="13650">
                  <c:v>13651</c:v>
                </c:pt>
                <c:pt idx="13651">
                  <c:v>13652</c:v>
                </c:pt>
                <c:pt idx="13652">
                  <c:v>13653</c:v>
                </c:pt>
                <c:pt idx="13653">
                  <c:v>13654</c:v>
                </c:pt>
                <c:pt idx="13654">
                  <c:v>13655</c:v>
                </c:pt>
                <c:pt idx="13655">
                  <c:v>13656</c:v>
                </c:pt>
                <c:pt idx="13656">
                  <c:v>13657</c:v>
                </c:pt>
                <c:pt idx="13657">
                  <c:v>13658</c:v>
                </c:pt>
                <c:pt idx="13658">
                  <c:v>13659</c:v>
                </c:pt>
                <c:pt idx="13659">
                  <c:v>13660</c:v>
                </c:pt>
                <c:pt idx="13660">
                  <c:v>13661</c:v>
                </c:pt>
                <c:pt idx="13661">
                  <c:v>13662</c:v>
                </c:pt>
                <c:pt idx="13662">
                  <c:v>13663</c:v>
                </c:pt>
                <c:pt idx="13663">
                  <c:v>13664</c:v>
                </c:pt>
                <c:pt idx="13664">
                  <c:v>13665</c:v>
                </c:pt>
                <c:pt idx="13665">
                  <c:v>13666</c:v>
                </c:pt>
                <c:pt idx="13666">
                  <c:v>13667</c:v>
                </c:pt>
                <c:pt idx="13667">
                  <c:v>13668</c:v>
                </c:pt>
                <c:pt idx="13668">
                  <c:v>13669</c:v>
                </c:pt>
                <c:pt idx="13669">
                  <c:v>13670</c:v>
                </c:pt>
                <c:pt idx="13670">
                  <c:v>13671</c:v>
                </c:pt>
                <c:pt idx="13671">
                  <c:v>13672</c:v>
                </c:pt>
                <c:pt idx="13672">
                  <c:v>13673</c:v>
                </c:pt>
                <c:pt idx="13673">
                  <c:v>13674</c:v>
                </c:pt>
                <c:pt idx="13674">
                  <c:v>13675</c:v>
                </c:pt>
                <c:pt idx="13675">
                  <c:v>13676</c:v>
                </c:pt>
                <c:pt idx="13676">
                  <c:v>13677</c:v>
                </c:pt>
                <c:pt idx="13677">
                  <c:v>13678</c:v>
                </c:pt>
                <c:pt idx="13678">
                  <c:v>13679</c:v>
                </c:pt>
                <c:pt idx="13679">
                  <c:v>13680</c:v>
                </c:pt>
                <c:pt idx="13680">
                  <c:v>13681</c:v>
                </c:pt>
                <c:pt idx="13681">
                  <c:v>13682</c:v>
                </c:pt>
                <c:pt idx="13682">
                  <c:v>13683</c:v>
                </c:pt>
                <c:pt idx="13683">
                  <c:v>13684</c:v>
                </c:pt>
                <c:pt idx="13684">
                  <c:v>13685</c:v>
                </c:pt>
                <c:pt idx="13685">
                  <c:v>13686</c:v>
                </c:pt>
                <c:pt idx="13686">
                  <c:v>13687</c:v>
                </c:pt>
                <c:pt idx="13687">
                  <c:v>13688</c:v>
                </c:pt>
                <c:pt idx="13688">
                  <c:v>13689</c:v>
                </c:pt>
                <c:pt idx="13689">
                  <c:v>13690</c:v>
                </c:pt>
                <c:pt idx="13690">
                  <c:v>13691</c:v>
                </c:pt>
                <c:pt idx="13691">
                  <c:v>13692</c:v>
                </c:pt>
                <c:pt idx="13692">
                  <c:v>13693</c:v>
                </c:pt>
                <c:pt idx="13693">
                  <c:v>13694</c:v>
                </c:pt>
                <c:pt idx="13694">
                  <c:v>13695</c:v>
                </c:pt>
                <c:pt idx="13695">
                  <c:v>13696</c:v>
                </c:pt>
                <c:pt idx="13696">
                  <c:v>13697</c:v>
                </c:pt>
                <c:pt idx="13697">
                  <c:v>13698</c:v>
                </c:pt>
                <c:pt idx="13698">
                  <c:v>13699</c:v>
                </c:pt>
                <c:pt idx="13699">
                  <c:v>13700</c:v>
                </c:pt>
                <c:pt idx="13700">
                  <c:v>13701</c:v>
                </c:pt>
                <c:pt idx="13701">
                  <c:v>13702</c:v>
                </c:pt>
                <c:pt idx="13702">
                  <c:v>13703</c:v>
                </c:pt>
                <c:pt idx="13703">
                  <c:v>13704</c:v>
                </c:pt>
                <c:pt idx="13704">
                  <c:v>13705</c:v>
                </c:pt>
                <c:pt idx="13705">
                  <c:v>13706</c:v>
                </c:pt>
                <c:pt idx="13706">
                  <c:v>13707</c:v>
                </c:pt>
                <c:pt idx="13707">
                  <c:v>13708</c:v>
                </c:pt>
                <c:pt idx="13708">
                  <c:v>13709</c:v>
                </c:pt>
                <c:pt idx="13709">
                  <c:v>13710</c:v>
                </c:pt>
                <c:pt idx="13710">
                  <c:v>13711</c:v>
                </c:pt>
                <c:pt idx="13711">
                  <c:v>13712</c:v>
                </c:pt>
                <c:pt idx="13712">
                  <c:v>13713</c:v>
                </c:pt>
                <c:pt idx="13713">
                  <c:v>13714</c:v>
                </c:pt>
                <c:pt idx="13714">
                  <c:v>13715</c:v>
                </c:pt>
                <c:pt idx="13715">
                  <c:v>13716</c:v>
                </c:pt>
                <c:pt idx="13716">
                  <c:v>13717</c:v>
                </c:pt>
                <c:pt idx="13717">
                  <c:v>13718</c:v>
                </c:pt>
                <c:pt idx="13718">
                  <c:v>13719</c:v>
                </c:pt>
                <c:pt idx="13719">
                  <c:v>13720</c:v>
                </c:pt>
                <c:pt idx="13720">
                  <c:v>13721</c:v>
                </c:pt>
                <c:pt idx="13721">
                  <c:v>13722</c:v>
                </c:pt>
                <c:pt idx="13722">
                  <c:v>13723</c:v>
                </c:pt>
                <c:pt idx="13723">
                  <c:v>13724</c:v>
                </c:pt>
                <c:pt idx="13724">
                  <c:v>13725</c:v>
                </c:pt>
                <c:pt idx="13725">
                  <c:v>13726</c:v>
                </c:pt>
                <c:pt idx="13726">
                  <c:v>13727</c:v>
                </c:pt>
                <c:pt idx="13727">
                  <c:v>13728</c:v>
                </c:pt>
                <c:pt idx="13728">
                  <c:v>13729</c:v>
                </c:pt>
                <c:pt idx="13729">
                  <c:v>13730</c:v>
                </c:pt>
                <c:pt idx="13730">
                  <c:v>13731</c:v>
                </c:pt>
                <c:pt idx="13731">
                  <c:v>13732</c:v>
                </c:pt>
                <c:pt idx="13732">
                  <c:v>13733</c:v>
                </c:pt>
                <c:pt idx="13733">
                  <c:v>13734</c:v>
                </c:pt>
                <c:pt idx="13734">
                  <c:v>13735</c:v>
                </c:pt>
                <c:pt idx="13735">
                  <c:v>13736</c:v>
                </c:pt>
                <c:pt idx="13736">
                  <c:v>13737</c:v>
                </c:pt>
                <c:pt idx="13737">
                  <c:v>13738</c:v>
                </c:pt>
                <c:pt idx="13738">
                  <c:v>13739</c:v>
                </c:pt>
                <c:pt idx="13739">
                  <c:v>13740</c:v>
                </c:pt>
                <c:pt idx="13740">
                  <c:v>13741</c:v>
                </c:pt>
                <c:pt idx="13741">
                  <c:v>13742</c:v>
                </c:pt>
                <c:pt idx="13742">
                  <c:v>13743</c:v>
                </c:pt>
                <c:pt idx="13743">
                  <c:v>13744</c:v>
                </c:pt>
                <c:pt idx="13744">
                  <c:v>13745</c:v>
                </c:pt>
                <c:pt idx="13745">
                  <c:v>13746</c:v>
                </c:pt>
                <c:pt idx="13746">
                  <c:v>13747</c:v>
                </c:pt>
                <c:pt idx="13747">
                  <c:v>13748</c:v>
                </c:pt>
                <c:pt idx="13748">
                  <c:v>13749</c:v>
                </c:pt>
                <c:pt idx="13749">
                  <c:v>13750</c:v>
                </c:pt>
                <c:pt idx="13750">
                  <c:v>13751</c:v>
                </c:pt>
                <c:pt idx="13751">
                  <c:v>13752</c:v>
                </c:pt>
                <c:pt idx="13752">
                  <c:v>13753</c:v>
                </c:pt>
                <c:pt idx="13753">
                  <c:v>13754</c:v>
                </c:pt>
                <c:pt idx="13754">
                  <c:v>13755</c:v>
                </c:pt>
                <c:pt idx="13755">
                  <c:v>13756</c:v>
                </c:pt>
                <c:pt idx="13756">
                  <c:v>13757</c:v>
                </c:pt>
                <c:pt idx="13757">
                  <c:v>13758</c:v>
                </c:pt>
                <c:pt idx="13758">
                  <c:v>13759</c:v>
                </c:pt>
                <c:pt idx="13759">
                  <c:v>13760</c:v>
                </c:pt>
                <c:pt idx="13760">
                  <c:v>13761</c:v>
                </c:pt>
                <c:pt idx="13761">
                  <c:v>13762</c:v>
                </c:pt>
                <c:pt idx="13762">
                  <c:v>13763</c:v>
                </c:pt>
                <c:pt idx="13763">
                  <c:v>13764</c:v>
                </c:pt>
                <c:pt idx="13764">
                  <c:v>13765</c:v>
                </c:pt>
                <c:pt idx="13765">
                  <c:v>13766</c:v>
                </c:pt>
                <c:pt idx="13766">
                  <c:v>13767</c:v>
                </c:pt>
                <c:pt idx="13767">
                  <c:v>13768</c:v>
                </c:pt>
                <c:pt idx="13768">
                  <c:v>13769</c:v>
                </c:pt>
                <c:pt idx="13769">
                  <c:v>13770</c:v>
                </c:pt>
                <c:pt idx="13770">
                  <c:v>13771</c:v>
                </c:pt>
                <c:pt idx="13771">
                  <c:v>13772</c:v>
                </c:pt>
                <c:pt idx="13772">
                  <c:v>13773</c:v>
                </c:pt>
                <c:pt idx="13773">
                  <c:v>13774</c:v>
                </c:pt>
                <c:pt idx="13774">
                  <c:v>13775</c:v>
                </c:pt>
                <c:pt idx="13775">
                  <c:v>13776</c:v>
                </c:pt>
                <c:pt idx="13776">
                  <c:v>13777</c:v>
                </c:pt>
                <c:pt idx="13777">
                  <c:v>13778</c:v>
                </c:pt>
                <c:pt idx="13778">
                  <c:v>13779</c:v>
                </c:pt>
                <c:pt idx="13779">
                  <c:v>13780</c:v>
                </c:pt>
                <c:pt idx="13780">
                  <c:v>13781</c:v>
                </c:pt>
                <c:pt idx="13781">
                  <c:v>13782</c:v>
                </c:pt>
                <c:pt idx="13782">
                  <c:v>13783</c:v>
                </c:pt>
                <c:pt idx="13783">
                  <c:v>13784</c:v>
                </c:pt>
                <c:pt idx="13784">
                  <c:v>13785</c:v>
                </c:pt>
                <c:pt idx="13785">
                  <c:v>13786</c:v>
                </c:pt>
                <c:pt idx="13786">
                  <c:v>13787</c:v>
                </c:pt>
                <c:pt idx="13787">
                  <c:v>13788</c:v>
                </c:pt>
                <c:pt idx="13788">
                  <c:v>13789</c:v>
                </c:pt>
                <c:pt idx="13789">
                  <c:v>13790</c:v>
                </c:pt>
                <c:pt idx="13790">
                  <c:v>13791</c:v>
                </c:pt>
                <c:pt idx="13791">
                  <c:v>13792</c:v>
                </c:pt>
                <c:pt idx="13792">
                  <c:v>13793</c:v>
                </c:pt>
                <c:pt idx="13793">
                  <c:v>13794</c:v>
                </c:pt>
                <c:pt idx="13794">
                  <c:v>13795</c:v>
                </c:pt>
                <c:pt idx="13795">
                  <c:v>13796</c:v>
                </c:pt>
                <c:pt idx="13796">
                  <c:v>13797</c:v>
                </c:pt>
                <c:pt idx="13797">
                  <c:v>13798</c:v>
                </c:pt>
                <c:pt idx="13798">
                  <c:v>13799</c:v>
                </c:pt>
                <c:pt idx="13799">
                  <c:v>13800</c:v>
                </c:pt>
                <c:pt idx="13800">
                  <c:v>13801</c:v>
                </c:pt>
                <c:pt idx="13801">
                  <c:v>13802</c:v>
                </c:pt>
                <c:pt idx="13802">
                  <c:v>13803</c:v>
                </c:pt>
                <c:pt idx="13803">
                  <c:v>13804</c:v>
                </c:pt>
                <c:pt idx="13804">
                  <c:v>13805</c:v>
                </c:pt>
                <c:pt idx="13805">
                  <c:v>13806</c:v>
                </c:pt>
                <c:pt idx="13806">
                  <c:v>13807</c:v>
                </c:pt>
                <c:pt idx="13807">
                  <c:v>13808</c:v>
                </c:pt>
                <c:pt idx="13808">
                  <c:v>13809</c:v>
                </c:pt>
                <c:pt idx="13809">
                  <c:v>13810</c:v>
                </c:pt>
                <c:pt idx="13810">
                  <c:v>13811</c:v>
                </c:pt>
                <c:pt idx="13811">
                  <c:v>13812</c:v>
                </c:pt>
                <c:pt idx="13812">
                  <c:v>13813</c:v>
                </c:pt>
                <c:pt idx="13813">
                  <c:v>13814</c:v>
                </c:pt>
                <c:pt idx="13814">
                  <c:v>13815</c:v>
                </c:pt>
                <c:pt idx="13815">
                  <c:v>13816</c:v>
                </c:pt>
                <c:pt idx="13816">
                  <c:v>13817</c:v>
                </c:pt>
                <c:pt idx="13817">
                  <c:v>13818</c:v>
                </c:pt>
                <c:pt idx="13818">
                  <c:v>13819</c:v>
                </c:pt>
                <c:pt idx="13819">
                  <c:v>13820</c:v>
                </c:pt>
                <c:pt idx="13820">
                  <c:v>13821</c:v>
                </c:pt>
                <c:pt idx="13821">
                  <c:v>13822</c:v>
                </c:pt>
                <c:pt idx="13822">
                  <c:v>13823</c:v>
                </c:pt>
                <c:pt idx="13823">
                  <c:v>13824</c:v>
                </c:pt>
                <c:pt idx="13824">
                  <c:v>13825</c:v>
                </c:pt>
                <c:pt idx="13825">
                  <c:v>13826</c:v>
                </c:pt>
                <c:pt idx="13826">
                  <c:v>13827</c:v>
                </c:pt>
                <c:pt idx="13827">
                  <c:v>13828</c:v>
                </c:pt>
                <c:pt idx="13828">
                  <c:v>13829</c:v>
                </c:pt>
                <c:pt idx="13829">
                  <c:v>13830</c:v>
                </c:pt>
                <c:pt idx="13830">
                  <c:v>13831</c:v>
                </c:pt>
                <c:pt idx="13831">
                  <c:v>13832</c:v>
                </c:pt>
                <c:pt idx="13832">
                  <c:v>13833</c:v>
                </c:pt>
                <c:pt idx="13833">
                  <c:v>13834</c:v>
                </c:pt>
                <c:pt idx="13834">
                  <c:v>13835</c:v>
                </c:pt>
                <c:pt idx="13835">
                  <c:v>13836</c:v>
                </c:pt>
                <c:pt idx="13836">
                  <c:v>13837</c:v>
                </c:pt>
                <c:pt idx="13837">
                  <c:v>13838</c:v>
                </c:pt>
                <c:pt idx="13838">
                  <c:v>13839</c:v>
                </c:pt>
                <c:pt idx="13839">
                  <c:v>13840</c:v>
                </c:pt>
                <c:pt idx="13840">
                  <c:v>13841</c:v>
                </c:pt>
                <c:pt idx="13841">
                  <c:v>13842</c:v>
                </c:pt>
                <c:pt idx="13842">
                  <c:v>13843</c:v>
                </c:pt>
                <c:pt idx="13843">
                  <c:v>13844</c:v>
                </c:pt>
                <c:pt idx="13844">
                  <c:v>13845</c:v>
                </c:pt>
                <c:pt idx="13845">
                  <c:v>13846</c:v>
                </c:pt>
                <c:pt idx="13846">
                  <c:v>13847</c:v>
                </c:pt>
                <c:pt idx="13847">
                  <c:v>13848</c:v>
                </c:pt>
                <c:pt idx="13848">
                  <c:v>13849</c:v>
                </c:pt>
                <c:pt idx="13849">
                  <c:v>13850</c:v>
                </c:pt>
                <c:pt idx="13850">
                  <c:v>13851</c:v>
                </c:pt>
                <c:pt idx="13851">
                  <c:v>13852</c:v>
                </c:pt>
                <c:pt idx="13852">
                  <c:v>13853</c:v>
                </c:pt>
                <c:pt idx="13853">
                  <c:v>13854</c:v>
                </c:pt>
                <c:pt idx="13854">
                  <c:v>13855</c:v>
                </c:pt>
                <c:pt idx="13855">
                  <c:v>13856</c:v>
                </c:pt>
                <c:pt idx="13856">
                  <c:v>13857</c:v>
                </c:pt>
                <c:pt idx="13857">
                  <c:v>13858</c:v>
                </c:pt>
                <c:pt idx="13858">
                  <c:v>13859</c:v>
                </c:pt>
                <c:pt idx="13859">
                  <c:v>13860</c:v>
                </c:pt>
                <c:pt idx="13860">
                  <c:v>13861</c:v>
                </c:pt>
                <c:pt idx="13861">
                  <c:v>13862</c:v>
                </c:pt>
                <c:pt idx="13862">
                  <c:v>13863</c:v>
                </c:pt>
                <c:pt idx="13863">
                  <c:v>13864</c:v>
                </c:pt>
                <c:pt idx="13864">
                  <c:v>13865</c:v>
                </c:pt>
                <c:pt idx="13865">
                  <c:v>13866</c:v>
                </c:pt>
                <c:pt idx="13866">
                  <c:v>13867</c:v>
                </c:pt>
                <c:pt idx="13867">
                  <c:v>13868</c:v>
                </c:pt>
                <c:pt idx="13868">
                  <c:v>13869</c:v>
                </c:pt>
                <c:pt idx="13869">
                  <c:v>13870</c:v>
                </c:pt>
                <c:pt idx="13870">
                  <c:v>13871</c:v>
                </c:pt>
                <c:pt idx="13871">
                  <c:v>13872</c:v>
                </c:pt>
                <c:pt idx="13872">
                  <c:v>13873</c:v>
                </c:pt>
                <c:pt idx="13873">
                  <c:v>13874</c:v>
                </c:pt>
                <c:pt idx="13874">
                  <c:v>13875</c:v>
                </c:pt>
                <c:pt idx="13875">
                  <c:v>13876</c:v>
                </c:pt>
                <c:pt idx="13876">
                  <c:v>13877</c:v>
                </c:pt>
                <c:pt idx="13877">
                  <c:v>13878</c:v>
                </c:pt>
                <c:pt idx="13878">
                  <c:v>13879</c:v>
                </c:pt>
                <c:pt idx="13879">
                  <c:v>13880</c:v>
                </c:pt>
                <c:pt idx="13880">
                  <c:v>13881</c:v>
                </c:pt>
                <c:pt idx="13881">
                  <c:v>13882</c:v>
                </c:pt>
                <c:pt idx="13882">
                  <c:v>13883</c:v>
                </c:pt>
                <c:pt idx="13883">
                  <c:v>13884</c:v>
                </c:pt>
                <c:pt idx="13884">
                  <c:v>13885</c:v>
                </c:pt>
                <c:pt idx="13885">
                  <c:v>13886</c:v>
                </c:pt>
                <c:pt idx="13886">
                  <c:v>13887</c:v>
                </c:pt>
                <c:pt idx="13887">
                  <c:v>13888</c:v>
                </c:pt>
                <c:pt idx="13888">
                  <c:v>13889</c:v>
                </c:pt>
                <c:pt idx="13889">
                  <c:v>13890</c:v>
                </c:pt>
                <c:pt idx="13890">
                  <c:v>13891</c:v>
                </c:pt>
                <c:pt idx="13891">
                  <c:v>13892</c:v>
                </c:pt>
                <c:pt idx="13892">
                  <c:v>13893</c:v>
                </c:pt>
                <c:pt idx="13893">
                  <c:v>13894</c:v>
                </c:pt>
                <c:pt idx="13894">
                  <c:v>13895</c:v>
                </c:pt>
                <c:pt idx="13895">
                  <c:v>13896</c:v>
                </c:pt>
                <c:pt idx="13896">
                  <c:v>13897</c:v>
                </c:pt>
                <c:pt idx="13897">
                  <c:v>13898</c:v>
                </c:pt>
                <c:pt idx="13898">
                  <c:v>13899</c:v>
                </c:pt>
                <c:pt idx="13899">
                  <c:v>13900</c:v>
                </c:pt>
                <c:pt idx="13900">
                  <c:v>13901</c:v>
                </c:pt>
                <c:pt idx="13901">
                  <c:v>13902</c:v>
                </c:pt>
                <c:pt idx="13902">
                  <c:v>13903</c:v>
                </c:pt>
                <c:pt idx="13903">
                  <c:v>13904</c:v>
                </c:pt>
                <c:pt idx="13904">
                  <c:v>13905</c:v>
                </c:pt>
                <c:pt idx="13905">
                  <c:v>13906</c:v>
                </c:pt>
                <c:pt idx="13906">
                  <c:v>13907</c:v>
                </c:pt>
                <c:pt idx="13907">
                  <c:v>13908</c:v>
                </c:pt>
                <c:pt idx="13908">
                  <c:v>13909</c:v>
                </c:pt>
                <c:pt idx="13909">
                  <c:v>13910</c:v>
                </c:pt>
                <c:pt idx="13910">
                  <c:v>13911</c:v>
                </c:pt>
                <c:pt idx="13911">
                  <c:v>13912</c:v>
                </c:pt>
                <c:pt idx="13912">
                  <c:v>13913</c:v>
                </c:pt>
                <c:pt idx="13913">
                  <c:v>13914</c:v>
                </c:pt>
                <c:pt idx="13914">
                  <c:v>13915</c:v>
                </c:pt>
                <c:pt idx="13915">
                  <c:v>13916</c:v>
                </c:pt>
                <c:pt idx="13916">
                  <c:v>13917</c:v>
                </c:pt>
                <c:pt idx="13917">
                  <c:v>13918</c:v>
                </c:pt>
                <c:pt idx="13918">
                  <c:v>13919</c:v>
                </c:pt>
                <c:pt idx="13919">
                  <c:v>13920</c:v>
                </c:pt>
                <c:pt idx="13920">
                  <c:v>13921</c:v>
                </c:pt>
                <c:pt idx="13921">
                  <c:v>13922</c:v>
                </c:pt>
                <c:pt idx="13922">
                  <c:v>13923</c:v>
                </c:pt>
                <c:pt idx="13923">
                  <c:v>13924</c:v>
                </c:pt>
                <c:pt idx="13924">
                  <c:v>13925</c:v>
                </c:pt>
                <c:pt idx="13925">
                  <c:v>13926</c:v>
                </c:pt>
                <c:pt idx="13926">
                  <c:v>13927</c:v>
                </c:pt>
                <c:pt idx="13927">
                  <c:v>13928</c:v>
                </c:pt>
                <c:pt idx="13928">
                  <c:v>13929</c:v>
                </c:pt>
                <c:pt idx="13929">
                  <c:v>13930</c:v>
                </c:pt>
                <c:pt idx="13930">
                  <c:v>13931</c:v>
                </c:pt>
                <c:pt idx="13931">
                  <c:v>13932</c:v>
                </c:pt>
                <c:pt idx="13932">
                  <c:v>13933</c:v>
                </c:pt>
                <c:pt idx="13933">
                  <c:v>13934</c:v>
                </c:pt>
                <c:pt idx="13934">
                  <c:v>13935</c:v>
                </c:pt>
                <c:pt idx="13935">
                  <c:v>13936</c:v>
                </c:pt>
                <c:pt idx="13936">
                  <c:v>13937</c:v>
                </c:pt>
                <c:pt idx="13937">
                  <c:v>13938</c:v>
                </c:pt>
                <c:pt idx="13938">
                  <c:v>13939</c:v>
                </c:pt>
                <c:pt idx="13939">
                  <c:v>13940</c:v>
                </c:pt>
                <c:pt idx="13940">
                  <c:v>13941</c:v>
                </c:pt>
                <c:pt idx="13941">
                  <c:v>13942</c:v>
                </c:pt>
                <c:pt idx="13942">
                  <c:v>13943</c:v>
                </c:pt>
                <c:pt idx="13943">
                  <c:v>13944</c:v>
                </c:pt>
                <c:pt idx="13944">
                  <c:v>13945</c:v>
                </c:pt>
                <c:pt idx="13945">
                  <c:v>13946</c:v>
                </c:pt>
                <c:pt idx="13946">
                  <c:v>13947</c:v>
                </c:pt>
                <c:pt idx="13947">
                  <c:v>13948</c:v>
                </c:pt>
                <c:pt idx="13948">
                  <c:v>13949</c:v>
                </c:pt>
                <c:pt idx="13949">
                  <c:v>13950</c:v>
                </c:pt>
                <c:pt idx="13950">
                  <c:v>13951</c:v>
                </c:pt>
                <c:pt idx="13951">
                  <c:v>13952</c:v>
                </c:pt>
                <c:pt idx="13952">
                  <c:v>13953</c:v>
                </c:pt>
                <c:pt idx="13953">
                  <c:v>13954</c:v>
                </c:pt>
                <c:pt idx="13954">
                  <c:v>13955</c:v>
                </c:pt>
                <c:pt idx="13955">
                  <c:v>13956</c:v>
                </c:pt>
                <c:pt idx="13956">
                  <c:v>13957</c:v>
                </c:pt>
                <c:pt idx="13957">
                  <c:v>13958</c:v>
                </c:pt>
                <c:pt idx="13958">
                  <c:v>13959</c:v>
                </c:pt>
                <c:pt idx="13959">
                  <c:v>13960</c:v>
                </c:pt>
                <c:pt idx="13960">
                  <c:v>13961</c:v>
                </c:pt>
                <c:pt idx="13961">
                  <c:v>13962</c:v>
                </c:pt>
                <c:pt idx="13962">
                  <c:v>13963</c:v>
                </c:pt>
                <c:pt idx="13963">
                  <c:v>13964</c:v>
                </c:pt>
                <c:pt idx="13964">
                  <c:v>13965</c:v>
                </c:pt>
                <c:pt idx="13965">
                  <c:v>13966</c:v>
                </c:pt>
                <c:pt idx="13966">
                  <c:v>13967</c:v>
                </c:pt>
                <c:pt idx="13967">
                  <c:v>13968</c:v>
                </c:pt>
                <c:pt idx="13968">
                  <c:v>13969</c:v>
                </c:pt>
                <c:pt idx="13969">
                  <c:v>13970</c:v>
                </c:pt>
                <c:pt idx="13970">
                  <c:v>13971</c:v>
                </c:pt>
                <c:pt idx="13971">
                  <c:v>13972</c:v>
                </c:pt>
                <c:pt idx="13972">
                  <c:v>13973</c:v>
                </c:pt>
                <c:pt idx="13973">
                  <c:v>13974</c:v>
                </c:pt>
                <c:pt idx="13974">
                  <c:v>13975</c:v>
                </c:pt>
                <c:pt idx="13975">
                  <c:v>13976</c:v>
                </c:pt>
                <c:pt idx="13976">
                  <c:v>13977</c:v>
                </c:pt>
                <c:pt idx="13977">
                  <c:v>13978</c:v>
                </c:pt>
                <c:pt idx="13978">
                  <c:v>13979</c:v>
                </c:pt>
                <c:pt idx="13979">
                  <c:v>13980</c:v>
                </c:pt>
                <c:pt idx="13980">
                  <c:v>13981</c:v>
                </c:pt>
                <c:pt idx="13981">
                  <c:v>13982</c:v>
                </c:pt>
                <c:pt idx="13982">
                  <c:v>13983</c:v>
                </c:pt>
                <c:pt idx="13983">
                  <c:v>13984</c:v>
                </c:pt>
                <c:pt idx="13984">
                  <c:v>13985</c:v>
                </c:pt>
                <c:pt idx="13985">
                  <c:v>13986</c:v>
                </c:pt>
                <c:pt idx="13986">
                  <c:v>13987</c:v>
                </c:pt>
                <c:pt idx="13987">
                  <c:v>13988</c:v>
                </c:pt>
                <c:pt idx="13988">
                  <c:v>13989</c:v>
                </c:pt>
                <c:pt idx="13989">
                  <c:v>13990</c:v>
                </c:pt>
                <c:pt idx="13990">
                  <c:v>13991</c:v>
                </c:pt>
                <c:pt idx="13991">
                  <c:v>13992</c:v>
                </c:pt>
                <c:pt idx="13992">
                  <c:v>13993</c:v>
                </c:pt>
                <c:pt idx="13993">
                  <c:v>13994</c:v>
                </c:pt>
                <c:pt idx="13994">
                  <c:v>13995</c:v>
                </c:pt>
                <c:pt idx="13995">
                  <c:v>13996</c:v>
                </c:pt>
                <c:pt idx="13996">
                  <c:v>13997</c:v>
                </c:pt>
                <c:pt idx="13997">
                  <c:v>13998</c:v>
                </c:pt>
                <c:pt idx="13998">
                  <c:v>13999</c:v>
                </c:pt>
                <c:pt idx="13999">
                  <c:v>14000</c:v>
                </c:pt>
                <c:pt idx="14000">
                  <c:v>14001</c:v>
                </c:pt>
                <c:pt idx="14001">
                  <c:v>14002</c:v>
                </c:pt>
                <c:pt idx="14002">
                  <c:v>14003</c:v>
                </c:pt>
                <c:pt idx="14003">
                  <c:v>14004</c:v>
                </c:pt>
                <c:pt idx="14004">
                  <c:v>14005</c:v>
                </c:pt>
                <c:pt idx="14005">
                  <c:v>14006</c:v>
                </c:pt>
                <c:pt idx="14006">
                  <c:v>14007</c:v>
                </c:pt>
                <c:pt idx="14007">
                  <c:v>14008</c:v>
                </c:pt>
                <c:pt idx="14008">
                  <c:v>14009</c:v>
                </c:pt>
                <c:pt idx="14009">
                  <c:v>14010</c:v>
                </c:pt>
                <c:pt idx="14010">
                  <c:v>14011</c:v>
                </c:pt>
                <c:pt idx="14011">
                  <c:v>14012</c:v>
                </c:pt>
                <c:pt idx="14012">
                  <c:v>14013</c:v>
                </c:pt>
                <c:pt idx="14013">
                  <c:v>14014</c:v>
                </c:pt>
                <c:pt idx="14014">
                  <c:v>14015</c:v>
                </c:pt>
                <c:pt idx="14015">
                  <c:v>14016</c:v>
                </c:pt>
                <c:pt idx="14016">
                  <c:v>14017</c:v>
                </c:pt>
                <c:pt idx="14017">
                  <c:v>14018</c:v>
                </c:pt>
                <c:pt idx="14018">
                  <c:v>14019</c:v>
                </c:pt>
                <c:pt idx="14019">
                  <c:v>14020</c:v>
                </c:pt>
                <c:pt idx="14020">
                  <c:v>14021</c:v>
                </c:pt>
                <c:pt idx="14021">
                  <c:v>14022</c:v>
                </c:pt>
                <c:pt idx="14022">
                  <c:v>14023</c:v>
                </c:pt>
                <c:pt idx="14023">
                  <c:v>14024</c:v>
                </c:pt>
                <c:pt idx="14024">
                  <c:v>14025</c:v>
                </c:pt>
                <c:pt idx="14025">
                  <c:v>14026</c:v>
                </c:pt>
                <c:pt idx="14026">
                  <c:v>14027</c:v>
                </c:pt>
                <c:pt idx="14027">
                  <c:v>14028</c:v>
                </c:pt>
                <c:pt idx="14028">
                  <c:v>14029</c:v>
                </c:pt>
                <c:pt idx="14029">
                  <c:v>14030</c:v>
                </c:pt>
                <c:pt idx="14030">
                  <c:v>14031</c:v>
                </c:pt>
                <c:pt idx="14031">
                  <c:v>14032</c:v>
                </c:pt>
                <c:pt idx="14032">
                  <c:v>14033</c:v>
                </c:pt>
                <c:pt idx="14033">
                  <c:v>14034</c:v>
                </c:pt>
                <c:pt idx="14034">
                  <c:v>14035</c:v>
                </c:pt>
                <c:pt idx="14035">
                  <c:v>14036</c:v>
                </c:pt>
                <c:pt idx="14036">
                  <c:v>14037</c:v>
                </c:pt>
                <c:pt idx="14037">
                  <c:v>14038</c:v>
                </c:pt>
                <c:pt idx="14038">
                  <c:v>14039</c:v>
                </c:pt>
                <c:pt idx="14039">
                  <c:v>14040</c:v>
                </c:pt>
                <c:pt idx="14040">
                  <c:v>14041</c:v>
                </c:pt>
                <c:pt idx="14041">
                  <c:v>14042</c:v>
                </c:pt>
                <c:pt idx="14042">
                  <c:v>14043</c:v>
                </c:pt>
                <c:pt idx="14043">
                  <c:v>14044</c:v>
                </c:pt>
                <c:pt idx="14044">
                  <c:v>14045</c:v>
                </c:pt>
                <c:pt idx="14045">
                  <c:v>14046</c:v>
                </c:pt>
                <c:pt idx="14046">
                  <c:v>14047</c:v>
                </c:pt>
                <c:pt idx="14047">
                  <c:v>14048</c:v>
                </c:pt>
                <c:pt idx="14048">
                  <c:v>14049</c:v>
                </c:pt>
                <c:pt idx="14049">
                  <c:v>14050</c:v>
                </c:pt>
                <c:pt idx="14050">
                  <c:v>14051</c:v>
                </c:pt>
                <c:pt idx="14051">
                  <c:v>14052</c:v>
                </c:pt>
                <c:pt idx="14052">
                  <c:v>14053</c:v>
                </c:pt>
                <c:pt idx="14053">
                  <c:v>14054</c:v>
                </c:pt>
                <c:pt idx="14054">
                  <c:v>14055</c:v>
                </c:pt>
                <c:pt idx="14055">
                  <c:v>14056</c:v>
                </c:pt>
                <c:pt idx="14056">
                  <c:v>14057</c:v>
                </c:pt>
                <c:pt idx="14057">
                  <c:v>14058</c:v>
                </c:pt>
                <c:pt idx="14058">
                  <c:v>14059</c:v>
                </c:pt>
                <c:pt idx="14059">
                  <c:v>14060</c:v>
                </c:pt>
                <c:pt idx="14060">
                  <c:v>14061</c:v>
                </c:pt>
                <c:pt idx="14061">
                  <c:v>14062</c:v>
                </c:pt>
                <c:pt idx="14062">
                  <c:v>14063</c:v>
                </c:pt>
                <c:pt idx="14063">
                  <c:v>14064</c:v>
                </c:pt>
                <c:pt idx="14064">
                  <c:v>14065</c:v>
                </c:pt>
                <c:pt idx="14065">
                  <c:v>14066</c:v>
                </c:pt>
                <c:pt idx="14066">
                  <c:v>14067</c:v>
                </c:pt>
                <c:pt idx="14067">
                  <c:v>14068</c:v>
                </c:pt>
                <c:pt idx="14068">
                  <c:v>14069</c:v>
                </c:pt>
                <c:pt idx="14069">
                  <c:v>14070</c:v>
                </c:pt>
                <c:pt idx="14070">
                  <c:v>14071</c:v>
                </c:pt>
                <c:pt idx="14071">
                  <c:v>14072</c:v>
                </c:pt>
                <c:pt idx="14072">
                  <c:v>14073</c:v>
                </c:pt>
                <c:pt idx="14073">
                  <c:v>14074</c:v>
                </c:pt>
                <c:pt idx="14074">
                  <c:v>14075</c:v>
                </c:pt>
                <c:pt idx="14075">
                  <c:v>14076</c:v>
                </c:pt>
                <c:pt idx="14076">
                  <c:v>14077</c:v>
                </c:pt>
                <c:pt idx="14077">
                  <c:v>14078</c:v>
                </c:pt>
                <c:pt idx="14078">
                  <c:v>14079</c:v>
                </c:pt>
                <c:pt idx="14079">
                  <c:v>14080</c:v>
                </c:pt>
                <c:pt idx="14080">
                  <c:v>14081</c:v>
                </c:pt>
                <c:pt idx="14081">
                  <c:v>14082</c:v>
                </c:pt>
                <c:pt idx="14082">
                  <c:v>14083</c:v>
                </c:pt>
                <c:pt idx="14083">
                  <c:v>14084</c:v>
                </c:pt>
                <c:pt idx="14084">
                  <c:v>14085</c:v>
                </c:pt>
                <c:pt idx="14085">
                  <c:v>14086</c:v>
                </c:pt>
                <c:pt idx="14086">
                  <c:v>14087</c:v>
                </c:pt>
                <c:pt idx="14087">
                  <c:v>14088</c:v>
                </c:pt>
                <c:pt idx="14088">
                  <c:v>14089</c:v>
                </c:pt>
                <c:pt idx="14089">
                  <c:v>14090</c:v>
                </c:pt>
                <c:pt idx="14090">
                  <c:v>14091</c:v>
                </c:pt>
                <c:pt idx="14091">
                  <c:v>14092</c:v>
                </c:pt>
                <c:pt idx="14092">
                  <c:v>14093</c:v>
                </c:pt>
                <c:pt idx="14093">
                  <c:v>14094</c:v>
                </c:pt>
                <c:pt idx="14094">
                  <c:v>14095</c:v>
                </c:pt>
                <c:pt idx="14095">
                  <c:v>14096</c:v>
                </c:pt>
                <c:pt idx="14096">
                  <c:v>14097</c:v>
                </c:pt>
                <c:pt idx="14097">
                  <c:v>14098</c:v>
                </c:pt>
                <c:pt idx="14098">
                  <c:v>14099</c:v>
                </c:pt>
                <c:pt idx="14099">
                  <c:v>14100</c:v>
                </c:pt>
                <c:pt idx="14100">
                  <c:v>14101</c:v>
                </c:pt>
                <c:pt idx="14101">
                  <c:v>14102</c:v>
                </c:pt>
                <c:pt idx="14102">
                  <c:v>14103</c:v>
                </c:pt>
                <c:pt idx="14103">
                  <c:v>14104</c:v>
                </c:pt>
                <c:pt idx="14104">
                  <c:v>14105</c:v>
                </c:pt>
                <c:pt idx="14105">
                  <c:v>14106</c:v>
                </c:pt>
                <c:pt idx="14106">
                  <c:v>14107</c:v>
                </c:pt>
                <c:pt idx="14107">
                  <c:v>14108</c:v>
                </c:pt>
                <c:pt idx="14108">
                  <c:v>14109</c:v>
                </c:pt>
                <c:pt idx="14109">
                  <c:v>14110</c:v>
                </c:pt>
                <c:pt idx="14110">
                  <c:v>14111</c:v>
                </c:pt>
                <c:pt idx="14111">
                  <c:v>14112</c:v>
                </c:pt>
                <c:pt idx="14112">
                  <c:v>14113</c:v>
                </c:pt>
                <c:pt idx="14113">
                  <c:v>14114</c:v>
                </c:pt>
                <c:pt idx="14114">
                  <c:v>14115</c:v>
                </c:pt>
                <c:pt idx="14115">
                  <c:v>14116</c:v>
                </c:pt>
                <c:pt idx="14116">
                  <c:v>14117</c:v>
                </c:pt>
                <c:pt idx="14117">
                  <c:v>14118</c:v>
                </c:pt>
                <c:pt idx="14118">
                  <c:v>14119</c:v>
                </c:pt>
                <c:pt idx="14119">
                  <c:v>14120</c:v>
                </c:pt>
                <c:pt idx="14120">
                  <c:v>14121</c:v>
                </c:pt>
                <c:pt idx="14121">
                  <c:v>14122</c:v>
                </c:pt>
                <c:pt idx="14122">
                  <c:v>14123</c:v>
                </c:pt>
                <c:pt idx="14123">
                  <c:v>14124</c:v>
                </c:pt>
                <c:pt idx="14124">
                  <c:v>14125</c:v>
                </c:pt>
                <c:pt idx="14125">
                  <c:v>14126</c:v>
                </c:pt>
                <c:pt idx="14126">
                  <c:v>14127</c:v>
                </c:pt>
                <c:pt idx="14127">
                  <c:v>14128</c:v>
                </c:pt>
                <c:pt idx="14128">
                  <c:v>14129</c:v>
                </c:pt>
                <c:pt idx="14129">
                  <c:v>14130</c:v>
                </c:pt>
                <c:pt idx="14130">
                  <c:v>14131</c:v>
                </c:pt>
                <c:pt idx="14131">
                  <c:v>14132</c:v>
                </c:pt>
                <c:pt idx="14132">
                  <c:v>14133</c:v>
                </c:pt>
                <c:pt idx="14133">
                  <c:v>14134</c:v>
                </c:pt>
                <c:pt idx="14134">
                  <c:v>14135</c:v>
                </c:pt>
                <c:pt idx="14135">
                  <c:v>14136</c:v>
                </c:pt>
                <c:pt idx="14136">
                  <c:v>14137</c:v>
                </c:pt>
                <c:pt idx="14137">
                  <c:v>14138</c:v>
                </c:pt>
                <c:pt idx="14138">
                  <c:v>14139</c:v>
                </c:pt>
                <c:pt idx="14139">
                  <c:v>14140</c:v>
                </c:pt>
                <c:pt idx="14140">
                  <c:v>14141</c:v>
                </c:pt>
                <c:pt idx="14141">
                  <c:v>14142</c:v>
                </c:pt>
                <c:pt idx="14142">
                  <c:v>14143</c:v>
                </c:pt>
                <c:pt idx="14143">
                  <c:v>14144</c:v>
                </c:pt>
                <c:pt idx="14144">
                  <c:v>14145</c:v>
                </c:pt>
                <c:pt idx="14145">
                  <c:v>14146</c:v>
                </c:pt>
                <c:pt idx="14146">
                  <c:v>14147</c:v>
                </c:pt>
                <c:pt idx="14147">
                  <c:v>14148</c:v>
                </c:pt>
                <c:pt idx="14148">
                  <c:v>14149</c:v>
                </c:pt>
                <c:pt idx="14149">
                  <c:v>14150</c:v>
                </c:pt>
                <c:pt idx="14150">
                  <c:v>14151</c:v>
                </c:pt>
                <c:pt idx="14151">
                  <c:v>14152</c:v>
                </c:pt>
                <c:pt idx="14152">
                  <c:v>14153</c:v>
                </c:pt>
                <c:pt idx="14153">
                  <c:v>14154</c:v>
                </c:pt>
                <c:pt idx="14154">
                  <c:v>14155</c:v>
                </c:pt>
                <c:pt idx="14155">
                  <c:v>14156</c:v>
                </c:pt>
                <c:pt idx="14156">
                  <c:v>14157</c:v>
                </c:pt>
                <c:pt idx="14157">
                  <c:v>14158</c:v>
                </c:pt>
                <c:pt idx="14158">
                  <c:v>14159</c:v>
                </c:pt>
                <c:pt idx="14159">
                  <c:v>14160</c:v>
                </c:pt>
                <c:pt idx="14160">
                  <c:v>14161</c:v>
                </c:pt>
                <c:pt idx="14161">
                  <c:v>14162</c:v>
                </c:pt>
                <c:pt idx="14162">
                  <c:v>14163</c:v>
                </c:pt>
                <c:pt idx="14163">
                  <c:v>14164</c:v>
                </c:pt>
                <c:pt idx="14164">
                  <c:v>14165</c:v>
                </c:pt>
                <c:pt idx="14165">
                  <c:v>14166</c:v>
                </c:pt>
                <c:pt idx="14166">
                  <c:v>14167</c:v>
                </c:pt>
                <c:pt idx="14167">
                  <c:v>14168</c:v>
                </c:pt>
                <c:pt idx="14168">
                  <c:v>14169</c:v>
                </c:pt>
                <c:pt idx="14169">
                  <c:v>14170</c:v>
                </c:pt>
                <c:pt idx="14170">
                  <c:v>14171</c:v>
                </c:pt>
                <c:pt idx="14171">
                  <c:v>14172</c:v>
                </c:pt>
                <c:pt idx="14172">
                  <c:v>14173</c:v>
                </c:pt>
                <c:pt idx="14173">
                  <c:v>14174</c:v>
                </c:pt>
                <c:pt idx="14174">
                  <c:v>14175</c:v>
                </c:pt>
                <c:pt idx="14175">
                  <c:v>14176</c:v>
                </c:pt>
                <c:pt idx="14176">
                  <c:v>14177</c:v>
                </c:pt>
                <c:pt idx="14177">
                  <c:v>14178</c:v>
                </c:pt>
                <c:pt idx="14178">
                  <c:v>14179</c:v>
                </c:pt>
                <c:pt idx="14179">
                  <c:v>14180</c:v>
                </c:pt>
                <c:pt idx="14180">
                  <c:v>14181</c:v>
                </c:pt>
                <c:pt idx="14181">
                  <c:v>14182</c:v>
                </c:pt>
                <c:pt idx="14182">
                  <c:v>14183</c:v>
                </c:pt>
                <c:pt idx="14183">
                  <c:v>14184</c:v>
                </c:pt>
                <c:pt idx="14184">
                  <c:v>14185</c:v>
                </c:pt>
                <c:pt idx="14185">
                  <c:v>14186</c:v>
                </c:pt>
                <c:pt idx="14186">
                  <c:v>14187</c:v>
                </c:pt>
                <c:pt idx="14187">
                  <c:v>14188</c:v>
                </c:pt>
                <c:pt idx="14188">
                  <c:v>14189</c:v>
                </c:pt>
                <c:pt idx="14189">
                  <c:v>14190</c:v>
                </c:pt>
                <c:pt idx="14190">
                  <c:v>14191</c:v>
                </c:pt>
                <c:pt idx="14191">
                  <c:v>14192</c:v>
                </c:pt>
                <c:pt idx="14192">
                  <c:v>14193</c:v>
                </c:pt>
                <c:pt idx="14193">
                  <c:v>14194</c:v>
                </c:pt>
                <c:pt idx="14194">
                  <c:v>14195</c:v>
                </c:pt>
                <c:pt idx="14195">
                  <c:v>14196</c:v>
                </c:pt>
                <c:pt idx="14196">
                  <c:v>14197</c:v>
                </c:pt>
                <c:pt idx="14197">
                  <c:v>14198</c:v>
                </c:pt>
                <c:pt idx="14198">
                  <c:v>14199</c:v>
                </c:pt>
                <c:pt idx="14199">
                  <c:v>14200</c:v>
                </c:pt>
                <c:pt idx="14200">
                  <c:v>14201</c:v>
                </c:pt>
                <c:pt idx="14201">
                  <c:v>14202</c:v>
                </c:pt>
                <c:pt idx="14202">
                  <c:v>14203</c:v>
                </c:pt>
                <c:pt idx="14203">
                  <c:v>14204</c:v>
                </c:pt>
                <c:pt idx="14204">
                  <c:v>14205</c:v>
                </c:pt>
                <c:pt idx="14205">
                  <c:v>14206</c:v>
                </c:pt>
                <c:pt idx="14206">
                  <c:v>14207</c:v>
                </c:pt>
                <c:pt idx="14207">
                  <c:v>14208</c:v>
                </c:pt>
                <c:pt idx="14208">
                  <c:v>14209</c:v>
                </c:pt>
                <c:pt idx="14209">
                  <c:v>14210</c:v>
                </c:pt>
                <c:pt idx="14210">
                  <c:v>14211</c:v>
                </c:pt>
                <c:pt idx="14211">
                  <c:v>14212</c:v>
                </c:pt>
                <c:pt idx="14212">
                  <c:v>14213</c:v>
                </c:pt>
                <c:pt idx="14213">
                  <c:v>14214</c:v>
                </c:pt>
                <c:pt idx="14214">
                  <c:v>14215</c:v>
                </c:pt>
                <c:pt idx="14215">
                  <c:v>14216</c:v>
                </c:pt>
                <c:pt idx="14216">
                  <c:v>14217</c:v>
                </c:pt>
                <c:pt idx="14217">
                  <c:v>14218</c:v>
                </c:pt>
                <c:pt idx="14218">
                  <c:v>14219</c:v>
                </c:pt>
                <c:pt idx="14219">
                  <c:v>14220</c:v>
                </c:pt>
                <c:pt idx="14220">
                  <c:v>14221</c:v>
                </c:pt>
                <c:pt idx="14221">
                  <c:v>14222</c:v>
                </c:pt>
                <c:pt idx="14222">
                  <c:v>14223</c:v>
                </c:pt>
                <c:pt idx="14223">
                  <c:v>14224</c:v>
                </c:pt>
                <c:pt idx="14224">
                  <c:v>14225</c:v>
                </c:pt>
                <c:pt idx="14225">
                  <c:v>14226</c:v>
                </c:pt>
                <c:pt idx="14226">
                  <c:v>14227</c:v>
                </c:pt>
                <c:pt idx="14227">
                  <c:v>14228</c:v>
                </c:pt>
                <c:pt idx="14228">
                  <c:v>14229</c:v>
                </c:pt>
                <c:pt idx="14229">
                  <c:v>14230</c:v>
                </c:pt>
                <c:pt idx="14230">
                  <c:v>14231</c:v>
                </c:pt>
                <c:pt idx="14231">
                  <c:v>14232</c:v>
                </c:pt>
                <c:pt idx="14232">
                  <c:v>14233</c:v>
                </c:pt>
                <c:pt idx="14233">
                  <c:v>14234</c:v>
                </c:pt>
                <c:pt idx="14234">
                  <c:v>14235</c:v>
                </c:pt>
                <c:pt idx="14235">
                  <c:v>14236</c:v>
                </c:pt>
                <c:pt idx="14236">
                  <c:v>14237</c:v>
                </c:pt>
                <c:pt idx="14237">
                  <c:v>14238</c:v>
                </c:pt>
                <c:pt idx="14238">
                  <c:v>14239</c:v>
                </c:pt>
                <c:pt idx="14239">
                  <c:v>14240</c:v>
                </c:pt>
                <c:pt idx="14240">
                  <c:v>14241</c:v>
                </c:pt>
                <c:pt idx="14241">
                  <c:v>14242</c:v>
                </c:pt>
                <c:pt idx="14242">
                  <c:v>14243</c:v>
                </c:pt>
                <c:pt idx="14243">
                  <c:v>14244</c:v>
                </c:pt>
                <c:pt idx="14244">
                  <c:v>14245</c:v>
                </c:pt>
                <c:pt idx="14245">
                  <c:v>14246</c:v>
                </c:pt>
                <c:pt idx="14246">
                  <c:v>14247</c:v>
                </c:pt>
                <c:pt idx="14247">
                  <c:v>14248</c:v>
                </c:pt>
                <c:pt idx="14248">
                  <c:v>14249</c:v>
                </c:pt>
                <c:pt idx="14249">
                  <c:v>14250</c:v>
                </c:pt>
                <c:pt idx="14250">
                  <c:v>14251</c:v>
                </c:pt>
                <c:pt idx="14251">
                  <c:v>14252</c:v>
                </c:pt>
                <c:pt idx="14252">
                  <c:v>14253</c:v>
                </c:pt>
                <c:pt idx="14253">
                  <c:v>14254</c:v>
                </c:pt>
                <c:pt idx="14254">
                  <c:v>14255</c:v>
                </c:pt>
                <c:pt idx="14255">
                  <c:v>14256</c:v>
                </c:pt>
                <c:pt idx="14256">
                  <c:v>14257</c:v>
                </c:pt>
                <c:pt idx="14257">
                  <c:v>14258</c:v>
                </c:pt>
                <c:pt idx="14258">
                  <c:v>14259</c:v>
                </c:pt>
                <c:pt idx="14259">
                  <c:v>14260</c:v>
                </c:pt>
                <c:pt idx="14260">
                  <c:v>14261</c:v>
                </c:pt>
                <c:pt idx="14261">
                  <c:v>14262</c:v>
                </c:pt>
                <c:pt idx="14262">
                  <c:v>14263</c:v>
                </c:pt>
                <c:pt idx="14263">
                  <c:v>14264</c:v>
                </c:pt>
                <c:pt idx="14264">
                  <c:v>14265</c:v>
                </c:pt>
                <c:pt idx="14265">
                  <c:v>14266</c:v>
                </c:pt>
                <c:pt idx="14266">
                  <c:v>14267</c:v>
                </c:pt>
                <c:pt idx="14267">
                  <c:v>14268</c:v>
                </c:pt>
                <c:pt idx="14268">
                  <c:v>14269</c:v>
                </c:pt>
                <c:pt idx="14269">
                  <c:v>14270</c:v>
                </c:pt>
                <c:pt idx="14270">
                  <c:v>14271</c:v>
                </c:pt>
                <c:pt idx="14271">
                  <c:v>14272</c:v>
                </c:pt>
                <c:pt idx="14272">
                  <c:v>14273</c:v>
                </c:pt>
                <c:pt idx="14273">
                  <c:v>14274</c:v>
                </c:pt>
                <c:pt idx="14274">
                  <c:v>14275</c:v>
                </c:pt>
                <c:pt idx="14275">
                  <c:v>14276</c:v>
                </c:pt>
                <c:pt idx="14276">
                  <c:v>14277</c:v>
                </c:pt>
                <c:pt idx="14277">
                  <c:v>14278</c:v>
                </c:pt>
                <c:pt idx="14278">
                  <c:v>14279</c:v>
                </c:pt>
                <c:pt idx="14279">
                  <c:v>14280</c:v>
                </c:pt>
                <c:pt idx="14280">
                  <c:v>14281</c:v>
                </c:pt>
                <c:pt idx="14281">
                  <c:v>14282</c:v>
                </c:pt>
                <c:pt idx="14282">
                  <c:v>14283</c:v>
                </c:pt>
                <c:pt idx="14283">
                  <c:v>14284</c:v>
                </c:pt>
                <c:pt idx="14284">
                  <c:v>14285</c:v>
                </c:pt>
                <c:pt idx="14285">
                  <c:v>14286</c:v>
                </c:pt>
                <c:pt idx="14286">
                  <c:v>14287</c:v>
                </c:pt>
                <c:pt idx="14287">
                  <c:v>14288</c:v>
                </c:pt>
                <c:pt idx="14288">
                  <c:v>14289</c:v>
                </c:pt>
                <c:pt idx="14289">
                  <c:v>14290</c:v>
                </c:pt>
                <c:pt idx="14290">
                  <c:v>14291</c:v>
                </c:pt>
                <c:pt idx="14291">
                  <c:v>14292</c:v>
                </c:pt>
                <c:pt idx="14292">
                  <c:v>14293</c:v>
                </c:pt>
                <c:pt idx="14293">
                  <c:v>14294</c:v>
                </c:pt>
                <c:pt idx="14294">
                  <c:v>14295</c:v>
                </c:pt>
                <c:pt idx="14295">
                  <c:v>14296</c:v>
                </c:pt>
                <c:pt idx="14296">
                  <c:v>14297</c:v>
                </c:pt>
                <c:pt idx="14297">
                  <c:v>14298</c:v>
                </c:pt>
                <c:pt idx="14298">
                  <c:v>14299</c:v>
                </c:pt>
                <c:pt idx="14299">
                  <c:v>14300</c:v>
                </c:pt>
                <c:pt idx="14300">
                  <c:v>14301</c:v>
                </c:pt>
                <c:pt idx="14301">
                  <c:v>14302</c:v>
                </c:pt>
                <c:pt idx="14302">
                  <c:v>14303</c:v>
                </c:pt>
                <c:pt idx="14303">
                  <c:v>14304</c:v>
                </c:pt>
                <c:pt idx="14304">
                  <c:v>14305</c:v>
                </c:pt>
                <c:pt idx="14305">
                  <c:v>14306</c:v>
                </c:pt>
                <c:pt idx="14306">
                  <c:v>14307</c:v>
                </c:pt>
                <c:pt idx="14307">
                  <c:v>14308</c:v>
                </c:pt>
                <c:pt idx="14308">
                  <c:v>14309</c:v>
                </c:pt>
                <c:pt idx="14309">
                  <c:v>14310</c:v>
                </c:pt>
                <c:pt idx="14310">
                  <c:v>14311</c:v>
                </c:pt>
                <c:pt idx="14311">
                  <c:v>14312</c:v>
                </c:pt>
                <c:pt idx="14312">
                  <c:v>14313</c:v>
                </c:pt>
                <c:pt idx="14313">
                  <c:v>14314</c:v>
                </c:pt>
                <c:pt idx="14314">
                  <c:v>14315</c:v>
                </c:pt>
                <c:pt idx="14315">
                  <c:v>14316</c:v>
                </c:pt>
                <c:pt idx="14316">
                  <c:v>14317</c:v>
                </c:pt>
                <c:pt idx="14317">
                  <c:v>14318</c:v>
                </c:pt>
                <c:pt idx="14318">
                  <c:v>14319</c:v>
                </c:pt>
                <c:pt idx="14319">
                  <c:v>14320</c:v>
                </c:pt>
                <c:pt idx="14320">
                  <c:v>14321</c:v>
                </c:pt>
                <c:pt idx="14321">
                  <c:v>14322</c:v>
                </c:pt>
                <c:pt idx="14322">
                  <c:v>14323</c:v>
                </c:pt>
                <c:pt idx="14323">
                  <c:v>14324</c:v>
                </c:pt>
                <c:pt idx="14324">
                  <c:v>14325</c:v>
                </c:pt>
                <c:pt idx="14325">
                  <c:v>14326</c:v>
                </c:pt>
                <c:pt idx="14326">
                  <c:v>14327</c:v>
                </c:pt>
                <c:pt idx="14327">
                  <c:v>14328</c:v>
                </c:pt>
                <c:pt idx="14328">
                  <c:v>14329</c:v>
                </c:pt>
                <c:pt idx="14329">
                  <c:v>14330</c:v>
                </c:pt>
                <c:pt idx="14330">
                  <c:v>14331</c:v>
                </c:pt>
                <c:pt idx="14331">
                  <c:v>14332</c:v>
                </c:pt>
                <c:pt idx="14332">
                  <c:v>14333</c:v>
                </c:pt>
                <c:pt idx="14333">
                  <c:v>14334</c:v>
                </c:pt>
                <c:pt idx="14334">
                  <c:v>14335</c:v>
                </c:pt>
                <c:pt idx="14335">
                  <c:v>14336</c:v>
                </c:pt>
                <c:pt idx="14336">
                  <c:v>14337</c:v>
                </c:pt>
                <c:pt idx="14337">
                  <c:v>14338</c:v>
                </c:pt>
                <c:pt idx="14338">
                  <c:v>14339</c:v>
                </c:pt>
                <c:pt idx="14339">
                  <c:v>14340</c:v>
                </c:pt>
                <c:pt idx="14340">
                  <c:v>14341</c:v>
                </c:pt>
                <c:pt idx="14341">
                  <c:v>14342</c:v>
                </c:pt>
                <c:pt idx="14342">
                  <c:v>14343</c:v>
                </c:pt>
                <c:pt idx="14343">
                  <c:v>14344</c:v>
                </c:pt>
                <c:pt idx="14344">
                  <c:v>14345</c:v>
                </c:pt>
                <c:pt idx="14345">
                  <c:v>14346</c:v>
                </c:pt>
                <c:pt idx="14346">
                  <c:v>14347</c:v>
                </c:pt>
                <c:pt idx="14347">
                  <c:v>14348</c:v>
                </c:pt>
                <c:pt idx="14348">
                  <c:v>14349</c:v>
                </c:pt>
                <c:pt idx="14349">
                  <c:v>14350</c:v>
                </c:pt>
                <c:pt idx="14350">
                  <c:v>14351</c:v>
                </c:pt>
                <c:pt idx="14351">
                  <c:v>14352</c:v>
                </c:pt>
                <c:pt idx="14352">
                  <c:v>14353</c:v>
                </c:pt>
                <c:pt idx="14353">
                  <c:v>14354</c:v>
                </c:pt>
                <c:pt idx="14354">
                  <c:v>14355</c:v>
                </c:pt>
                <c:pt idx="14355">
                  <c:v>14356</c:v>
                </c:pt>
                <c:pt idx="14356">
                  <c:v>14357</c:v>
                </c:pt>
                <c:pt idx="14357">
                  <c:v>14358</c:v>
                </c:pt>
                <c:pt idx="14358">
                  <c:v>14359</c:v>
                </c:pt>
                <c:pt idx="14359">
                  <c:v>14360</c:v>
                </c:pt>
                <c:pt idx="14360">
                  <c:v>14361</c:v>
                </c:pt>
                <c:pt idx="14361">
                  <c:v>14362</c:v>
                </c:pt>
                <c:pt idx="14362">
                  <c:v>14363</c:v>
                </c:pt>
                <c:pt idx="14363">
                  <c:v>14364</c:v>
                </c:pt>
                <c:pt idx="14364">
                  <c:v>14365</c:v>
                </c:pt>
                <c:pt idx="14365">
                  <c:v>14366</c:v>
                </c:pt>
                <c:pt idx="14366">
                  <c:v>14367</c:v>
                </c:pt>
                <c:pt idx="14367">
                  <c:v>14368</c:v>
                </c:pt>
                <c:pt idx="14368">
                  <c:v>14369</c:v>
                </c:pt>
                <c:pt idx="14369">
                  <c:v>14370</c:v>
                </c:pt>
                <c:pt idx="14370">
                  <c:v>14371</c:v>
                </c:pt>
                <c:pt idx="14371">
                  <c:v>14372</c:v>
                </c:pt>
                <c:pt idx="14372">
                  <c:v>14373</c:v>
                </c:pt>
                <c:pt idx="14373">
                  <c:v>14374</c:v>
                </c:pt>
                <c:pt idx="14374">
                  <c:v>14375</c:v>
                </c:pt>
                <c:pt idx="14375">
                  <c:v>14376</c:v>
                </c:pt>
                <c:pt idx="14376">
                  <c:v>14377</c:v>
                </c:pt>
                <c:pt idx="14377">
                  <c:v>14378</c:v>
                </c:pt>
                <c:pt idx="14378">
                  <c:v>14379</c:v>
                </c:pt>
                <c:pt idx="14379">
                  <c:v>14380</c:v>
                </c:pt>
                <c:pt idx="14380">
                  <c:v>14381</c:v>
                </c:pt>
                <c:pt idx="14381">
                  <c:v>14382</c:v>
                </c:pt>
                <c:pt idx="14382">
                  <c:v>14383</c:v>
                </c:pt>
                <c:pt idx="14383">
                  <c:v>14384</c:v>
                </c:pt>
                <c:pt idx="14384">
                  <c:v>14385</c:v>
                </c:pt>
                <c:pt idx="14385">
                  <c:v>14386</c:v>
                </c:pt>
                <c:pt idx="14386">
                  <c:v>14387</c:v>
                </c:pt>
                <c:pt idx="14387">
                  <c:v>14388</c:v>
                </c:pt>
                <c:pt idx="14388">
                  <c:v>14389</c:v>
                </c:pt>
                <c:pt idx="14389">
                  <c:v>14390</c:v>
                </c:pt>
                <c:pt idx="14390">
                  <c:v>14391</c:v>
                </c:pt>
                <c:pt idx="14391">
                  <c:v>14392</c:v>
                </c:pt>
                <c:pt idx="14392">
                  <c:v>14393</c:v>
                </c:pt>
                <c:pt idx="14393">
                  <c:v>14394</c:v>
                </c:pt>
                <c:pt idx="14394">
                  <c:v>14395</c:v>
                </c:pt>
                <c:pt idx="14395">
                  <c:v>14396</c:v>
                </c:pt>
                <c:pt idx="14396">
                  <c:v>14397</c:v>
                </c:pt>
                <c:pt idx="14397">
                  <c:v>14398</c:v>
                </c:pt>
                <c:pt idx="14398">
                  <c:v>14399</c:v>
                </c:pt>
                <c:pt idx="14399">
                  <c:v>14400</c:v>
                </c:pt>
                <c:pt idx="14400">
                  <c:v>14401</c:v>
                </c:pt>
                <c:pt idx="14401">
                  <c:v>14402</c:v>
                </c:pt>
                <c:pt idx="14402">
                  <c:v>14403</c:v>
                </c:pt>
                <c:pt idx="14403">
                  <c:v>14404</c:v>
                </c:pt>
                <c:pt idx="14404">
                  <c:v>14405</c:v>
                </c:pt>
                <c:pt idx="14405">
                  <c:v>14406</c:v>
                </c:pt>
                <c:pt idx="14406">
                  <c:v>14407</c:v>
                </c:pt>
                <c:pt idx="14407">
                  <c:v>14408</c:v>
                </c:pt>
                <c:pt idx="14408">
                  <c:v>14409</c:v>
                </c:pt>
                <c:pt idx="14409">
                  <c:v>14410</c:v>
                </c:pt>
                <c:pt idx="14410">
                  <c:v>14411</c:v>
                </c:pt>
                <c:pt idx="14411">
                  <c:v>14412</c:v>
                </c:pt>
                <c:pt idx="14412">
                  <c:v>14413</c:v>
                </c:pt>
                <c:pt idx="14413">
                  <c:v>14414</c:v>
                </c:pt>
                <c:pt idx="14414">
                  <c:v>14415</c:v>
                </c:pt>
                <c:pt idx="14415">
                  <c:v>14416</c:v>
                </c:pt>
                <c:pt idx="14416">
                  <c:v>14417</c:v>
                </c:pt>
                <c:pt idx="14417">
                  <c:v>14418</c:v>
                </c:pt>
                <c:pt idx="14418">
                  <c:v>14419</c:v>
                </c:pt>
                <c:pt idx="14419">
                  <c:v>14420</c:v>
                </c:pt>
                <c:pt idx="14420">
                  <c:v>14421</c:v>
                </c:pt>
                <c:pt idx="14421">
                  <c:v>14422</c:v>
                </c:pt>
                <c:pt idx="14422">
                  <c:v>14423</c:v>
                </c:pt>
                <c:pt idx="14423">
                  <c:v>14424</c:v>
                </c:pt>
                <c:pt idx="14424">
                  <c:v>14425</c:v>
                </c:pt>
                <c:pt idx="14425">
                  <c:v>14426</c:v>
                </c:pt>
                <c:pt idx="14426">
                  <c:v>14427</c:v>
                </c:pt>
                <c:pt idx="14427">
                  <c:v>14428</c:v>
                </c:pt>
                <c:pt idx="14428">
                  <c:v>14429</c:v>
                </c:pt>
                <c:pt idx="14429">
                  <c:v>14430</c:v>
                </c:pt>
                <c:pt idx="14430">
                  <c:v>14431</c:v>
                </c:pt>
                <c:pt idx="14431">
                  <c:v>14432</c:v>
                </c:pt>
                <c:pt idx="14432">
                  <c:v>14433</c:v>
                </c:pt>
                <c:pt idx="14433">
                  <c:v>14434</c:v>
                </c:pt>
                <c:pt idx="14434">
                  <c:v>14435</c:v>
                </c:pt>
                <c:pt idx="14435">
                  <c:v>14436</c:v>
                </c:pt>
                <c:pt idx="14436">
                  <c:v>14437</c:v>
                </c:pt>
                <c:pt idx="14437">
                  <c:v>14438</c:v>
                </c:pt>
                <c:pt idx="14438">
                  <c:v>14439</c:v>
                </c:pt>
                <c:pt idx="14439">
                  <c:v>14440</c:v>
                </c:pt>
                <c:pt idx="14440">
                  <c:v>14441</c:v>
                </c:pt>
                <c:pt idx="14441">
                  <c:v>14442</c:v>
                </c:pt>
                <c:pt idx="14442">
                  <c:v>14443</c:v>
                </c:pt>
                <c:pt idx="14443">
                  <c:v>14444</c:v>
                </c:pt>
                <c:pt idx="14444">
                  <c:v>14445</c:v>
                </c:pt>
                <c:pt idx="14445">
                  <c:v>14446</c:v>
                </c:pt>
                <c:pt idx="14446">
                  <c:v>14447</c:v>
                </c:pt>
                <c:pt idx="14447">
                  <c:v>14448</c:v>
                </c:pt>
                <c:pt idx="14448">
                  <c:v>14449</c:v>
                </c:pt>
                <c:pt idx="14449">
                  <c:v>14450</c:v>
                </c:pt>
                <c:pt idx="14450">
                  <c:v>14451</c:v>
                </c:pt>
                <c:pt idx="14451">
                  <c:v>14452</c:v>
                </c:pt>
                <c:pt idx="14452">
                  <c:v>14453</c:v>
                </c:pt>
                <c:pt idx="14453">
                  <c:v>14454</c:v>
                </c:pt>
                <c:pt idx="14454">
                  <c:v>14455</c:v>
                </c:pt>
                <c:pt idx="14455">
                  <c:v>14456</c:v>
                </c:pt>
                <c:pt idx="14456">
                  <c:v>14457</c:v>
                </c:pt>
                <c:pt idx="14457">
                  <c:v>14458</c:v>
                </c:pt>
                <c:pt idx="14458">
                  <c:v>14459</c:v>
                </c:pt>
                <c:pt idx="14459">
                  <c:v>14460</c:v>
                </c:pt>
                <c:pt idx="14460">
                  <c:v>14461</c:v>
                </c:pt>
                <c:pt idx="14461">
                  <c:v>14462</c:v>
                </c:pt>
                <c:pt idx="14462">
                  <c:v>14463</c:v>
                </c:pt>
                <c:pt idx="14463">
                  <c:v>14464</c:v>
                </c:pt>
                <c:pt idx="14464">
                  <c:v>14465</c:v>
                </c:pt>
                <c:pt idx="14465">
                  <c:v>14466</c:v>
                </c:pt>
                <c:pt idx="14466">
                  <c:v>14467</c:v>
                </c:pt>
                <c:pt idx="14467">
                  <c:v>14468</c:v>
                </c:pt>
                <c:pt idx="14468">
                  <c:v>14469</c:v>
                </c:pt>
                <c:pt idx="14469">
                  <c:v>14470</c:v>
                </c:pt>
                <c:pt idx="14470">
                  <c:v>14471</c:v>
                </c:pt>
                <c:pt idx="14471">
                  <c:v>14472</c:v>
                </c:pt>
                <c:pt idx="14472">
                  <c:v>14473</c:v>
                </c:pt>
                <c:pt idx="14473">
                  <c:v>14474</c:v>
                </c:pt>
                <c:pt idx="14474">
                  <c:v>14475</c:v>
                </c:pt>
                <c:pt idx="14475">
                  <c:v>14476</c:v>
                </c:pt>
                <c:pt idx="14476">
                  <c:v>14477</c:v>
                </c:pt>
                <c:pt idx="14477">
                  <c:v>14478</c:v>
                </c:pt>
                <c:pt idx="14478">
                  <c:v>14479</c:v>
                </c:pt>
                <c:pt idx="14479">
                  <c:v>14480</c:v>
                </c:pt>
                <c:pt idx="14480">
                  <c:v>14481</c:v>
                </c:pt>
                <c:pt idx="14481">
                  <c:v>14482</c:v>
                </c:pt>
                <c:pt idx="14482">
                  <c:v>14483</c:v>
                </c:pt>
                <c:pt idx="14483">
                  <c:v>14484</c:v>
                </c:pt>
                <c:pt idx="14484">
                  <c:v>14485</c:v>
                </c:pt>
                <c:pt idx="14485">
                  <c:v>14486</c:v>
                </c:pt>
                <c:pt idx="14486">
                  <c:v>14487</c:v>
                </c:pt>
                <c:pt idx="14487">
                  <c:v>14488</c:v>
                </c:pt>
                <c:pt idx="14488">
                  <c:v>14489</c:v>
                </c:pt>
                <c:pt idx="14489">
                  <c:v>14490</c:v>
                </c:pt>
                <c:pt idx="14490">
                  <c:v>14491</c:v>
                </c:pt>
                <c:pt idx="14491">
                  <c:v>14492</c:v>
                </c:pt>
                <c:pt idx="14492">
                  <c:v>14493</c:v>
                </c:pt>
                <c:pt idx="14493">
                  <c:v>14494</c:v>
                </c:pt>
                <c:pt idx="14494">
                  <c:v>14495</c:v>
                </c:pt>
                <c:pt idx="14495">
                  <c:v>14496</c:v>
                </c:pt>
                <c:pt idx="14496">
                  <c:v>14497</c:v>
                </c:pt>
                <c:pt idx="14497">
                  <c:v>14498</c:v>
                </c:pt>
                <c:pt idx="14498">
                  <c:v>14499</c:v>
                </c:pt>
                <c:pt idx="14499">
                  <c:v>14500</c:v>
                </c:pt>
                <c:pt idx="14500">
                  <c:v>14501</c:v>
                </c:pt>
                <c:pt idx="14501">
                  <c:v>14502</c:v>
                </c:pt>
                <c:pt idx="14502">
                  <c:v>14503</c:v>
                </c:pt>
                <c:pt idx="14503">
                  <c:v>14504</c:v>
                </c:pt>
                <c:pt idx="14504">
                  <c:v>14505</c:v>
                </c:pt>
                <c:pt idx="14505">
                  <c:v>14506</c:v>
                </c:pt>
                <c:pt idx="14506">
                  <c:v>14507</c:v>
                </c:pt>
                <c:pt idx="14507">
                  <c:v>14508</c:v>
                </c:pt>
                <c:pt idx="14508">
                  <c:v>14509</c:v>
                </c:pt>
                <c:pt idx="14509">
                  <c:v>14510</c:v>
                </c:pt>
                <c:pt idx="14510">
                  <c:v>14511</c:v>
                </c:pt>
                <c:pt idx="14511">
                  <c:v>14512</c:v>
                </c:pt>
                <c:pt idx="14512">
                  <c:v>14513</c:v>
                </c:pt>
                <c:pt idx="14513">
                  <c:v>14514</c:v>
                </c:pt>
                <c:pt idx="14514">
                  <c:v>14515</c:v>
                </c:pt>
                <c:pt idx="14515">
                  <c:v>14516</c:v>
                </c:pt>
                <c:pt idx="14516">
                  <c:v>14517</c:v>
                </c:pt>
                <c:pt idx="14517">
                  <c:v>14518</c:v>
                </c:pt>
                <c:pt idx="14518">
                  <c:v>14519</c:v>
                </c:pt>
                <c:pt idx="14519">
                  <c:v>14520</c:v>
                </c:pt>
                <c:pt idx="14520">
                  <c:v>14521</c:v>
                </c:pt>
                <c:pt idx="14521">
                  <c:v>14522</c:v>
                </c:pt>
                <c:pt idx="14522">
                  <c:v>14523</c:v>
                </c:pt>
                <c:pt idx="14523">
                  <c:v>14524</c:v>
                </c:pt>
                <c:pt idx="14524">
                  <c:v>14525</c:v>
                </c:pt>
                <c:pt idx="14525">
                  <c:v>14526</c:v>
                </c:pt>
                <c:pt idx="14526">
                  <c:v>14527</c:v>
                </c:pt>
                <c:pt idx="14527">
                  <c:v>14528</c:v>
                </c:pt>
                <c:pt idx="14528">
                  <c:v>14529</c:v>
                </c:pt>
                <c:pt idx="14529">
                  <c:v>14530</c:v>
                </c:pt>
                <c:pt idx="14530">
                  <c:v>14531</c:v>
                </c:pt>
                <c:pt idx="14531">
                  <c:v>14532</c:v>
                </c:pt>
                <c:pt idx="14532">
                  <c:v>14533</c:v>
                </c:pt>
                <c:pt idx="14533">
                  <c:v>14534</c:v>
                </c:pt>
                <c:pt idx="14534">
                  <c:v>14535</c:v>
                </c:pt>
                <c:pt idx="14535">
                  <c:v>14536</c:v>
                </c:pt>
                <c:pt idx="14536">
                  <c:v>14537</c:v>
                </c:pt>
                <c:pt idx="14537">
                  <c:v>14538</c:v>
                </c:pt>
                <c:pt idx="14538">
                  <c:v>14539</c:v>
                </c:pt>
                <c:pt idx="14539">
                  <c:v>14540</c:v>
                </c:pt>
                <c:pt idx="14540">
                  <c:v>14541</c:v>
                </c:pt>
                <c:pt idx="14541">
                  <c:v>14542</c:v>
                </c:pt>
                <c:pt idx="14542">
                  <c:v>14543</c:v>
                </c:pt>
                <c:pt idx="14543">
                  <c:v>14544</c:v>
                </c:pt>
                <c:pt idx="14544">
                  <c:v>14545</c:v>
                </c:pt>
                <c:pt idx="14545">
                  <c:v>14546</c:v>
                </c:pt>
                <c:pt idx="14546">
                  <c:v>14547</c:v>
                </c:pt>
                <c:pt idx="14547">
                  <c:v>14548</c:v>
                </c:pt>
                <c:pt idx="14548">
                  <c:v>14549</c:v>
                </c:pt>
                <c:pt idx="14549">
                  <c:v>14550</c:v>
                </c:pt>
                <c:pt idx="14550">
                  <c:v>14551</c:v>
                </c:pt>
                <c:pt idx="14551">
                  <c:v>14552</c:v>
                </c:pt>
                <c:pt idx="14552">
                  <c:v>14553</c:v>
                </c:pt>
                <c:pt idx="14553">
                  <c:v>14554</c:v>
                </c:pt>
                <c:pt idx="14554">
                  <c:v>14555</c:v>
                </c:pt>
                <c:pt idx="14555">
                  <c:v>14556</c:v>
                </c:pt>
                <c:pt idx="14556">
                  <c:v>14557</c:v>
                </c:pt>
                <c:pt idx="14557">
                  <c:v>14558</c:v>
                </c:pt>
                <c:pt idx="14558">
                  <c:v>14559</c:v>
                </c:pt>
                <c:pt idx="14559">
                  <c:v>14560</c:v>
                </c:pt>
                <c:pt idx="14560">
                  <c:v>14561</c:v>
                </c:pt>
                <c:pt idx="14561">
                  <c:v>14562</c:v>
                </c:pt>
                <c:pt idx="14562">
                  <c:v>14563</c:v>
                </c:pt>
                <c:pt idx="14563">
                  <c:v>14564</c:v>
                </c:pt>
                <c:pt idx="14564">
                  <c:v>14565</c:v>
                </c:pt>
                <c:pt idx="14565">
                  <c:v>14566</c:v>
                </c:pt>
                <c:pt idx="14566">
                  <c:v>14567</c:v>
                </c:pt>
                <c:pt idx="14567">
                  <c:v>14568</c:v>
                </c:pt>
                <c:pt idx="14568">
                  <c:v>14569</c:v>
                </c:pt>
                <c:pt idx="14569">
                  <c:v>14570</c:v>
                </c:pt>
                <c:pt idx="14570">
                  <c:v>14571</c:v>
                </c:pt>
                <c:pt idx="14571">
                  <c:v>14572</c:v>
                </c:pt>
                <c:pt idx="14572">
                  <c:v>14573</c:v>
                </c:pt>
                <c:pt idx="14573">
                  <c:v>14574</c:v>
                </c:pt>
                <c:pt idx="14574">
                  <c:v>14575</c:v>
                </c:pt>
                <c:pt idx="14575">
                  <c:v>14576</c:v>
                </c:pt>
                <c:pt idx="14576">
                  <c:v>14577</c:v>
                </c:pt>
                <c:pt idx="14577">
                  <c:v>14578</c:v>
                </c:pt>
                <c:pt idx="14578">
                  <c:v>14579</c:v>
                </c:pt>
                <c:pt idx="14579">
                  <c:v>14580</c:v>
                </c:pt>
                <c:pt idx="14580">
                  <c:v>14581</c:v>
                </c:pt>
                <c:pt idx="14581">
                  <c:v>14582</c:v>
                </c:pt>
                <c:pt idx="14582">
                  <c:v>14583</c:v>
                </c:pt>
                <c:pt idx="14583">
                  <c:v>14584</c:v>
                </c:pt>
                <c:pt idx="14584">
                  <c:v>14585</c:v>
                </c:pt>
                <c:pt idx="14585">
                  <c:v>14586</c:v>
                </c:pt>
                <c:pt idx="14586">
                  <c:v>14587</c:v>
                </c:pt>
                <c:pt idx="14587">
                  <c:v>14588</c:v>
                </c:pt>
                <c:pt idx="14588">
                  <c:v>14589</c:v>
                </c:pt>
                <c:pt idx="14589">
                  <c:v>14590</c:v>
                </c:pt>
                <c:pt idx="14590">
                  <c:v>14591</c:v>
                </c:pt>
                <c:pt idx="14591">
                  <c:v>14592</c:v>
                </c:pt>
                <c:pt idx="14592">
                  <c:v>14593</c:v>
                </c:pt>
                <c:pt idx="14593">
                  <c:v>14594</c:v>
                </c:pt>
                <c:pt idx="14594">
                  <c:v>14595</c:v>
                </c:pt>
                <c:pt idx="14595">
                  <c:v>14596</c:v>
                </c:pt>
                <c:pt idx="14596">
                  <c:v>14597</c:v>
                </c:pt>
                <c:pt idx="14597">
                  <c:v>14598</c:v>
                </c:pt>
                <c:pt idx="14598">
                  <c:v>14599</c:v>
                </c:pt>
                <c:pt idx="14599">
                  <c:v>14600</c:v>
                </c:pt>
                <c:pt idx="14600">
                  <c:v>14601</c:v>
                </c:pt>
                <c:pt idx="14601">
                  <c:v>14602</c:v>
                </c:pt>
                <c:pt idx="14602">
                  <c:v>14603</c:v>
                </c:pt>
                <c:pt idx="14603">
                  <c:v>14604</c:v>
                </c:pt>
                <c:pt idx="14604">
                  <c:v>14605</c:v>
                </c:pt>
                <c:pt idx="14605">
                  <c:v>14606</c:v>
                </c:pt>
                <c:pt idx="14606">
                  <c:v>14607</c:v>
                </c:pt>
                <c:pt idx="14607">
                  <c:v>14608</c:v>
                </c:pt>
                <c:pt idx="14608">
                  <c:v>14609</c:v>
                </c:pt>
                <c:pt idx="14609">
                  <c:v>14610</c:v>
                </c:pt>
                <c:pt idx="14610">
                  <c:v>14611</c:v>
                </c:pt>
                <c:pt idx="14611">
                  <c:v>14612</c:v>
                </c:pt>
                <c:pt idx="14612">
                  <c:v>14613</c:v>
                </c:pt>
                <c:pt idx="14613">
                  <c:v>14614</c:v>
                </c:pt>
                <c:pt idx="14614">
                  <c:v>14615</c:v>
                </c:pt>
                <c:pt idx="14615">
                  <c:v>14616</c:v>
                </c:pt>
                <c:pt idx="14616">
                  <c:v>14617</c:v>
                </c:pt>
                <c:pt idx="14617">
                  <c:v>14618</c:v>
                </c:pt>
                <c:pt idx="14618">
                  <c:v>14619</c:v>
                </c:pt>
                <c:pt idx="14619">
                  <c:v>14620</c:v>
                </c:pt>
                <c:pt idx="14620">
                  <c:v>14621</c:v>
                </c:pt>
                <c:pt idx="14621">
                  <c:v>14622</c:v>
                </c:pt>
                <c:pt idx="14622">
                  <c:v>14623</c:v>
                </c:pt>
                <c:pt idx="14623">
                  <c:v>14624</c:v>
                </c:pt>
                <c:pt idx="14624">
                  <c:v>14625</c:v>
                </c:pt>
                <c:pt idx="14625">
                  <c:v>14626</c:v>
                </c:pt>
                <c:pt idx="14626">
                  <c:v>14627</c:v>
                </c:pt>
                <c:pt idx="14627">
                  <c:v>14628</c:v>
                </c:pt>
                <c:pt idx="14628">
                  <c:v>14629</c:v>
                </c:pt>
                <c:pt idx="14629">
                  <c:v>14630</c:v>
                </c:pt>
                <c:pt idx="14630">
                  <c:v>14631</c:v>
                </c:pt>
                <c:pt idx="14631">
                  <c:v>14632</c:v>
                </c:pt>
                <c:pt idx="14632">
                  <c:v>14633</c:v>
                </c:pt>
                <c:pt idx="14633">
                  <c:v>14634</c:v>
                </c:pt>
                <c:pt idx="14634">
                  <c:v>14635</c:v>
                </c:pt>
                <c:pt idx="14635">
                  <c:v>14636</c:v>
                </c:pt>
                <c:pt idx="14636">
                  <c:v>14637</c:v>
                </c:pt>
                <c:pt idx="14637">
                  <c:v>14638</c:v>
                </c:pt>
                <c:pt idx="14638">
                  <c:v>14639</c:v>
                </c:pt>
                <c:pt idx="14639">
                  <c:v>14640</c:v>
                </c:pt>
                <c:pt idx="14640">
                  <c:v>14641</c:v>
                </c:pt>
                <c:pt idx="14641">
                  <c:v>14642</c:v>
                </c:pt>
                <c:pt idx="14642">
                  <c:v>14643</c:v>
                </c:pt>
                <c:pt idx="14643">
                  <c:v>14644</c:v>
                </c:pt>
                <c:pt idx="14644">
                  <c:v>14645</c:v>
                </c:pt>
                <c:pt idx="14645">
                  <c:v>14646</c:v>
                </c:pt>
                <c:pt idx="14646">
                  <c:v>14647</c:v>
                </c:pt>
                <c:pt idx="14647">
                  <c:v>14648</c:v>
                </c:pt>
                <c:pt idx="14648">
                  <c:v>14649</c:v>
                </c:pt>
                <c:pt idx="14649">
                  <c:v>14650</c:v>
                </c:pt>
                <c:pt idx="14650">
                  <c:v>14651</c:v>
                </c:pt>
                <c:pt idx="14651">
                  <c:v>14652</c:v>
                </c:pt>
                <c:pt idx="14652">
                  <c:v>14653</c:v>
                </c:pt>
                <c:pt idx="14653">
                  <c:v>14654</c:v>
                </c:pt>
                <c:pt idx="14654">
                  <c:v>14655</c:v>
                </c:pt>
                <c:pt idx="14655">
                  <c:v>14656</c:v>
                </c:pt>
                <c:pt idx="14656">
                  <c:v>14657</c:v>
                </c:pt>
                <c:pt idx="14657">
                  <c:v>14658</c:v>
                </c:pt>
                <c:pt idx="14658">
                  <c:v>14659</c:v>
                </c:pt>
                <c:pt idx="14659">
                  <c:v>14660</c:v>
                </c:pt>
                <c:pt idx="14660">
                  <c:v>14661</c:v>
                </c:pt>
                <c:pt idx="14661">
                  <c:v>14662</c:v>
                </c:pt>
                <c:pt idx="14662">
                  <c:v>14663</c:v>
                </c:pt>
                <c:pt idx="14663">
                  <c:v>14664</c:v>
                </c:pt>
                <c:pt idx="14664">
                  <c:v>14665</c:v>
                </c:pt>
                <c:pt idx="14665">
                  <c:v>14666</c:v>
                </c:pt>
                <c:pt idx="14666">
                  <c:v>14667</c:v>
                </c:pt>
                <c:pt idx="14667">
                  <c:v>14668</c:v>
                </c:pt>
                <c:pt idx="14668">
                  <c:v>14669</c:v>
                </c:pt>
                <c:pt idx="14669">
                  <c:v>14670</c:v>
                </c:pt>
                <c:pt idx="14670">
                  <c:v>14671</c:v>
                </c:pt>
                <c:pt idx="14671">
                  <c:v>14672</c:v>
                </c:pt>
                <c:pt idx="14672">
                  <c:v>14673</c:v>
                </c:pt>
                <c:pt idx="14673">
                  <c:v>14674</c:v>
                </c:pt>
                <c:pt idx="14674">
                  <c:v>14675</c:v>
                </c:pt>
                <c:pt idx="14675">
                  <c:v>14676</c:v>
                </c:pt>
                <c:pt idx="14676">
                  <c:v>14677</c:v>
                </c:pt>
                <c:pt idx="14677">
                  <c:v>14678</c:v>
                </c:pt>
                <c:pt idx="14678">
                  <c:v>14679</c:v>
                </c:pt>
                <c:pt idx="14679">
                  <c:v>14680</c:v>
                </c:pt>
                <c:pt idx="14680">
                  <c:v>14681</c:v>
                </c:pt>
                <c:pt idx="14681">
                  <c:v>14682</c:v>
                </c:pt>
                <c:pt idx="14682">
                  <c:v>14683</c:v>
                </c:pt>
                <c:pt idx="14683">
                  <c:v>14684</c:v>
                </c:pt>
                <c:pt idx="14684">
                  <c:v>14685</c:v>
                </c:pt>
                <c:pt idx="14685">
                  <c:v>14686</c:v>
                </c:pt>
                <c:pt idx="14686">
                  <c:v>14687</c:v>
                </c:pt>
                <c:pt idx="14687">
                  <c:v>14688</c:v>
                </c:pt>
                <c:pt idx="14688">
                  <c:v>14689</c:v>
                </c:pt>
                <c:pt idx="14689">
                  <c:v>14690</c:v>
                </c:pt>
                <c:pt idx="14690">
                  <c:v>14691</c:v>
                </c:pt>
                <c:pt idx="14691">
                  <c:v>14692</c:v>
                </c:pt>
                <c:pt idx="14692">
                  <c:v>14693</c:v>
                </c:pt>
                <c:pt idx="14693">
                  <c:v>14694</c:v>
                </c:pt>
                <c:pt idx="14694">
                  <c:v>14695</c:v>
                </c:pt>
                <c:pt idx="14695">
                  <c:v>14696</c:v>
                </c:pt>
                <c:pt idx="14696">
                  <c:v>14697</c:v>
                </c:pt>
                <c:pt idx="14697">
                  <c:v>14698</c:v>
                </c:pt>
                <c:pt idx="14698">
                  <c:v>14699</c:v>
                </c:pt>
                <c:pt idx="14699">
                  <c:v>14700</c:v>
                </c:pt>
                <c:pt idx="14700">
                  <c:v>14701</c:v>
                </c:pt>
                <c:pt idx="14701">
                  <c:v>14702</c:v>
                </c:pt>
                <c:pt idx="14702">
                  <c:v>14703</c:v>
                </c:pt>
                <c:pt idx="14703">
                  <c:v>14704</c:v>
                </c:pt>
                <c:pt idx="14704">
                  <c:v>14705</c:v>
                </c:pt>
                <c:pt idx="14705">
                  <c:v>14706</c:v>
                </c:pt>
                <c:pt idx="14706">
                  <c:v>14707</c:v>
                </c:pt>
                <c:pt idx="14707">
                  <c:v>14708</c:v>
                </c:pt>
                <c:pt idx="14708">
                  <c:v>14709</c:v>
                </c:pt>
                <c:pt idx="14709">
                  <c:v>14710</c:v>
                </c:pt>
                <c:pt idx="14710">
                  <c:v>14711</c:v>
                </c:pt>
                <c:pt idx="14711">
                  <c:v>14712</c:v>
                </c:pt>
                <c:pt idx="14712">
                  <c:v>14713</c:v>
                </c:pt>
                <c:pt idx="14713">
                  <c:v>14714</c:v>
                </c:pt>
                <c:pt idx="14714">
                  <c:v>14715</c:v>
                </c:pt>
                <c:pt idx="14715">
                  <c:v>14716</c:v>
                </c:pt>
                <c:pt idx="14716">
                  <c:v>14717</c:v>
                </c:pt>
                <c:pt idx="14717">
                  <c:v>14718</c:v>
                </c:pt>
                <c:pt idx="14718">
                  <c:v>14719</c:v>
                </c:pt>
                <c:pt idx="14719">
                  <c:v>14720</c:v>
                </c:pt>
                <c:pt idx="14720">
                  <c:v>14721</c:v>
                </c:pt>
                <c:pt idx="14721">
                  <c:v>14722</c:v>
                </c:pt>
                <c:pt idx="14722">
                  <c:v>14723</c:v>
                </c:pt>
                <c:pt idx="14723">
                  <c:v>14724</c:v>
                </c:pt>
                <c:pt idx="14724">
                  <c:v>14725</c:v>
                </c:pt>
                <c:pt idx="14725">
                  <c:v>14726</c:v>
                </c:pt>
                <c:pt idx="14726">
                  <c:v>14727</c:v>
                </c:pt>
                <c:pt idx="14727">
                  <c:v>14728</c:v>
                </c:pt>
                <c:pt idx="14728">
                  <c:v>14729</c:v>
                </c:pt>
                <c:pt idx="14729">
                  <c:v>14730</c:v>
                </c:pt>
                <c:pt idx="14730">
                  <c:v>14731</c:v>
                </c:pt>
                <c:pt idx="14731">
                  <c:v>14732</c:v>
                </c:pt>
                <c:pt idx="14732">
                  <c:v>14733</c:v>
                </c:pt>
                <c:pt idx="14733">
                  <c:v>14734</c:v>
                </c:pt>
                <c:pt idx="14734">
                  <c:v>14735</c:v>
                </c:pt>
                <c:pt idx="14735">
                  <c:v>14736</c:v>
                </c:pt>
                <c:pt idx="14736">
                  <c:v>14737</c:v>
                </c:pt>
                <c:pt idx="14737">
                  <c:v>14738</c:v>
                </c:pt>
                <c:pt idx="14738">
                  <c:v>14739</c:v>
                </c:pt>
                <c:pt idx="14739">
                  <c:v>14740</c:v>
                </c:pt>
                <c:pt idx="14740">
                  <c:v>14741</c:v>
                </c:pt>
                <c:pt idx="14741">
                  <c:v>14742</c:v>
                </c:pt>
                <c:pt idx="14742">
                  <c:v>14743</c:v>
                </c:pt>
                <c:pt idx="14743">
                  <c:v>14744</c:v>
                </c:pt>
                <c:pt idx="14744">
                  <c:v>14745</c:v>
                </c:pt>
                <c:pt idx="14745">
                  <c:v>14746</c:v>
                </c:pt>
                <c:pt idx="14746">
                  <c:v>14747</c:v>
                </c:pt>
                <c:pt idx="14747">
                  <c:v>14748</c:v>
                </c:pt>
                <c:pt idx="14748">
                  <c:v>14749</c:v>
                </c:pt>
                <c:pt idx="14749">
                  <c:v>14750</c:v>
                </c:pt>
                <c:pt idx="14750">
                  <c:v>14751</c:v>
                </c:pt>
                <c:pt idx="14751">
                  <c:v>14752</c:v>
                </c:pt>
                <c:pt idx="14752">
                  <c:v>14753</c:v>
                </c:pt>
                <c:pt idx="14753">
                  <c:v>14754</c:v>
                </c:pt>
                <c:pt idx="14754">
                  <c:v>14755</c:v>
                </c:pt>
                <c:pt idx="14755">
                  <c:v>14756</c:v>
                </c:pt>
                <c:pt idx="14756">
                  <c:v>14757</c:v>
                </c:pt>
                <c:pt idx="14757">
                  <c:v>14758</c:v>
                </c:pt>
                <c:pt idx="14758">
                  <c:v>14759</c:v>
                </c:pt>
                <c:pt idx="14759">
                  <c:v>14760</c:v>
                </c:pt>
                <c:pt idx="14760">
                  <c:v>14761</c:v>
                </c:pt>
                <c:pt idx="14761">
                  <c:v>14762</c:v>
                </c:pt>
                <c:pt idx="14762">
                  <c:v>14763</c:v>
                </c:pt>
                <c:pt idx="14763">
                  <c:v>14764</c:v>
                </c:pt>
                <c:pt idx="14764">
                  <c:v>14765</c:v>
                </c:pt>
                <c:pt idx="14765">
                  <c:v>14766</c:v>
                </c:pt>
                <c:pt idx="14766">
                  <c:v>14767</c:v>
                </c:pt>
                <c:pt idx="14767">
                  <c:v>14768</c:v>
                </c:pt>
                <c:pt idx="14768">
                  <c:v>14769</c:v>
                </c:pt>
                <c:pt idx="14769">
                  <c:v>14770</c:v>
                </c:pt>
                <c:pt idx="14770">
                  <c:v>14771</c:v>
                </c:pt>
                <c:pt idx="14771">
                  <c:v>14772</c:v>
                </c:pt>
                <c:pt idx="14772">
                  <c:v>14773</c:v>
                </c:pt>
                <c:pt idx="14773">
                  <c:v>14774</c:v>
                </c:pt>
                <c:pt idx="14774">
                  <c:v>14775</c:v>
                </c:pt>
                <c:pt idx="14775">
                  <c:v>14776</c:v>
                </c:pt>
                <c:pt idx="14776">
                  <c:v>14777</c:v>
                </c:pt>
                <c:pt idx="14777">
                  <c:v>14778</c:v>
                </c:pt>
                <c:pt idx="14778">
                  <c:v>14779</c:v>
                </c:pt>
                <c:pt idx="14779">
                  <c:v>14780</c:v>
                </c:pt>
                <c:pt idx="14780">
                  <c:v>14781</c:v>
                </c:pt>
                <c:pt idx="14781">
                  <c:v>14782</c:v>
                </c:pt>
                <c:pt idx="14782">
                  <c:v>14783</c:v>
                </c:pt>
                <c:pt idx="14783">
                  <c:v>14784</c:v>
                </c:pt>
                <c:pt idx="14784">
                  <c:v>14785</c:v>
                </c:pt>
                <c:pt idx="14785">
                  <c:v>14786</c:v>
                </c:pt>
                <c:pt idx="14786">
                  <c:v>14787</c:v>
                </c:pt>
                <c:pt idx="14787">
                  <c:v>14788</c:v>
                </c:pt>
                <c:pt idx="14788">
                  <c:v>14789</c:v>
                </c:pt>
                <c:pt idx="14789">
                  <c:v>14790</c:v>
                </c:pt>
                <c:pt idx="14790">
                  <c:v>14791</c:v>
                </c:pt>
                <c:pt idx="14791">
                  <c:v>14792</c:v>
                </c:pt>
                <c:pt idx="14792">
                  <c:v>14793</c:v>
                </c:pt>
                <c:pt idx="14793">
                  <c:v>14794</c:v>
                </c:pt>
                <c:pt idx="14794">
                  <c:v>14795</c:v>
                </c:pt>
                <c:pt idx="14795">
                  <c:v>14796</c:v>
                </c:pt>
                <c:pt idx="14796">
                  <c:v>14797</c:v>
                </c:pt>
                <c:pt idx="14797">
                  <c:v>14798</c:v>
                </c:pt>
                <c:pt idx="14798">
                  <c:v>14799</c:v>
                </c:pt>
                <c:pt idx="14799">
                  <c:v>14800</c:v>
                </c:pt>
                <c:pt idx="14800">
                  <c:v>14801</c:v>
                </c:pt>
                <c:pt idx="14801">
                  <c:v>14802</c:v>
                </c:pt>
                <c:pt idx="14802">
                  <c:v>14803</c:v>
                </c:pt>
                <c:pt idx="14803">
                  <c:v>14804</c:v>
                </c:pt>
                <c:pt idx="14804">
                  <c:v>14805</c:v>
                </c:pt>
                <c:pt idx="14805">
                  <c:v>14806</c:v>
                </c:pt>
                <c:pt idx="14806">
                  <c:v>14807</c:v>
                </c:pt>
                <c:pt idx="14807">
                  <c:v>14808</c:v>
                </c:pt>
                <c:pt idx="14808">
                  <c:v>14809</c:v>
                </c:pt>
                <c:pt idx="14809">
                  <c:v>14810</c:v>
                </c:pt>
                <c:pt idx="14810">
                  <c:v>14811</c:v>
                </c:pt>
                <c:pt idx="14811">
                  <c:v>14812</c:v>
                </c:pt>
                <c:pt idx="14812">
                  <c:v>14813</c:v>
                </c:pt>
                <c:pt idx="14813">
                  <c:v>14814</c:v>
                </c:pt>
                <c:pt idx="14814">
                  <c:v>14815</c:v>
                </c:pt>
                <c:pt idx="14815">
                  <c:v>14816</c:v>
                </c:pt>
                <c:pt idx="14816">
                  <c:v>14817</c:v>
                </c:pt>
                <c:pt idx="14817">
                  <c:v>14818</c:v>
                </c:pt>
                <c:pt idx="14818">
                  <c:v>14819</c:v>
                </c:pt>
                <c:pt idx="14819">
                  <c:v>14820</c:v>
                </c:pt>
                <c:pt idx="14820">
                  <c:v>14821</c:v>
                </c:pt>
                <c:pt idx="14821">
                  <c:v>14822</c:v>
                </c:pt>
                <c:pt idx="14822">
                  <c:v>14823</c:v>
                </c:pt>
                <c:pt idx="14823">
                  <c:v>14824</c:v>
                </c:pt>
                <c:pt idx="14824">
                  <c:v>14825</c:v>
                </c:pt>
                <c:pt idx="14825">
                  <c:v>14826</c:v>
                </c:pt>
                <c:pt idx="14826">
                  <c:v>14827</c:v>
                </c:pt>
                <c:pt idx="14827">
                  <c:v>14828</c:v>
                </c:pt>
                <c:pt idx="14828">
                  <c:v>14829</c:v>
                </c:pt>
                <c:pt idx="14829">
                  <c:v>14830</c:v>
                </c:pt>
                <c:pt idx="14830">
                  <c:v>14831</c:v>
                </c:pt>
                <c:pt idx="14831">
                  <c:v>14832</c:v>
                </c:pt>
                <c:pt idx="14832">
                  <c:v>14833</c:v>
                </c:pt>
                <c:pt idx="14833">
                  <c:v>14834</c:v>
                </c:pt>
                <c:pt idx="14834">
                  <c:v>14835</c:v>
                </c:pt>
                <c:pt idx="14835">
                  <c:v>14836</c:v>
                </c:pt>
                <c:pt idx="14836">
                  <c:v>14837</c:v>
                </c:pt>
                <c:pt idx="14837">
                  <c:v>14838</c:v>
                </c:pt>
                <c:pt idx="14838">
                  <c:v>14839</c:v>
                </c:pt>
                <c:pt idx="14839">
                  <c:v>14840</c:v>
                </c:pt>
                <c:pt idx="14840">
                  <c:v>14841</c:v>
                </c:pt>
                <c:pt idx="14841">
                  <c:v>14842</c:v>
                </c:pt>
                <c:pt idx="14842">
                  <c:v>14843</c:v>
                </c:pt>
                <c:pt idx="14843">
                  <c:v>14844</c:v>
                </c:pt>
                <c:pt idx="14844">
                  <c:v>14845</c:v>
                </c:pt>
                <c:pt idx="14845">
                  <c:v>14846</c:v>
                </c:pt>
                <c:pt idx="14846">
                  <c:v>14847</c:v>
                </c:pt>
                <c:pt idx="14847">
                  <c:v>14848</c:v>
                </c:pt>
                <c:pt idx="14848">
                  <c:v>14849</c:v>
                </c:pt>
                <c:pt idx="14849">
                  <c:v>14850</c:v>
                </c:pt>
                <c:pt idx="14850">
                  <c:v>14851</c:v>
                </c:pt>
                <c:pt idx="14851">
                  <c:v>14852</c:v>
                </c:pt>
                <c:pt idx="14852">
                  <c:v>14853</c:v>
                </c:pt>
                <c:pt idx="14853">
                  <c:v>14854</c:v>
                </c:pt>
                <c:pt idx="14854">
                  <c:v>14855</c:v>
                </c:pt>
                <c:pt idx="14855">
                  <c:v>14856</c:v>
                </c:pt>
                <c:pt idx="14856">
                  <c:v>14857</c:v>
                </c:pt>
                <c:pt idx="14857">
                  <c:v>14858</c:v>
                </c:pt>
                <c:pt idx="14858">
                  <c:v>14859</c:v>
                </c:pt>
                <c:pt idx="14859">
                  <c:v>14860</c:v>
                </c:pt>
                <c:pt idx="14860">
                  <c:v>14861</c:v>
                </c:pt>
                <c:pt idx="14861">
                  <c:v>14862</c:v>
                </c:pt>
                <c:pt idx="14862">
                  <c:v>14863</c:v>
                </c:pt>
                <c:pt idx="14863">
                  <c:v>14864</c:v>
                </c:pt>
                <c:pt idx="14864">
                  <c:v>14865</c:v>
                </c:pt>
                <c:pt idx="14865">
                  <c:v>14866</c:v>
                </c:pt>
                <c:pt idx="14866">
                  <c:v>14867</c:v>
                </c:pt>
                <c:pt idx="14867">
                  <c:v>14868</c:v>
                </c:pt>
                <c:pt idx="14868">
                  <c:v>14869</c:v>
                </c:pt>
                <c:pt idx="14869">
                  <c:v>14870</c:v>
                </c:pt>
                <c:pt idx="14870">
                  <c:v>14871</c:v>
                </c:pt>
                <c:pt idx="14871">
                  <c:v>14872</c:v>
                </c:pt>
                <c:pt idx="14872">
                  <c:v>14873</c:v>
                </c:pt>
                <c:pt idx="14873">
                  <c:v>14874</c:v>
                </c:pt>
                <c:pt idx="14874">
                  <c:v>14875</c:v>
                </c:pt>
                <c:pt idx="14875">
                  <c:v>14876</c:v>
                </c:pt>
                <c:pt idx="14876">
                  <c:v>14877</c:v>
                </c:pt>
                <c:pt idx="14877">
                  <c:v>14878</c:v>
                </c:pt>
                <c:pt idx="14878">
                  <c:v>14879</c:v>
                </c:pt>
                <c:pt idx="14879">
                  <c:v>14880</c:v>
                </c:pt>
                <c:pt idx="14880">
                  <c:v>14881</c:v>
                </c:pt>
                <c:pt idx="14881">
                  <c:v>14882</c:v>
                </c:pt>
                <c:pt idx="14882">
                  <c:v>14883</c:v>
                </c:pt>
                <c:pt idx="14883">
                  <c:v>14884</c:v>
                </c:pt>
                <c:pt idx="14884">
                  <c:v>14885</c:v>
                </c:pt>
                <c:pt idx="14885">
                  <c:v>14886</c:v>
                </c:pt>
                <c:pt idx="14886">
                  <c:v>14887</c:v>
                </c:pt>
                <c:pt idx="14887">
                  <c:v>14888</c:v>
                </c:pt>
                <c:pt idx="14888">
                  <c:v>14889</c:v>
                </c:pt>
                <c:pt idx="14889">
                  <c:v>14890</c:v>
                </c:pt>
                <c:pt idx="14890">
                  <c:v>14891</c:v>
                </c:pt>
                <c:pt idx="14891">
                  <c:v>14892</c:v>
                </c:pt>
                <c:pt idx="14892">
                  <c:v>14893</c:v>
                </c:pt>
                <c:pt idx="14893">
                  <c:v>14894</c:v>
                </c:pt>
                <c:pt idx="14894">
                  <c:v>14895</c:v>
                </c:pt>
                <c:pt idx="14895">
                  <c:v>14896</c:v>
                </c:pt>
                <c:pt idx="14896">
                  <c:v>14897</c:v>
                </c:pt>
                <c:pt idx="14897">
                  <c:v>14898</c:v>
                </c:pt>
                <c:pt idx="14898">
                  <c:v>14899</c:v>
                </c:pt>
                <c:pt idx="14899">
                  <c:v>14900</c:v>
                </c:pt>
                <c:pt idx="14900">
                  <c:v>14901</c:v>
                </c:pt>
                <c:pt idx="14901">
                  <c:v>14902</c:v>
                </c:pt>
                <c:pt idx="14902">
                  <c:v>14903</c:v>
                </c:pt>
                <c:pt idx="14903">
                  <c:v>14904</c:v>
                </c:pt>
                <c:pt idx="14904">
                  <c:v>14905</c:v>
                </c:pt>
                <c:pt idx="14905">
                  <c:v>14906</c:v>
                </c:pt>
                <c:pt idx="14906">
                  <c:v>14907</c:v>
                </c:pt>
                <c:pt idx="14907">
                  <c:v>14908</c:v>
                </c:pt>
                <c:pt idx="14908">
                  <c:v>14909</c:v>
                </c:pt>
                <c:pt idx="14909">
                  <c:v>14910</c:v>
                </c:pt>
                <c:pt idx="14910">
                  <c:v>14911</c:v>
                </c:pt>
                <c:pt idx="14911">
                  <c:v>14912</c:v>
                </c:pt>
                <c:pt idx="14912">
                  <c:v>14913</c:v>
                </c:pt>
                <c:pt idx="14913">
                  <c:v>14914</c:v>
                </c:pt>
                <c:pt idx="14914">
                  <c:v>14915</c:v>
                </c:pt>
                <c:pt idx="14915">
                  <c:v>14916</c:v>
                </c:pt>
                <c:pt idx="14916">
                  <c:v>14917</c:v>
                </c:pt>
                <c:pt idx="14917">
                  <c:v>14918</c:v>
                </c:pt>
                <c:pt idx="14918">
                  <c:v>14919</c:v>
                </c:pt>
                <c:pt idx="14919">
                  <c:v>14920</c:v>
                </c:pt>
                <c:pt idx="14920">
                  <c:v>14921</c:v>
                </c:pt>
                <c:pt idx="14921">
                  <c:v>14922</c:v>
                </c:pt>
                <c:pt idx="14922">
                  <c:v>14923</c:v>
                </c:pt>
                <c:pt idx="14923">
                  <c:v>14924</c:v>
                </c:pt>
                <c:pt idx="14924">
                  <c:v>14925</c:v>
                </c:pt>
                <c:pt idx="14925">
                  <c:v>14926</c:v>
                </c:pt>
                <c:pt idx="14926">
                  <c:v>14927</c:v>
                </c:pt>
                <c:pt idx="14927">
                  <c:v>14928</c:v>
                </c:pt>
                <c:pt idx="14928">
                  <c:v>14929</c:v>
                </c:pt>
                <c:pt idx="14929">
                  <c:v>14930</c:v>
                </c:pt>
                <c:pt idx="14930">
                  <c:v>14931</c:v>
                </c:pt>
                <c:pt idx="14931">
                  <c:v>14932</c:v>
                </c:pt>
                <c:pt idx="14932">
                  <c:v>14933</c:v>
                </c:pt>
                <c:pt idx="14933">
                  <c:v>14934</c:v>
                </c:pt>
                <c:pt idx="14934">
                  <c:v>14935</c:v>
                </c:pt>
                <c:pt idx="14935">
                  <c:v>14936</c:v>
                </c:pt>
                <c:pt idx="14936">
                  <c:v>14937</c:v>
                </c:pt>
                <c:pt idx="14937">
                  <c:v>14938</c:v>
                </c:pt>
                <c:pt idx="14938">
                  <c:v>14939</c:v>
                </c:pt>
                <c:pt idx="14939">
                  <c:v>14940</c:v>
                </c:pt>
                <c:pt idx="14940">
                  <c:v>14941</c:v>
                </c:pt>
                <c:pt idx="14941">
                  <c:v>14942</c:v>
                </c:pt>
                <c:pt idx="14942">
                  <c:v>14943</c:v>
                </c:pt>
                <c:pt idx="14943">
                  <c:v>14944</c:v>
                </c:pt>
                <c:pt idx="14944">
                  <c:v>14945</c:v>
                </c:pt>
                <c:pt idx="14945">
                  <c:v>14946</c:v>
                </c:pt>
                <c:pt idx="14946">
                  <c:v>14947</c:v>
                </c:pt>
                <c:pt idx="14947">
                  <c:v>14948</c:v>
                </c:pt>
                <c:pt idx="14948">
                  <c:v>14949</c:v>
                </c:pt>
                <c:pt idx="14949">
                  <c:v>14950</c:v>
                </c:pt>
                <c:pt idx="14950">
                  <c:v>14951</c:v>
                </c:pt>
                <c:pt idx="14951">
                  <c:v>14952</c:v>
                </c:pt>
                <c:pt idx="14952">
                  <c:v>14953</c:v>
                </c:pt>
                <c:pt idx="14953">
                  <c:v>14954</c:v>
                </c:pt>
                <c:pt idx="14954">
                  <c:v>14955</c:v>
                </c:pt>
                <c:pt idx="14955">
                  <c:v>14956</c:v>
                </c:pt>
                <c:pt idx="14956">
                  <c:v>14957</c:v>
                </c:pt>
                <c:pt idx="14957">
                  <c:v>14958</c:v>
                </c:pt>
                <c:pt idx="14958">
                  <c:v>14959</c:v>
                </c:pt>
                <c:pt idx="14959">
                  <c:v>14960</c:v>
                </c:pt>
                <c:pt idx="14960">
                  <c:v>14961</c:v>
                </c:pt>
                <c:pt idx="14961">
                  <c:v>14962</c:v>
                </c:pt>
                <c:pt idx="14962">
                  <c:v>14963</c:v>
                </c:pt>
                <c:pt idx="14963">
                  <c:v>14964</c:v>
                </c:pt>
                <c:pt idx="14964">
                  <c:v>14965</c:v>
                </c:pt>
                <c:pt idx="14965">
                  <c:v>14966</c:v>
                </c:pt>
                <c:pt idx="14966">
                  <c:v>14967</c:v>
                </c:pt>
                <c:pt idx="14967">
                  <c:v>14968</c:v>
                </c:pt>
                <c:pt idx="14968">
                  <c:v>14969</c:v>
                </c:pt>
                <c:pt idx="14969">
                  <c:v>14970</c:v>
                </c:pt>
                <c:pt idx="14970">
                  <c:v>14971</c:v>
                </c:pt>
                <c:pt idx="14971">
                  <c:v>14972</c:v>
                </c:pt>
                <c:pt idx="14972">
                  <c:v>14973</c:v>
                </c:pt>
                <c:pt idx="14973">
                  <c:v>14974</c:v>
                </c:pt>
                <c:pt idx="14974">
                  <c:v>14975</c:v>
                </c:pt>
                <c:pt idx="14975">
                  <c:v>14976</c:v>
                </c:pt>
                <c:pt idx="14976">
                  <c:v>14977</c:v>
                </c:pt>
                <c:pt idx="14977">
                  <c:v>14978</c:v>
                </c:pt>
                <c:pt idx="14978">
                  <c:v>14979</c:v>
                </c:pt>
                <c:pt idx="14979">
                  <c:v>14980</c:v>
                </c:pt>
                <c:pt idx="14980">
                  <c:v>14981</c:v>
                </c:pt>
                <c:pt idx="14981">
                  <c:v>14982</c:v>
                </c:pt>
                <c:pt idx="14982">
                  <c:v>14983</c:v>
                </c:pt>
                <c:pt idx="14983">
                  <c:v>14984</c:v>
                </c:pt>
                <c:pt idx="14984">
                  <c:v>14985</c:v>
                </c:pt>
                <c:pt idx="14985">
                  <c:v>14986</c:v>
                </c:pt>
                <c:pt idx="14986">
                  <c:v>14987</c:v>
                </c:pt>
                <c:pt idx="14987">
                  <c:v>14988</c:v>
                </c:pt>
                <c:pt idx="14988">
                  <c:v>14989</c:v>
                </c:pt>
                <c:pt idx="14989">
                  <c:v>14990</c:v>
                </c:pt>
                <c:pt idx="14990">
                  <c:v>14991</c:v>
                </c:pt>
                <c:pt idx="14991">
                  <c:v>14992</c:v>
                </c:pt>
                <c:pt idx="14992">
                  <c:v>14993</c:v>
                </c:pt>
                <c:pt idx="14993">
                  <c:v>14994</c:v>
                </c:pt>
                <c:pt idx="14994">
                  <c:v>14995</c:v>
                </c:pt>
                <c:pt idx="14995">
                  <c:v>14996</c:v>
                </c:pt>
                <c:pt idx="14996">
                  <c:v>14997</c:v>
                </c:pt>
                <c:pt idx="14997">
                  <c:v>14998</c:v>
                </c:pt>
                <c:pt idx="14998">
                  <c:v>14999</c:v>
                </c:pt>
                <c:pt idx="14999">
                  <c:v>15000</c:v>
                </c:pt>
                <c:pt idx="15000">
                  <c:v>15001</c:v>
                </c:pt>
                <c:pt idx="15001">
                  <c:v>15002</c:v>
                </c:pt>
                <c:pt idx="15002">
                  <c:v>15003</c:v>
                </c:pt>
                <c:pt idx="15003">
                  <c:v>15004</c:v>
                </c:pt>
                <c:pt idx="15004">
                  <c:v>15005</c:v>
                </c:pt>
                <c:pt idx="15005">
                  <c:v>15006</c:v>
                </c:pt>
                <c:pt idx="15006">
                  <c:v>15007</c:v>
                </c:pt>
                <c:pt idx="15007">
                  <c:v>15008</c:v>
                </c:pt>
                <c:pt idx="15008">
                  <c:v>15009</c:v>
                </c:pt>
                <c:pt idx="15009">
                  <c:v>15010</c:v>
                </c:pt>
                <c:pt idx="15010">
                  <c:v>15011</c:v>
                </c:pt>
                <c:pt idx="15011">
                  <c:v>15012</c:v>
                </c:pt>
                <c:pt idx="15012">
                  <c:v>15013</c:v>
                </c:pt>
                <c:pt idx="15013">
                  <c:v>15014</c:v>
                </c:pt>
                <c:pt idx="15014">
                  <c:v>15015</c:v>
                </c:pt>
                <c:pt idx="15015">
                  <c:v>15016</c:v>
                </c:pt>
                <c:pt idx="15016">
                  <c:v>15017</c:v>
                </c:pt>
                <c:pt idx="15017">
                  <c:v>15018</c:v>
                </c:pt>
                <c:pt idx="15018">
                  <c:v>15019</c:v>
                </c:pt>
                <c:pt idx="15019">
                  <c:v>15020</c:v>
                </c:pt>
                <c:pt idx="15020">
                  <c:v>15021</c:v>
                </c:pt>
                <c:pt idx="15021">
                  <c:v>15022</c:v>
                </c:pt>
                <c:pt idx="15022">
                  <c:v>15023</c:v>
                </c:pt>
                <c:pt idx="15023">
                  <c:v>15024</c:v>
                </c:pt>
                <c:pt idx="15024">
                  <c:v>15025</c:v>
                </c:pt>
                <c:pt idx="15025">
                  <c:v>15026</c:v>
                </c:pt>
                <c:pt idx="15026">
                  <c:v>15027</c:v>
                </c:pt>
                <c:pt idx="15027">
                  <c:v>15028</c:v>
                </c:pt>
                <c:pt idx="15028">
                  <c:v>15029</c:v>
                </c:pt>
                <c:pt idx="15029">
                  <c:v>15030</c:v>
                </c:pt>
                <c:pt idx="15030">
                  <c:v>15031</c:v>
                </c:pt>
                <c:pt idx="15031">
                  <c:v>15032</c:v>
                </c:pt>
                <c:pt idx="15032">
                  <c:v>15033</c:v>
                </c:pt>
                <c:pt idx="15033">
                  <c:v>15034</c:v>
                </c:pt>
                <c:pt idx="15034">
                  <c:v>15035</c:v>
                </c:pt>
                <c:pt idx="15035">
                  <c:v>15036</c:v>
                </c:pt>
                <c:pt idx="15036">
                  <c:v>15037</c:v>
                </c:pt>
                <c:pt idx="15037">
                  <c:v>15038</c:v>
                </c:pt>
                <c:pt idx="15038">
                  <c:v>15039</c:v>
                </c:pt>
                <c:pt idx="15039">
                  <c:v>15040</c:v>
                </c:pt>
                <c:pt idx="15040">
                  <c:v>15041</c:v>
                </c:pt>
                <c:pt idx="15041">
                  <c:v>15042</c:v>
                </c:pt>
                <c:pt idx="15042">
                  <c:v>15043</c:v>
                </c:pt>
                <c:pt idx="15043">
                  <c:v>15044</c:v>
                </c:pt>
                <c:pt idx="15044">
                  <c:v>15045</c:v>
                </c:pt>
                <c:pt idx="15045">
                  <c:v>15046</c:v>
                </c:pt>
                <c:pt idx="15046">
                  <c:v>15047</c:v>
                </c:pt>
                <c:pt idx="15047">
                  <c:v>15048</c:v>
                </c:pt>
                <c:pt idx="15048">
                  <c:v>15049</c:v>
                </c:pt>
                <c:pt idx="15049">
                  <c:v>15050</c:v>
                </c:pt>
                <c:pt idx="15050">
                  <c:v>15051</c:v>
                </c:pt>
                <c:pt idx="15051">
                  <c:v>15052</c:v>
                </c:pt>
                <c:pt idx="15052">
                  <c:v>15053</c:v>
                </c:pt>
                <c:pt idx="15053">
                  <c:v>15054</c:v>
                </c:pt>
                <c:pt idx="15054">
                  <c:v>15055</c:v>
                </c:pt>
                <c:pt idx="15055">
                  <c:v>15056</c:v>
                </c:pt>
                <c:pt idx="15056">
                  <c:v>15057</c:v>
                </c:pt>
                <c:pt idx="15057">
                  <c:v>15058</c:v>
                </c:pt>
                <c:pt idx="15058">
                  <c:v>15059</c:v>
                </c:pt>
                <c:pt idx="15059">
                  <c:v>15060</c:v>
                </c:pt>
                <c:pt idx="15060">
                  <c:v>15061</c:v>
                </c:pt>
                <c:pt idx="15061">
                  <c:v>15062</c:v>
                </c:pt>
                <c:pt idx="15062">
                  <c:v>15063</c:v>
                </c:pt>
                <c:pt idx="15063">
                  <c:v>15064</c:v>
                </c:pt>
                <c:pt idx="15064">
                  <c:v>15065</c:v>
                </c:pt>
                <c:pt idx="15065">
                  <c:v>15066</c:v>
                </c:pt>
                <c:pt idx="15066">
                  <c:v>15067</c:v>
                </c:pt>
                <c:pt idx="15067">
                  <c:v>15068</c:v>
                </c:pt>
                <c:pt idx="15068">
                  <c:v>15069</c:v>
                </c:pt>
                <c:pt idx="15069">
                  <c:v>15070</c:v>
                </c:pt>
                <c:pt idx="15070">
                  <c:v>15071</c:v>
                </c:pt>
                <c:pt idx="15071">
                  <c:v>15072</c:v>
                </c:pt>
                <c:pt idx="15072">
                  <c:v>15073</c:v>
                </c:pt>
                <c:pt idx="15073">
                  <c:v>15074</c:v>
                </c:pt>
                <c:pt idx="15074">
                  <c:v>15075</c:v>
                </c:pt>
                <c:pt idx="15075">
                  <c:v>15076</c:v>
                </c:pt>
                <c:pt idx="15076">
                  <c:v>15077</c:v>
                </c:pt>
                <c:pt idx="15077">
                  <c:v>15078</c:v>
                </c:pt>
                <c:pt idx="15078">
                  <c:v>15079</c:v>
                </c:pt>
                <c:pt idx="15079">
                  <c:v>15080</c:v>
                </c:pt>
                <c:pt idx="15080">
                  <c:v>15081</c:v>
                </c:pt>
                <c:pt idx="15081">
                  <c:v>15082</c:v>
                </c:pt>
                <c:pt idx="15082">
                  <c:v>15083</c:v>
                </c:pt>
                <c:pt idx="15083">
                  <c:v>15084</c:v>
                </c:pt>
                <c:pt idx="15084">
                  <c:v>15085</c:v>
                </c:pt>
                <c:pt idx="15085">
                  <c:v>15086</c:v>
                </c:pt>
                <c:pt idx="15086">
                  <c:v>15087</c:v>
                </c:pt>
                <c:pt idx="15087">
                  <c:v>15088</c:v>
                </c:pt>
                <c:pt idx="15088">
                  <c:v>15089</c:v>
                </c:pt>
                <c:pt idx="15089">
                  <c:v>15090</c:v>
                </c:pt>
                <c:pt idx="15090">
                  <c:v>15091</c:v>
                </c:pt>
                <c:pt idx="15091">
                  <c:v>15092</c:v>
                </c:pt>
                <c:pt idx="15092">
                  <c:v>15093</c:v>
                </c:pt>
                <c:pt idx="15093">
                  <c:v>15094</c:v>
                </c:pt>
                <c:pt idx="15094">
                  <c:v>15095</c:v>
                </c:pt>
                <c:pt idx="15095">
                  <c:v>15096</c:v>
                </c:pt>
                <c:pt idx="15096">
                  <c:v>15097</c:v>
                </c:pt>
                <c:pt idx="15097">
                  <c:v>15098</c:v>
                </c:pt>
                <c:pt idx="15098">
                  <c:v>15099</c:v>
                </c:pt>
                <c:pt idx="15099">
                  <c:v>15100</c:v>
                </c:pt>
                <c:pt idx="15100">
                  <c:v>15101</c:v>
                </c:pt>
                <c:pt idx="15101">
                  <c:v>15102</c:v>
                </c:pt>
                <c:pt idx="15102">
                  <c:v>15103</c:v>
                </c:pt>
                <c:pt idx="15103">
                  <c:v>15104</c:v>
                </c:pt>
                <c:pt idx="15104">
                  <c:v>15105</c:v>
                </c:pt>
                <c:pt idx="15105">
                  <c:v>15106</c:v>
                </c:pt>
                <c:pt idx="15106">
                  <c:v>15107</c:v>
                </c:pt>
                <c:pt idx="15107">
                  <c:v>15108</c:v>
                </c:pt>
                <c:pt idx="15108">
                  <c:v>15109</c:v>
                </c:pt>
                <c:pt idx="15109">
                  <c:v>15110</c:v>
                </c:pt>
                <c:pt idx="15110">
                  <c:v>15111</c:v>
                </c:pt>
                <c:pt idx="15111">
                  <c:v>15112</c:v>
                </c:pt>
                <c:pt idx="15112">
                  <c:v>15113</c:v>
                </c:pt>
                <c:pt idx="15113">
                  <c:v>15114</c:v>
                </c:pt>
                <c:pt idx="15114">
                  <c:v>15115</c:v>
                </c:pt>
                <c:pt idx="15115">
                  <c:v>15116</c:v>
                </c:pt>
                <c:pt idx="15116">
                  <c:v>15117</c:v>
                </c:pt>
                <c:pt idx="15117">
                  <c:v>15118</c:v>
                </c:pt>
                <c:pt idx="15118">
                  <c:v>15119</c:v>
                </c:pt>
                <c:pt idx="15119">
                  <c:v>15120</c:v>
                </c:pt>
                <c:pt idx="15120">
                  <c:v>15121</c:v>
                </c:pt>
                <c:pt idx="15121">
                  <c:v>15122</c:v>
                </c:pt>
                <c:pt idx="15122">
                  <c:v>15123</c:v>
                </c:pt>
                <c:pt idx="15123">
                  <c:v>15124</c:v>
                </c:pt>
                <c:pt idx="15124">
                  <c:v>15125</c:v>
                </c:pt>
                <c:pt idx="15125">
                  <c:v>15126</c:v>
                </c:pt>
                <c:pt idx="15126">
                  <c:v>15127</c:v>
                </c:pt>
                <c:pt idx="15127">
                  <c:v>15128</c:v>
                </c:pt>
                <c:pt idx="15128">
                  <c:v>15129</c:v>
                </c:pt>
                <c:pt idx="15129">
                  <c:v>15130</c:v>
                </c:pt>
                <c:pt idx="15130">
                  <c:v>15131</c:v>
                </c:pt>
                <c:pt idx="15131">
                  <c:v>15132</c:v>
                </c:pt>
                <c:pt idx="15132">
                  <c:v>15133</c:v>
                </c:pt>
                <c:pt idx="15133">
                  <c:v>15134</c:v>
                </c:pt>
                <c:pt idx="15134">
                  <c:v>15135</c:v>
                </c:pt>
                <c:pt idx="15135">
                  <c:v>15136</c:v>
                </c:pt>
                <c:pt idx="15136">
                  <c:v>15137</c:v>
                </c:pt>
                <c:pt idx="15137">
                  <c:v>15138</c:v>
                </c:pt>
                <c:pt idx="15138">
                  <c:v>15139</c:v>
                </c:pt>
                <c:pt idx="15139">
                  <c:v>15140</c:v>
                </c:pt>
                <c:pt idx="15140">
                  <c:v>15141</c:v>
                </c:pt>
                <c:pt idx="15141">
                  <c:v>15142</c:v>
                </c:pt>
                <c:pt idx="15142">
                  <c:v>15143</c:v>
                </c:pt>
                <c:pt idx="15143">
                  <c:v>15144</c:v>
                </c:pt>
                <c:pt idx="15144">
                  <c:v>15145</c:v>
                </c:pt>
                <c:pt idx="15145">
                  <c:v>15146</c:v>
                </c:pt>
                <c:pt idx="15146">
                  <c:v>15147</c:v>
                </c:pt>
                <c:pt idx="15147">
                  <c:v>15148</c:v>
                </c:pt>
                <c:pt idx="15148">
                  <c:v>15149</c:v>
                </c:pt>
                <c:pt idx="15149">
                  <c:v>15150</c:v>
                </c:pt>
                <c:pt idx="15150">
                  <c:v>15151</c:v>
                </c:pt>
                <c:pt idx="15151">
                  <c:v>15152</c:v>
                </c:pt>
                <c:pt idx="15152">
                  <c:v>15153</c:v>
                </c:pt>
                <c:pt idx="15153">
                  <c:v>15154</c:v>
                </c:pt>
                <c:pt idx="15154">
                  <c:v>15155</c:v>
                </c:pt>
                <c:pt idx="15155">
                  <c:v>15156</c:v>
                </c:pt>
                <c:pt idx="15156">
                  <c:v>15157</c:v>
                </c:pt>
                <c:pt idx="15157">
                  <c:v>15158</c:v>
                </c:pt>
                <c:pt idx="15158">
                  <c:v>15159</c:v>
                </c:pt>
                <c:pt idx="15159">
                  <c:v>15160</c:v>
                </c:pt>
                <c:pt idx="15160">
                  <c:v>15161</c:v>
                </c:pt>
                <c:pt idx="15161">
                  <c:v>15162</c:v>
                </c:pt>
                <c:pt idx="15162">
                  <c:v>15163</c:v>
                </c:pt>
                <c:pt idx="15163">
                  <c:v>15164</c:v>
                </c:pt>
                <c:pt idx="15164">
                  <c:v>15165</c:v>
                </c:pt>
                <c:pt idx="15165">
                  <c:v>15166</c:v>
                </c:pt>
                <c:pt idx="15166">
                  <c:v>15167</c:v>
                </c:pt>
                <c:pt idx="15167">
                  <c:v>15168</c:v>
                </c:pt>
                <c:pt idx="15168">
                  <c:v>15169</c:v>
                </c:pt>
                <c:pt idx="15169">
                  <c:v>15170</c:v>
                </c:pt>
                <c:pt idx="15170">
                  <c:v>15171</c:v>
                </c:pt>
                <c:pt idx="15171">
                  <c:v>15172</c:v>
                </c:pt>
                <c:pt idx="15172">
                  <c:v>15173</c:v>
                </c:pt>
                <c:pt idx="15173">
                  <c:v>15174</c:v>
                </c:pt>
                <c:pt idx="15174">
                  <c:v>15175</c:v>
                </c:pt>
                <c:pt idx="15175">
                  <c:v>15176</c:v>
                </c:pt>
                <c:pt idx="15176">
                  <c:v>15177</c:v>
                </c:pt>
                <c:pt idx="15177">
                  <c:v>15178</c:v>
                </c:pt>
                <c:pt idx="15178">
                  <c:v>15179</c:v>
                </c:pt>
                <c:pt idx="15179">
                  <c:v>15180</c:v>
                </c:pt>
                <c:pt idx="15180">
                  <c:v>15181</c:v>
                </c:pt>
                <c:pt idx="15181">
                  <c:v>15182</c:v>
                </c:pt>
                <c:pt idx="15182">
                  <c:v>15183</c:v>
                </c:pt>
                <c:pt idx="15183">
                  <c:v>15184</c:v>
                </c:pt>
                <c:pt idx="15184">
                  <c:v>15185</c:v>
                </c:pt>
                <c:pt idx="15185">
                  <c:v>15186</c:v>
                </c:pt>
                <c:pt idx="15186">
                  <c:v>15187</c:v>
                </c:pt>
                <c:pt idx="15187">
                  <c:v>15188</c:v>
                </c:pt>
                <c:pt idx="15188">
                  <c:v>15189</c:v>
                </c:pt>
                <c:pt idx="15189">
                  <c:v>15190</c:v>
                </c:pt>
                <c:pt idx="15190">
                  <c:v>15191</c:v>
                </c:pt>
                <c:pt idx="15191">
                  <c:v>15192</c:v>
                </c:pt>
                <c:pt idx="15192">
                  <c:v>15193</c:v>
                </c:pt>
                <c:pt idx="15193">
                  <c:v>15194</c:v>
                </c:pt>
                <c:pt idx="15194">
                  <c:v>15195</c:v>
                </c:pt>
                <c:pt idx="15195">
                  <c:v>15196</c:v>
                </c:pt>
                <c:pt idx="15196">
                  <c:v>15197</c:v>
                </c:pt>
                <c:pt idx="15197">
                  <c:v>15198</c:v>
                </c:pt>
                <c:pt idx="15198">
                  <c:v>15199</c:v>
                </c:pt>
                <c:pt idx="15199">
                  <c:v>15200</c:v>
                </c:pt>
                <c:pt idx="15200">
                  <c:v>15201</c:v>
                </c:pt>
                <c:pt idx="15201">
                  <c:v>15202</c:v>
                </c:pt>
                <c:pt idx="15202">
                  <c:v>15203</c:v>
                </c:pt>
                <c:pt idx="15203">
                  <c:v>15204</c:v>
                </c:pt>
                <c:pt idx="15204">
                  <c:v>15205</c:v>
                </c:pt>
                <c:pt idx="15205">
                  <c:v>15206</c:v>
                </c:pt>
                <c:pt idx="15206">
                  <c:v>15207</c:v>
                </c:pt>
                <c:pt idx="15207">
                  <c:v>15208</c:v>
                </c:pt>
                <c:pt idx="15208">
                  <c:v>15209</c:v>
                </c:pt>
                <c:pt idx="15209">
                  <c:v>15210</c:v>
                </c:pt>
                <c:pt idx="15210">
                  <c:v>15211</c:v>
                </c:pt>
                <c:pt idx="15211">
                  <c:v>15212</c:v>
                </c:pt>
                <c:pt idx="15212">
                  <c:v>15213</c:v>
                </c:pt>
                <c:pt idx="15213">
                  <c:v>15214</c:v>
                </c:pt>
                <c:pt idx="15214">
                  <c:v>15215</c:v>
                </c:pt>
                <c:pt idx="15215">
                  <c:v>15216</c:v>
                </c:pt>
                <c:pt idx="15216">
                  <c:v>15217</c:v>
                </c:pt>
                <c:pt idx="15217">
                  <c:v>15218</c:v>
                </c:pt>
                <c:pt idx="15218">
                  <c:v>15219</c:v>
                </c:pt>
                <c:pt idx="15219">
                  <c:v>15220</c:v>
                </c:pt>
                <c:pt idx="15220">
                  <c:v>15221</c:v>
                </c:pt>
                <c:pt idx="15221">
                  <c:v>15222</c:v>
                </c:pt>
                <c:pt idx="15222">
                  <c:v>15223</c:v>
                </c:pt>
                <c:pt idx="15223">
                  <c:v>15224</c:v>
                </c:pt>
                <c:pt idx="15224">
                  <c:v>15225</c:v>
                </c:pt>
                <c:pt idx="15225">
                  <c:v>15226</c:v>
                </c:pt>
                <c:pt idx="15226">
                  <c:v>15227</c:v>
                </c:pt>
                <c:pt idx="15227">
                  <c:v>15228</c:v>
                </c:pt>
                <c:pt idx="15228">
                  <c:v>15229</c:v>
                </c:pt>
                <c:pt idx="15229">
                  <c:v>15230</c:v>
                </c:pt>
                <c:pt idx="15230">
                  <c:v>15231</c:v>
                </c:pt>
                <c:pt idx="15231">
                  <c:v>15232</c:v>
                </c:pt>
                <c:pt idx="15232">
                  <c:v>15233</c:v>
                </c:pt>
                <c:pt idx="15233">
                  <c:v>15234</c:v>
                </c:pt>
                <c:pt idx="15234">
                  <c:v>15235</c:v>
                </c:pt>
                <c:pt idx="15235">
                  <c:v>15236</c:v>
                </c:pt>
                <c:pt idx="15236">
                  <c:v>15237</c:v>
                </c:pt>
                <c:pt idx="15237">
                  <c:v>15238</c:v>
                </c:pt>
                <c:pt idx="15238">
                  <c:v>15239</c:v>
                </c:pt>
                <c:pt idx="15239">
                  <c:v>15240</c:v>
                </c:pt>
                <c:pt idx="15240">
                  <c:v>15241</c:v>
                </c:pt>
                <c:pt idx="15241">
                  <c:v>15242</c:v>
                </c:pt>
                <c:pt idx="15242">
                  <c:v>15243</c:v>
                </c:pt>
                <c:pt idx="15243">
                  <c:v>15244</c:v>
                </c:pt>
                <c:pt idx="15244">
                  <c:v>15245</c:v>
                </c:pt>
                <c:pt idx="15245">
                  <c:v>15246</c:v>
                </c:pt>
                <c:pt idx="15246">
                  <c:v>15247</c:v>
                </c:pt>
                <c:pt idx="15247">
                  <c:v>15248</c:v>
                </c:pt>
                <c:pt idx="15248">
                  <c:v>15249</c:v>
                </c:pt>
                <c:pt idx="15249">
                  <c:v>15250</c:v>
                </c:pt>
                <c:pt idx="15250">
                  <c:v>15251</c:v>
                </c:pt>
                <c:pt idx="15251">
                  <c:v>15252</c:v>
                </c:pt>
                <c:pt idx="15252">
                  <c:v>15253</c:v>
                </c:pt>
                <c:pt idx="15253">
                  <c:v>15254</c:v>
                </c:pt>
                <c:pt idx="15254">
                  <c:v>15255</c:v>
                </c:pt>
                <c:pt idx="15255">
                  <c:v>15256</c:v>
                </c:pt>
                <c:pt idx="15256">
                  <c:v>15257</c:v>
                </c:pt>
                <c:pt idx="15257">
                  <c:v>15258</c:v>
                </c:pt>
                <c:pt idx="15258">
                  <c:v>15259</c:v>
                </c:pt>
                <c:pt idx="15259">
                  <c:v>15260</c:v>
                </c:pt>
                <c:pt idx="15260">
                  <c:v>15261</c:v>
                </c:pt>
                <c:pt idx="15261">
                  <c:v>15262</c:v>
                </c:pt>
                <c:pt idx="15262">
                  <c:v>15263</c:v>
                </c:pt>
                <c:pt idx="15263">
                  <c:v>15264</c:v>
                </c:pt>
                <c:pt idx="15264">
                  <c:v>15265</c:v>
                </c:pt>
                <c:pt idx="15265">
                  <c:v>15266</c:v>
                </c:pt>
                <c:pt idx="15266">
                  <c:v>15267</c:v>
                </c:pt>
                <c:pt idx="15267">
                  <c:v>15268</c:v>
                </c:pt>
                <c:pt idx="15268">
                  <c:v>15269</c:v>
                </c:pt>
                <c:pt idx="15269">
                  <c:v>15270</c:v>
                </c:pt>
                <c:pt idx="15270">
                  <c:v>15271</c:v>
                </c:pt>
                <c:pt idx="15271">
                  <c:v>15272</c:v>
                </c:pt>
                <c:pt idx="15272">
                  <c:v>15273</c:v>
                </c:pt>
                <c:pt idx="15273">
                  <c:v>15274</c:v>
                </c:pt>
                <c:pt idx="15274">
                  <c:v>15275</c:v>
                </c:pt>
                <c:pt idx="15275">
                  <c:v>15276</c:v>
                </c:pt>
                <c:pt idx="15276">
                  <c:v>15277</c:v>
                </c:pt>
                <c:pt idx="15277">
                  <c:v>15278</c:v>
                </c:pt>
                <c:pt idx="15278">
                  <c:v>15279</c:v>
                </c:pt>
                <c:pt idx="15279">
                  <c:v>15280</c:v>
                </c:pt>
                <c:pt idx="15280">
                  <c:v>15281</c:v>
                </c:pt>
                <c:pt idx="15281">
                  <c:v>15282</c:v>
                </c:pt>
                <c:pt idx="15282">
                  <c:v>15283</c:v>
                </c:pt>
                <c:pt idx="15283">
                  <c:v>15284</c:v>
                </c:pt>
                <c:pt idx="15284">
                  <c:v>15285</c:v>
                </c:pt>
                <c:pt idx="15285">
                  <c:v>15286</c:v>
                </c:pt>
                <c:pt idx="15286">
                  <c:v>15287</c:v>
                </c:pt>
                <c:pt idx="15287">
                  <c:v>15288</c:v>
                </c:pt>
                <c:pt idx="15288">
                  <c:v>15289</c:v>
                </c:pt>
                <c:pt idx="15289">
                  <c:v>15290</c:v>
                </c:pt>
                <c:pt idx="15290">
                  <c:v>15291</c:v>
                </c:pt>
                <c:pt idx="15291">
                  <c:v>15292</c:v>
                </c:pt>
                <c:pt idx="15292">
                  <c:v>15293</c:v>
                </c:pt>
                <c:pt idx="15293">
                  <c:v>15294</c:v>
                </c:pt>
                <c:pt idx="15294">
                  <c:v>15295</c:v>
                </c:pt>
                <c:pt idx="15295">
                  <c:v>15296</c:v>
                </c:pt>
                <c:pt idx="15296">
                  <c:v>15297</c:v>
                </c:pt>
                <c:pt idx="15297">
                  <c:v>15298</c:v>
                </c:pt>
                <c:pt idx="15298">
                  <c:v>15299</c:v>
                </c:pt>
                <c:pt idx="15299">
                  <c:v>15300</c:v>
                </c:pt>
                <c:pt idx="15300">
                  <c:v>15301</c:v>
                </c:pt>
                <c:pt idx="15301">
                  <c:v>15302</c:v>
                </c:pt>
                <c:pt idx="15302">
                  <c:v>15303</c:v>
                </c:pt>
                <c:pt idx="15303">
                  <c:v>15304</c:v>
                </c:pt>
                <c:pt idx="15304">
                  <c:v>15305</c:v>
                </c:pt>
                <c:pt idx="15305">
                  <c:v>15306</c:v>
                </c:pt>
                <c:pt idx="15306">
                  <c:v>15307</c:v>
                </c:pt>
                <c:pt idx="15307">
                  <c:v>15308</c:v>
                </c:pt>
                <c:pt idx="15308">
                  <c:v>15309</c:v>
                </c:pt>
                <c:pt idx="15309">
                  <c:v>15310</c:v>
                </c:pt>
                <c:pt idx="15310">
                  <c:v>15311</c:v>
                </c:pt>
                <c:pt idx="15311">
                  <c:v>15312</c:v>
                </c:pt>
                <c:pt idx="15312">
                  <c:v>15313</c:v>
                </c:pt>
                <c:pt idx="15313">
                  <c:v>15314</c:v>
                </c:pt>
                <c:pt idx="15314">
                  <c:v>15315</c:v>
                </c:pt>
                <c:pt idx="15315">
                  <c:v>15316</c:v>
                </c:pt>
                <c:pt idx="15316">
                  <c:v>15317</c:v>
                </c:pt>
                <c:pt idx="15317">
                  <c:v>15318</c:v>
                </c:pt>
                <c:pt idx="15318">
                  <c:v>15319</c:v>
                </c:pt>
                <c:pt idx="15319">
                  <c:v>15320</c:v>
                </c:pt>
                <c:pt idx="15320">
                  <c:v>15321</c:v>
                </c:pt>
                <c:pt idx="15321">
                  <c:v>15322</c:v>
                </c:pt>
                <c:pt idx="15322">
                  <c:v>15323</c:v>
                </c:pt>
                <c:pt idx="15323">
                  <c:v>15324</c:v>
                </c:pt>
                <c:pt idx="15324">
                  <c:v>15325</c:v>
                </c:pt>
                <c:pt idx="15325">
                  <c:v>15326</c:v>
                </c:pt>
                <c:pt idx="15326">
                  <c:v>15327</c:v>
                </c:pt>
                <c:pt idx="15327">
                  <c:v>15328</c:v>
                </c:pt>
                <c:pt idx="15328">
                  <c:v>15329</c:v>
                </c:pt>
                <c:pt idx="15329">
                  <c:v>15330</c:v>
                </c:pt>
                <c:pt idx="15330">
                  <c:v>15331</c:v>
                </c:pt>
                <c:pt idx="15331">
                  <c:v>15332</c:v>
                </c:pt>
                <c:pt idx="15332">
                  <c:v>15333</c:v>
                </c:pt>
                <c:pt idx="15333">
                  <c:v>15334</c:v>
                </c:pt>
                <c:pt idx="15334">
                  <c:v>15335</c:v>
                </c:pt>
                <c:pt idx="15335">
                  <c:v>15336</c:v>
                </c:pt>
                <c:pt idx="15336">
                  <c:v>15337</c:v>
                </c:pt>
                <c:pt idx="15337">
                  <c:v>15338</c:v>
                </c:pt>
                <c:pt idx="15338">
                  <c:v>15339</c:v>
                </c:pt>
                <c:pt idx="15339">
                  <c:v>15340</c:v>
                </c:pt>
                <c:pt idx="15340">
                  <c:v>15341</c:v>
                </c:pt>
                <c:pt idx="15341">
                  <c:v>15342</c:v>
                </c:pt>
                <c:pt idx="15342">
                  <c:v>15343</c:v>
                </c:pt>
                <c:pt idx="15343">
                  <c:v>15344</c:v>
                </c:pt>
                <c:pt idx="15344">
                  <c:v>15345</c:v>
                </c:pt>
                <c:pt idx="15345">
                  <c:v>15346</c:v>
                </c:pt>
                <c:pt idx="15346">
                  <c:v>15347</c:v>
                </c:pt>
                <c:pt idx="15347">
                  <c:v>15348</c:v>
                </c:pt>
                <c:pt idx="15348">
                  <c:v>15349</c:v>
                </c:pt>
                <c:pt idx="15349">
                  <c:v>15350</c:v>
                </c:pt>
                <c:pt idx="15350">
                  <c:v>15351</c:v>
                </c:pt>
                <c:pt idx="15351">
                  <c:v>15352</c:v>
                </c:pt>
                <c:pt idx="15352">
                  <c:v>15353</c:v>
                </c:pt>
                <c:pt idx="15353">
                  <c:v>15354</c:v>
                </c:pt>
                <c:pt idx="15354">
                  <c:v>15355</c:v>
                </c:pt>
                <c:pt idx="15355">
                  <c:v>15356</c:v>
                </c:pt>
                <c:pt idx="15356">
                  <c:v>15357</c:v>
                </c:pt>
                <c:pt idx="15357">
                  <c:v>15358</c:v>
                </c:pt>
                <c:pt idx="15358">
                  <c:v>15359</c:v>
                </c:pt>
                <c:pt idx="15359">
                  <c:v>15360</c:v>
                </c:pt>
                <c:pt idx="15360">
                  <c:v>15361</c:v>
                </c:pt>
                <c:pt idx="15361">
                  <c:v>15362</c:v>
                </c:pt>
                <c:pt idx="15362">
                  <c:v>15363</c:v>
                </c:pt>
                <c:pt idx="15363">
                  <c:v>15364</c:v>
                </c:pt>
                <c:pt idx="15364">
                  <c:v>15365</c:v>
                </c:pt>
                <c:pt idx="15365">
                  <c:v>15366</c:v>
                </c:pt>
                <c:pt idx="15366">
                  <c:v>15367</c:v>
                </c:pt>
                <c:pt idx="15367">
                  <c:v>15368</c:v>
                </c:pt>
                <c:pt idx="15368">
                  <c:v>15369</c:v>
                </c:pt>
                <c:pt idx="15369">
                  <c:v>15370</c:v>
                </c:pt>
                <c:pt idx="15370">
                  <c:v>15371</c:v>
                </c:pt>
                <c:pt idx="15371">
                  <c:v>15372</c:v>
                </c:pt>
                <c:pt idx="15372">
                  <c:v>15373</c:v>
                </c:pt>
                <c:pt idx="15373">
                  <c:v>15374</c:v>
                </c:pt>
                <c:pt idx="15374">
                  <c:v>15375</c:v>
                </c:pt>
                <c:pt idx="15375">
                  <c:v>15376</c:v>
                </c:pt>
                <c:pt idx="15376">
                  <c:v>15377</c:v>
                </c:pt>
                <c:pt idx="15377">
                  <c:v>15378</c:v>
                </c:pt>
                <c:pt idx="15378">
                  <c:v>15379</c:v>
                </c:pt>
                <c:pt idx="15379">
                  <c:v>15380</c:v>
                </c:pt>
                <c:pt idx="15380">
                  <c:v>15381</c:v>
                </c:pt>
                <c:pt idx="15381">
                  <c:v>15382</c:v>
                </c:pt>
                <c:pt idx="15382">
                  <c:v>15383</c:v>
                </c:pt>
                <c:pt idx="15383">
                  <c:v>15384</c:v>
                </c:pt>
                <c:pt idx="15384">
                  <c:v>15385</c:v>
                </c:pt>
                <c:pt idx="15385">
                  <c:v>15386</c:v>
                </c:pt>
                <c:pt idx="15386">
                  <c:v>15387</c:v>
                </c:pt>
                <c:pt idx="15387">
                  <c:v>15388</c:v>
                </c:pt>
                <c:pt idx="15388">
                  <c:v>15389</c:v>
                </c:pt>
                <c:pt idx="15389">
                  <c:v>15390</c:v>
                </c:pt>
                <c:pt idx="15390">
                  <c:v>15391</c:v>
                </c:pt>
                <c:pt idx="15391">
                  <c:v>15392</c:v>
                </c:pt>
                <c:pt idx="15392">
                  <c:v>15393</c:v>
                </c:pt>
                <c:pt idx="15393">
                  <c:v>15394</c:v>
                </c:pt>
                <c:pt idx="15394">
                  <c:v>15395</c:v>
                </c:pt>
                <c:pt idx="15395">
                  <c:v>15396</c:v>
                </c:pt>
                <c:pt idx="15396">
                  <c:v>15397</c:v>
                </c:pt>
                <c:pt idx="15397">
                  <c:v>15398</c:v>
                </c:pt>
                <c:pt idx="15398">
                  <c:v>15399</c:v>
                </c:pt>
                <c:pt idx="15399">
                  <c:v>15400</c:v>
                </c:pt>
                <c:pt idx="15400">
                  <c:v>15401</c:v>
                </c:pt>
                <c:pt idx="15401">
                  <c:v>15402</c:v>
                </c:pt>
                <c:pt idx="15402">
                  <c:v>15403</c:v>
                </c:pt>
                <c:pt idx="15403">
                  <c:v>15404</c:v>
                </c:pt>
                <c:pt idx="15404">
                  <c:v>15405</c:v>
                </c:pt>
                <c:pt idx="15405">
                  <c:v>15406</c:v>
                </c:pt>
                <c:pt idx="15406">
                  <c:v>15407</c:v>
                </c:pt>
                <c:pt idx="15407">
                  <c:v>15408</c:v>
                </c:pt>
                <c:pt idx="15408">
                  <c:v>15409</c:v>
                </c:pt>
                <c:pt idx="15409">
                  <c:v>15410</c:v>
                </c:pt>
                <c:pt idx="15410">
                  <c:v>15411</c:v>
                </c:pt>
                <c:pt idx="15411">
                  <c:v>15412</c:v>
                </c:pt>
                <c:pt idx="15412">
                  <c:v>15413</c:v>
                </c:pt>
                <c:pt idx="15413">
                  <c:v>15414</c:v>
                </c:pt>
                <c:pt idx="15414">
                  <c:v>15415</c:v>
                </c:pt>
                <c:pt idx="15415">
                  <c:v>15416</c:v>
                </c:pt>
                <c:pt idx="15416">
                  <c:v>15417</c:v>
                </c:pt>
                <c:pt idx="15417">
                  <c:v>15418</c:v>
                </c:pt>
                <c:pt idx="15418">
                  <c:v>15419</c:v>
                </c:pt>
                <c:pt idx="15419">
                  <c:v>15420</c:v>
                </c:pt>
                <c:pt idx="15420">
                  <c:v>15421</c:v>
                </c:pt>
                <c:pt idx="15421">
                  <c:v>15422</c:v>
                </c:pt>
                <c:pt idx="15422">
                  <c:v>15423</c:v>
                </c:pt>
                <c:pt idx="15423">
                  <c:v>15424</c:v>
                </c:pt>
                <c:pt idx="15424">
                  <c:v>15425</c:v>
                </c:pt>
                <c:pt idx="15425">
                  <c:v>15426</c:v>
                </c:pt>
                <c:pt idx="15426">
                  <c:v>15427</c:v>
                </c:pt>
                <c:pt idx="15427">
                  <c:v>15428</c:v>
                </c:pt>
                <c:pt idx="15428">
                  <c:v>15429</c:v>
                </c:pt>
                <c:pt idx="15429">
                  <c:v>15430</c:v>
                </c:pt>
                <c:pt idx="15430">
                  <c:v>15431</c:v>
                </c:pt>
                <c:pt idx="15431">
                  <c:v>15432</c:v>
                </c:pt>
                <c:pt idx="15432">
                  <c:v>15433</c:v>
                </c:pt>
                <c:pt idx="15433">
                  <c:v>15434</c:v>
                </c:pt>
                <c:pt idx="15434">
                  <c:v>15435</c:v>
                </c:pt>
                <c:pt idx="15435">
                  <c:v>15436</c:v>
                </c:pt>
                <c:pt idx="15436">
                  <c:v>15437</c:v>
                </c:pt>
                <c:pt idx="15437">
                  <c:v>15438</c:v>
                </c:pt>
                <c:pt idx="15438">
                  <c:v>15439</c:v>
                </c:pt>
                <c:pt idx="15439">
                  <c:v>15440</c:v>
                </c:pt>
                <c:pt idx="15440">
                  <c:v>15441</c:v>
                </c:pt>
                <c:pt idx="15441">
                  <c:v>15442</c:v>
                </c:pt>
                <c:pt idx="15442">
                  <c:v>15443</c:v>
                </c:pt>
                <c:pt idx="15443">
                  <c:v>15444</c:v>
                </c:pt>
                <c:pt idx="15444">
                  <c:v>15445</c:v>
                </c:pt>
                <c:pt idx="15445">
                  <c:v>15446</c:v>
                </c:pt>
                <c:pt idx="15446">
                  <c:v>15447</c:v>
                </c:pt>
                <c:pt idx="15447">
                  <c:v>15448</c:v>
                </c:pt>
                <c:pt idx="15448">
                  <c:v>15449</c:v>
                </c:pt>
                <c:pt idx="15449">
                  <c:v>15450</c:v>
                </c:pt>
                <c:pt idx="15450">
                  <c:v>15451</c:v>
                </c:pt>
                <c:pt idx="15451">
                  <c:v>15452</c:v>
                </c:pt>
                <c:pt idx="15452">
                  <c:v>15453</c:v>
                </c:pt>
                <c:pt idx="15453">
                  <c:v>15454</c:v>
                </c:pt>
                <c:pt idx="15454">
                  <c:v>15455</c:v>
                </c:pt>
                <c:pt idx="15455">
                  <c:v>15456</c:v>
                </c:pt>
                <c:pt idx="15456">
                  <c:v>15457</c:v>
                </c:pt>
                <c:pt idx="15457">
                  <c:v>15458</c:v>
                </c:pt>
                <c:pt idx="15458">
                  <c:v>15459</c:v>
                </c:pt>
                <c:pt idx="15459">
                  <c:v>15460</c:v>
                </c:pt>
                <c:pt idx="15460">
                  <c:v>15461</c:v>
                </c:pt>
                <c:pt idx="15461">
                  <c:v>15462</c:v>
                </c:pt>
                <c:pt idx="15462">
                  <c:v>15463</c:v>
                </c:pt>
                <c:pt idx="15463">
                  <c:v>15464</c:v>
                </c:pt>
                <c:pt idx="15464">
                  <c:v>15465</c:v>
                </c:pt>
                <c:pt idx="15465">
                  <c:v>15466</c:v>
                </c:pt>
                <c:pt idx="15466">
                  <c:v>15467</c:v>
                </c:pt>
                <c:pt idx="15467">
                  <c:v>15468</c:v>
                </c:pt>
                <c:pt idx="15468">
                  <c:v>15469</c:v>
                </c:pt>
                <c:pt idx="15469">
                  <c:v>15470</c:v>
                </c:pt>
                <c:pt idx="15470">
                  <c:v>15471</c:v>
                </c:pt>
                <c:pt idx="15471">
                  <c:v>15472</c:v>
                </c:pt>
                <c:pt idx="15472">
                  <c:v>15473</c:v>
                </c:pt>
                <c:pt idx="15473">
                  <c:v>15474</c:v>
                </c:pt>
                <c:pt idx="15474">
                  <c:v>15475</c:v>
                </c:pt>
                <c:pt idx="15475">
                  <c:v>15476</c:v>
                </c:pt>
                <c:pt idx="15476">
                  <c:v>15477</c:v>
                </c:pt>
                <c:pt idx="15477">
                  <c:v>15478</c:v>
                </c:pt>
                <c:pt idx="15478">
                  <c:v>15479</c:v>
                </c:pt>
                <c:pt idx="15479">
                  <c:v>15480</c:v>
                </c:pt>
                <c:pt idx="15480">
                  <c:v>15481</c:v>
                </c:pt>
                <c:pt idx="15481">
                  <c:v>15482</c:v>
                </c:pt>
                <c:pt idx="15482">
                  <c:v>15483</c:v>
                </c:pt>
                <c:pt idx="15483">
                  <c:v>15484</c:v>
                </c:pt>
                <c:pt idx="15484">
                  <c:v>15485</c:v>
                </c:pt>
                <c:pt idx="15485">
                  <c:v>15486</c:v>
                </c:pt>
                <c:pt idx="15486">
                  <c:v>15487</c:v>
                </c:pt>
                <c:pt idx="15487">
                  <c:v>15488</c:v>
                </c:pt>
                <c:pt idx="15488">
                  <c:v>15489</c:v>
                </c:pt>
                <c:pt idx="15489">
                  <c:v>15490</c:v>
                </c:pt>
                <c:pt idx="15490">
                  <c:v>15491</c:v>
                </c:pt>
                <c:pt idx="15491">
                  <c:v>15492</c:v>
                </c:pt>
                <c:pt idx="15492">
                  <c:v>15493</c:v>
                </c:pt>
                <c:pt idx="15493">
                  <c:v>15494</c:v>
                </c:pt>
                <c:pt idx="15494">
                  <c:v>15495</c:v>
                </c:pt>
                <c:pt idx="15495">
                  <c:v>15496</c:v>
                </c:pt>
                <c:pt idx="15496">
                  <c:v>15497</c:v>
                </c:pt>
                <c:pt idx="15497">
                  <c:v>15498</c:v>
                </c:pt>
                <c:pt idx="15498">
                  <c:v>15499</c:v>
                </c:pt>
                <c:pt idx="15499">
                  <c:v>15500</c:v>
                </c:pt>
                <c:pt idx="15500">
                  <c:v>15501</c:v>
                </c:pt>
                <c:pt idx="15501">
                  <c:v>15502</c:v>
                </c:pt>
                <c:pt idx="15502">
                  <c:v>15503</c:v>
                </c:pt>
                <c:pt idx="15503">
                  <c:v>15504</c:v>
                </c:pt>
                <c:pt idx="15504">
                  <c:v>15505</c:v>
                </c:pt>
                <c:pt idx="15505">
                  <c:v>15506</c:v>
                </c:pt>
                <c:pt idx="15506">
                  <c:v>15507</c:v>
                </c:pt>
                <c:pt idx="15507">
                  <c:v>15508</c:v>
                </c:pt>
                <c:pt idx="15508">
                  <c:v>15509</c:v>
                </c:pt>
                <c:pt idx="15509">
                  <c:v>15510</c:v>
                </c:pt>
                <c:pt idx="15510">
                  <c:v>15511</c:v>
                </c:pt>
                <c:pt idx="15511">
                  <c:v>15512</c:v>
                </c:pt>
                <c:pt idx="15512">
                  <c:v>15513</c:v>
                </c:pt>
                <c:pt idx="15513">
                  <c:v>15514</c:v>
                </c:pt>
                <c:pt idx="15514">
                  <c:v>15515</c:v>
                </c:pt>
                <c:pt idx="15515">
                  <c:v>15516</c:v>
                </c:pt>
                <c:pt idx="15516">
                  <c:v>15517</c:v>
                </c:pt>
                <c:pt idx="15517">
                  <c:v>15518</c:v>
                </c:pt>
                <c:pt idx="15518">
                  <c:v>15519</c:v>
                </c:pt>
                <c:pt idx="15519">
                  <c:v>15520</c:v>
                </c:pt>
                <c:pt idx="15520">
                  <c:v>15521</c:v>
                </c:pt>
                <c:pt idx="15521">
                  <c:v>15522</c:v>
                </c:pt>
                <c:pt idx="15522">
                  <c:v>15523</c:v>
                </c:pt>
                <c:pt idx="15523">
                  <c:v>15524</c:v>
                </c:pt>
                <c:pt idx="15524">
                  <c:v>15525</c:v>
                </c:pt>
                <c:pt idx="15525">
                  <c:v>15526</c:v>
                </c:pt>
                <c:pt idx="15526">
                  <c:v>15527</c:v>
                </c:pt>
                <c:pt idx="15527">
                  <c:v>15528</c:v>
                </c:pt>
                <c:pt idx="15528">
                  <c:v>15529</c:v>
                </c:pt>
                <c:pt idx="15529">
                  <c:v>15530</c:v>
                </c:pt>
                <c:pt idx="15530">
                  <c:v>15531</c:v>
                </c:pt>
                <c:pt idx="15531">
                  <c:v>15532</c:v>
                </c:pt>
                <c:pt idx="15532">
                  <c:v>15533</c:v>
                </c:pt>
                <c:pt idx="15533">
                  <c:v>15534</c:v>
                </c:pt>
                <c:pt idx="15534">
                  <c:v>15535</c:v>
                </c:pt>
                <c:pt idx="15535">
                  <c:v>15536</c:v>
                </c:pt>
                <c:pt idx="15536">
                  <c:v>15537</c:v>
                </c:pt>
                <c:pt idx="15537">
                  <c:v>15538</c:v>
                </c:pt>
                <c:pt idx="15538">
                  <c:v>15539</c:v>
                </c:pt>
                <c:pt idx="15539">
                  <c:v>15540</c:v>
                </c:pt>
                <c:pt idx="15540">
                  <c:v>15541</c:v>
                </c:pt>
                <c:pt idx="15541">
                  <c:v>15542</c:v>
                </c:pt>
                <c:pt idx="15542">
                  <c:v>15543</c:v>
                </c:pt>
                <c:pt idx="15543">
                  <c:v>15544</c:v>
                </c:pt>
                <c:pt idx="15544">
                  <c:v>15545</c:v>
                </c:pt>
                <c:pt idx="15545">
                  <c:v>15546</c:v>
                </c:pt>
                <c:pt idx="15546">
                  <c:v>15547</c:v>
                </c:pt>
                <c:pt idx="15547">
                  <c:v>15548</c:v>
                </c:pt>
                <c:pt idx="15548">
                  <c:v>15549</c:v>
                </c:pt>
                <c:pt idx="15549">
                  <c:v>15550</c:v>
                </c:pt>
                <c:pt idx="15550">
                  <c:v>15551</c:v>
                </c:pt>
                <c:pt idx="15551">
                  <c:v>15552</c:v>
                </c:pt>
                <c:pt idx="15552">
                  <c:v>15553</c:v>
                </c:pt>
                <c:pt idx="15553">
                  <c:v>15554</c:v>
                </c:pt>
                <c:pt idx="15554">
                  <c:v>15555</c:v>
                </c:pt>
                <c:pt idx="15555">
                  <c:v>15556</c:v>
                </c:pt>
                <c:pt idx="15556">
                  <c:v>15557</c:v>
                </c:pt>
                <c:pt idx="15557">
                  <c:v>15558</c:v>
                </c:pt>
                <c:pt idx="15558">
                  <c:v>15559</c:v>
                </c:pt>
                <c:pt idx="15559">
                  <c:v>15560</c:v>
                </c:pt>
                <c:pt idx="15560">
                  <c:v>15561</c:v>
                </c:pt>
                <c:pt idx="15561">
                  <c:v>15562</c:v>
                </c:pt>
                <c:pt idx="15562">
                  <c:v>15563</c:v>
                </c:pt>
                <c:pt idx="15563">
                  <c:v>15564</c:v>
                </c:pt>
                <c:pt idx="15564">
                  <c:v>15565</c:v>
                </c:pt>
                <c:pt idx="15565">
                  <c:v>15566</c:v>
                </c:pt>
                <c:pt idx="15566">
                  <c:v>15567</c:v>
                </c:pt>
                <c:pt idx="15567">
                  <c:v>15568</c:v>
                </c:pt>
                <c:pt idx="15568">
                  <c:v>15569</c:v>
                </c:pt>
                <c:pt idx="15569">
                  <c:v>15570</c:v>
                </c:pt>
                <c:pt idx="15570">
                  <c:v>15571</c:v>
                </c:pt>
                <c:pt idx="15571">
                  <c:v>15572</c:v>
                </c:pt>
                <c:pt idx="15572">
                  <c:v>15573</c:v>
                </c:pt>
                <c:pt idx="15573">
                  <c:v>15574</c:v>
                </c:pt>
                <c:pt idx="15574">
                  <c:v>15575</c:v>
                </c:pt>
                <c:pt idx="15575">
                  <c:v>15576</c:v>
                </c:pt>
                <c:pt idx="15576">
                  <c:v>15577</c:v>
                </c:pt>
                <c:pt idx="15577">
                  <c:v>15578</c:v>
                </c:pt>
                <c:pt idx="15578">
                  <c:v>15579</c:v>
                </c:pt>
                <c:pt idx="15579">
                  <c:v>15580</c:v>
                </c:pt>
                <c:pt idx="15580">
                  <c:v>15581</c:v>
                </c:pt>
                <c:pt idx="15581">
                  <c:v>15582</c:v>
                </c:pt>
                <c:pt idx="15582">
                  <c:v>15583</c:v>
                </c:pt>
                <c:pt idx="15583">
                  <c:v>15584</c:v>
                </c:pt>
                <c:pt idx="15584">
                  <c:v>15585</c:v>
                </c:pt>
                <c:pt idx="15585">
                  <c:v>15586</c:v>
                </c:pt>
                <c:pt idx="15586">
                  <c:v>15587</c:v>
                </c:pt>
                <c:pt idx="15587">
                  <c:v>15588</c:v>
                </c:pt>
                <c:pt idx="15588">
                  <c:v>15589</c:v>
                </c:pt>
                <c:pt idx="15589">
                  <c:v>15590</c:v>
                </c:pt>
                <c:pt idx="15590">
                  <c:v>15591</c:v>
                </c:pt>
                <c:pt idx="15591">
                  <c:v>15592</c:v>
                </c:pt>
                <c:pt idx="15592">
                  <c:v>15593</c:v>
                </c:pt>
                <c:pt idx="15593">
                  <c:v>15594</c:v>
                </c:pt>
                <c:pt idx="15594">
                  <c:v>15595</c:v>
                </c:pt>
              </c:numCache>
            </c:numRef>
          </c:xVal>
          <c:yVal>
            <c:numRef>
              <c:f>'05_03_16_LCO_single_heater_5to1'!$D$3:$D$15597</c:f>
              <c:numCache>
                <c:formatCode>General</c:formatCode>
                <c:ptCount val="15595"/>
                <c:pt idx="0">
                  <c:v>21.992979999999999</c:v>
                </c:pt>
                <c:pt idx="1">
                  <c:v>22.036650000000002</c:v>
                </c:pt>
                <c:pt idx="2">
                  <c:v>22.0562</c:v>
                </c:pt>
                <c:pt idx="3">
                  <c:v>22.068660000000001</c:v>
                </c:pt>
                <c:pt idx="4">
                  <c:v>22.08023</c:v>
                </c:pt>
                <c:pt idx="5">
                  <c:v>22.019300000000001</c:v>
                </c:pt>
                <c:pt idx="6">
                  <c:v>22.094729999999998</c:v>
                </c:pt>
                <c:pt idx="7">
                  <c:v>22.01249</c:v>
                </c:pt>
                <c:pt idx="8">
                  <c:v>22.017669999999999</c:v>
                </c:pt>
                <c:pt idx="9">
                  <c:v>22.038340000000002</c:v>
                </c:pt>
                <c:pt idx="10">
                  <c:v>22.07742</c:v>
                </c:pt>
                <c:pt idx="11">
                  <c:v>21.99389</c:v>
                </c:pt>
                <c:pt idx="12">
                  <c:v>22.005410000000001</c:v>
                </c:pt>
                <c:pt idx="13">
                  <c:v>21.983049999999999</c:v>
                </c:pt>
                <c:pt idx="14">
                  <c:v>22.01577</c:v>
                </c:pt>
                <c:pt idx="15">
                  <c:v>22.083729999999999</c:v>
                </c:pt>
                <c:pt idx="16">
                  <c:v>22.026119999999999</c:v>
                </c:pt>
                <c:pt idx="17">
                  <c:v>22.052900000000001</c:v>
                </c:pt>
                <c:pt idx="18">
                  <c:v>22.002459999999999</c:v>
                </c:pt>
                <c:pt idx="19">
                  <c:v>22.006150000000002</c:v>
                </c:pt>
                <c:pt idx="20">
                  <c:v>21.997319999999998</c:v>
                </c:pt>
                <c:pt idx="21">
                  <c:v>22.017959999999999</c:v>
                </c:pt>
                <c:pt idx="22">
                  <c:v>22.030100000000001</c:v>
                </c:pt>
                <c:pt idx="23">
                  <c:v>22.014060000000001</c:v>
                </c:pt>
                <c:pt idx="24">
                  <c:v>22.03706</c:v>
                </c:pt>
                <c:pt idx="25">
                  <c:v>21.99569</c:v>
                </c:pt>
                <c:pt idx="26">
                  <c:v>21.984190000000002</c:v>
                </c:pt>
                <c:pt idx="27">
                  <c:v>21.98603</c:v>
                </c:pt>
                <c:pt idx="28">
                  <c:v>21.979399999999998</c:v>
                </c:pt>
                <c:pt idx="29">
                  <c:v>22.01538</c:v>
                </c:pt>
                <c:pt idx="30">
                  <c:v>22.040209999999998</c:v>
                </c:pt>
                <c:pt idx="31">
                  <c:v>21.993400000000001</c:v>
                </c:pt>
                <c:pt idx="32">
                  <c:v>22.008240000000001</c:v>
                </c:pt>
                <c:pt idx="33">
                  <c:v>22.00685</c:v>
                </c:pt>
                <c:pt idx="34">
                  <c:v>21.99898</c:v>
                </c:pt>
                <c:pt idx="35">
                  <c:v>21.972370000000002</c:v>
                </c:pt>
                <c:pt idx="36">
                  <c:v>22.083819999999999</c:v>
                </c:pt>
                <c:pt idx="37">
                  <c:v>21.97251</c:v>
                </c:pt>
                <c:pt idx="38">
                  <c:v>22.03002</c:v>
                </c:pt>
                <c:pt idx="39">
                  <c:v>21.97908</c:v>
                </c:pt>
                <c:pt idx="40">
                  <c:v>22.031580000000002</c:v>
                </c:pt>
                <c:pt idx="41">
                  <c:v>22.003170000000001</c:v>
                </c:pt>
                <c:pt idx="42">
                  <c:v>22.05049</c:v>
                </c:pt>
                <c:pt idx="43">
                  <c:v>22.089659999999999</c:v>
                </c:pt>
                <c:pt idx="44">
                  <c:v>22.10351</c:v>
                </c:pt>
                <c:pt idx="45">
                  <c:v>22.197330000000001</c:v>
                </c:pt>
                <c:pt idx="46">
                  <c:v>22.237919999999999</c:v>
                </c:pt>
                <c:pt idx="47">
                  <c:v>22.274010000000001</c:v>
                </c:pt>
                <c:pt idx="48">
                  <c:v>22.411110000000001</c:v>
                </c:pt>
                <c:pt idx="49">
                  <c:v>22.46904</c:v>
                </c:pt>
                <c:pt idx="50">
                  <c:v>22.50873</c:v>
                </c:pt>
                <c:pt idx="51">
                  <c:v>22.555720000000001</c:v>
                </c:pt>
                <c:pt idx="52">
                  <c:v>22.64357</c:v>
                </c:pt>
                <c:pt idx="53">
                  <c:v>22.72269</c:v>
                </c:pt>
                <c:pt idx="54">
                  <c:v>22.815570000000001</c:v>
                </c:pt>
                <c:pt idx="55">
                  <c:v>22.82216</c:v>
                </c:pt>
                <c:pt idx="56">
                  <c:v>22.893239999999999</c:v>
                </c:pt>
                <c:pt idx="57">
                  <c:v>22.926079999999999</c:v>
                </c:pt>
                <c:pt idx="58">
                  <c:v>22.973009999999999</c:v>
                </c:pt>
                <c:pt idx="59">
                  <c:v>23.045680000000001</c:v>
                </c:pt>
                <c:pt idx="60">
                  <c:v>23.04027</c:v>
                </c:pt>
                <c:pt idx="61">
                  <c:v>23.088039999999999</c:v>
                </c:pt>
                <c:pt idx="62">
                  <c:v>23.10417</c:v>
                </c:pt>
                <c:pt idx="63">
                  <c:v>23.054490000000001</c:v>
                </c:pt>
                <c:pt idx="64">
                  <c:v>23.063870000000001</c:v>
                </c:pt>
                <c:pt idx="65">
                  <c:v>23.153970000000001</c:v>
                </c:pt>
                <c:pt idx="66">
                  <c:v>23.29372</c:v>
                </c:pt>
                <c:pt idx="67">
                  <c:v>23.393619999999999</c:v>
                </c:pt>
                <c:pt idx="68">
                  <c:v>23.391030000000001</c:v>
                </c:pt>
                <c:pt idx="69">
                  <c:v>23.433599999999998</c:v>
                </c:pt>
                <c:pt idx="70">
                  <c:v>23.47476</c:v>
                </c:pt>
                <c:pt idx="71">
                  <c:v>23.536200000000001</c:v>
                </c:pt>
                <c:pt idx="72">
                  <c:v>23.497769999999999</c:v>
                </c:pt>
                <c:pt idx="73">
                  <c:v>23.518429999999999</c:v>
                </c:pt>
                <c:pt idx="74">
                  <c:v>23.61637</c:v>
                </c:pt>
                <c:pt idx="75">
                  <c:v>23.58549</c:v>
                </c:pt>
                <c:pt idx="76">
                  <c:v>23.663959999999999</c:v>
                </c:pt>
                <c:pt idx="77">
                  <c:v>23.724699999999999</c:v>
                </c:pt>
                <c:pt idx="78">
                  <c:v>23.739570000000001</c:v>
                </c:pt>
                <c:pt idx="79">
                  <c:v>23.690529999999999</c:v>
                </c:pt>
                <c:pt idx="80">
                  <c:v>23.777830000000002</c:v>
                </c:pt>
                <c:pt idx="81">
                  <c:v>23.779789999999998</c:v>
                </c:pt>
                <c:pt idx="82">
                  <c:v>23.803239999999999</c:v>
                </c:pt>
                <c:pt idx="83">
                  <c:v>23.757739999999998</c:v>
                </c:pt>
                <c:pt idx="84">
                  <c:v>23.813700000000001</c:v>
                </c:pt>
                <c:pt idx="85">
                  <c:v>23.81296</c:v>
                </c:pt>
                <c:pt idx="86">
                  <c:v>23.819649999999999</c:v>
                </c:pt>
                <c:pt idx="87">
                  <c:v>23.707249999999998</c:v>
                </c:pt>
                <c:pt idx="88">
                  <c:v>23.703659999999999</c:v>
                </c:pt>
                <c:pt idx="89">
                  <c:v>23.874410000000001</c:v>
                </c:pt>
                <c:pt idx="90">
                  <c:v>23.881340000000002</c:v>
                </c:pt>
                <c:pt idx="91">
                  <c:v>23.921009999999999</c:v>
                </c:pt>
                <c:pt idx="92">
                  <c:v>23.882919999999999</c:v>
                </c:pt>
                <c:pt idx="93">
                  <c:v>23.876609999999999</c:v>
                </c:pt>
                <c:pt idx="94">
                  <c:v>23.883019999999998</c:v>
                </c:pt>
                <c:pt idx="95">
                  <c:v>23.823509999999999</c:v>
                </c:pt>
                <c:pt idx="96">
                  <c:v>23.78313</c:v>
                </c:pt>
                <c:pt idx="97">
                  <c:v>23.776060000000001</c:v>
                </c:pt>
                <c:pt idx="98">
                  <c:v>23.73846</c:v>
                </c:pt>
                <c:pt idx="99">
                  <c:v>23.782820000000001</c:v>
                </c:pt>
                <c:pt idx="100">
                  <c:v>23.764890000000001</c:v>
                </c:pt>
                <c:pt idx="101">
                  <c:v>23.746490000000001</c:v>
                </c:pt>
                <c:pt idx="102">
                  <c:v>23.758590000000002</c:v>
                </c:pt>
                <c:pt idx="103">
                  <c:v>23.733509999999999</c:v>
                </c:pt>
                <c:pt idx="104">
                  <c:v>23.721450000000001</c:v>
                </c:pt>
                <c:pt idx="105">
                  <c:v>23.685549999999999</c:v>
                </c:pt>
                <c:pt idx="106">
                  <c:v>23.684059999999999</c:v>
                </c:pt>
                <c:pt idx="107">
                  <c:v>23.658550000000002</c:v>
                </c:pt>
                <c:pt idx="108">
                  <c:v>23.648589999999999</c:v>
                </c:pt>
                <c:pt idx="109">
                  <c:v>23.62913</c:v>
                </c:pt>
                <c:pt idx="110">
                  <c:v>23.576270000000001</c:v>
                </c:pt>
                <c:pt idx="111">
                  <c:v>23.56335</c:v>
                </c:pt>
                <c:pt idx="112">
                  <c:v>23.51427</c:v>
                </c:pt>
                <c:pt idx="113">
                  <c:v>23.470420000000001</c:v>
                </c:pt>
                <c:pt idx="114">
                  <c:v>23.474019999999999</c:v>
                </c:pt>
                <c:pt idx="115">
                  <c:v>23.50892</c:v>
                </c:pt>
                <c:pt idx="116">
                  <c:v>23.46893</c:v>
                </c:pt>
                <c:pt idx="117">
                  <c:v>23.401579999999999</c:v>
                </c:pt>
                <c:pt idx="118">
                  <c:v>23.37584</c:v>
                </c:pt>
                <c:pt idx="119">
                  <c:v>23.375900000000001</c:v>
                </c:pt>
                <c:pt idx="120">
                  <c:v>23.356850000000001</c:v>
                </c:pt>
                <c:pt idx="121">
                  <c:v>23.32469</c:v>
                </c:pt>
                <c:pt idx="122">
                  <c:v>23.324950000000001</c:v>
                </c:pt>
                <c:pt idx="123">
                  <c:v>23.287220000000001</c:v>
                </c:pt>
                <c:pt idx="124">
                  <c:v>23.266069999999999</c:v>
                </c:pt>
                <c:pt idx="125">
                  <c:v>23.289490000000001</c:v>
                </c:pt>
                <c:pt idx="126">
                  <c:v>23.323250000000002</c:v>
                </c:pt>
                <c:pt idx="127">
                  <c:v>23.269210000000001</c:v>
                </c:pt>
                <c:pt idx="128">
                  <c:v>23.318950000000001</c:v>
                </c:pt>
                <c:pt idx="129">
                  <c:v>23.186900000000001</c:v>
                </c:pt>
                <c:pt idx="130">
                  <c:v>23.25478</c:v>
                </c:pt>
                <c:pt idx="131">
                  <c:v>23.216889999999999</c:v>
                </c:pt>
                <c:pt idx="132">
                  <c:v>23.192979999999999</c:v>
                </c:pt>
                <c:pt idx="133">
                  <c:v>23.201630000000002</c:v>
                </c:pt>
                <c:pt idx="134">
                  <c:v>23.183759999999999</c:v>
                </c:pt>
                <c:pt idx="135">
                  <c:v>23.196919999999999</c:v>
                </c:pt>
                <c:pt idx="136">
                  <c:v>23.146470000000001</c:v>
                </c:pt>
                <c:pt idx="137">
                  <c:v>23.13081</c:v>
                </c:pt>
                <c:pt idx="138">
                  <c:v>23.15953</c:v>
                </c:pt>
                <c:pt idx="139">
                  <c:v>23.191739999999999</c:v>
                </c:pt>
                <c:pt idx="140">
                  <c:v>23.145309999999998</c:v>
                </c:pt>
                <c:pt idx="141">
                  <c:v>23.13692</c:v>
                </c:pt>
                <c:pt idx="142">
                  <c:v>23.077300000000001</c:v>
                </c:pt>
                <c:pt idx="143">
                  <c:v>23.111059999999998</c:v>
                </c:pt>
                <c:pt idx="144">
                  <c:v>23.120819999999998</c:v>
                </c:pt>
                <c:pt idx="145">
                  <c:v>23.148230000000002</c:v>
                </c:pt>
                <c:pt idx="146">
                  <c:v>23.176659999999998</c:v>
                </c:pt>
                <c:pt idx="147">
                  <c:v>23.1386</c:v>
                </c:pt>
                <c:pt idx="148">
                  <c:v>23.105419999999999</c:v>
                </c:pt>
                <c:pt idx="149">
                  <c:v>23.082409999999999</c:v>
                </c:pt>
                <c:pt idx="150">
                  <c:v>23.051290000000002</c:v>
                </c:pt>
                <c:pt idx="151">
                  <c:v>23.06277</c:v>
                </c:pt>
                <c:pt idx="152">
                  <c:v>23.091940000000001</c:v>
                </c:pt>
                <c:pt idx="153">
                  <c:v>23.047889999999999</c:v>
                </c:pt>
                <c:pt idx="154">
                  <c:v>23.064830000000001</c:v>
                </c:pt>
                <c:pt idx="155">
                  <c:v>23.079219999999999</c:v>
                </c:pt>
                <c:pt idx="156">
                  <c:v>23.044509999999999</c:v>
                </c:pt>
                <c:pt idx="157">
                  <c:v>23.042470000000002</c:v>
                </c:pt>
                <c:pt idx="158">
                  <c:v>23.086690000000001</c:v>
                </c:pt>
                <c:pt idx="159">
                  <c:v>23.038640000000001</c:v>
                </c:pt>
                <c:pt idx="160">
                  <c:v>22.982240000000001</c:v>
                </c:pt>
                <c:pt idx="161">
                  <c:v>23.01699</c:v>
                </c:pt>
                <c:pt idx="162">
                  <c:v>22.95176</c:v>
                </c:pt>
                <c:pt idx="163">
                  <c:v>22.992719999999998</c:v>
                </c:pt>
                <c:pt idx="164">
                  <c:v>22.95093</c:v>
                </c:pt>
                <c:pt idx="165">
                  <c:v>23.010280000000002</c:v>
                </c:pt>
                <c:pt idx="166">
                  <c:v>22.969370000000001</c:v>
                </c:pt>
                <c:pt idx="167">
                  <c:v>22.98387</c:v>
                </c:pt>
                <c:pt idx="168">
                  <c:v>22.967559999999999</c:v>
                </c:pt>
                <c:pt idx="169">
                  <c:v>23.059139999999999</c:v>
                </c:pt>
                <c:pt idx="170">
                  <c:v>23.00676</c:v>
                </c:pt>
                <c:pt idx="171">
                  <c:v>23.047889999999999</c:v>
                </c:pt>
                <c:pt idx="172">
                  <c:v>23.026700000000002</c:v>
                </c:pt>
                <c:pt idx="173">
                  <c:v>22.99822</c:v>
                </c:pt>
                <c:pt idx="174">
                  <c:v>22.967369999999999</c:v>
                </c:pt>
                <c:pt idx="175">
                  <c:v>22.956250000000001</c:v>
                </c:pt>
                <c:pt idx="176">
                  <c:v>22.968440000000001</c:v>
                </c:pt>
                <c:pt idx="177">
                  <c:v>22.973520000000001</c:v>
                </c:pt>
                <c:pt idx="178">
                  <c:v>23.003050000000002</c:v>
                </c:pt>
                <c:pt idx="179">
                  <c:v>23.03032</c:v>
                </c:pt>
                <c:pt idx="180">
                  <c:v>22.966840000000001</c:v>
                </c:pt>
                <c:pt idx="181">
                  <c:v>22.989599999999999</c:v>
                </c:pt>
                <c:pt idx="182">
                  <c:v>22.906639999999999</c:v>
                </c:pt>
                <c:pt idx="183">
                  <c:v>22.9528</c:v>
                </c:pt>
                <c:pt idx="184">
                  <c:v>22.922830000000001</c:v>
                </c:pt>
                <c:pt idx="185">
                  <c:v>22.961459999999999</c:v>
                </c:pt>
                <c:pt idx="186">
                  <c:v>22.967939999999999</c:v>
                </c:pt>
                <c:pt idx="187">
                  <c:v>22.927849999999999</c:v>
                </c:pt>
                <c:pt idx="188">
                  <c:v>22.98021</c:v>
                </c:pt>
                <c:pt idx="189">
                  <c:v>22.894960000000001</c:v>
                </c:pt>
                <c:pt idx="190">
                  <c:v>22.923909999999999</c:v>
                </c:pt>
                <c:pt idx="191">
                  <c:v>23.00412</c:v>
                </c:pt>
                <c:pt idx="192">
                  <c:v>23.030709999999999</c:v>
                </c:pt>
                <c:pt idx="193">
                  <c:v>22.947489999999998</c:v>
                </c:pt>
                <c:pt idx="194">
                  <c:v>22.97146</c:v>
                </c:pt>
                <c:pt idx="195">
                  <c:v>22.886399999999998</c:v>
                </c:pt>
                <c:pt idx="196">
                  <c:v>22.959569999999999</c:v>
                </c:pt>
                <c:pt idx="197">
                  <c:v>22.812100000000001</c:v>
                </c:pt>
                <c:pt idx="198">
                  <c:v>22.856819999999999</c:v>
                </c:pt>
                <c:pt idx="199">
                  <c:v>22.93871</c:v>
                </c:pt>
                <c:pt idx="200">
                  <c:v>22.878920000000001</c:v>
                </c:pt>
                <c:pt idx="201">
                  <c:v>22.93102</c:v>
                </c:pt>
                <c:pt idx="202">
                  <c:v>22.867329999999999</c:v>
                </c:pt>
                <c:pt idx="203">
                  <c:v>22.861139999999999</c:v>
                </c:pt>
                <c:pt idx="204">
                  <c:v>22.87865</c:v>
                </c:pt>
                <c:pt idx="205">
                  <c:v>22.883569999999999</c:v>
                </c:pt>
                <c:pt idx="206">
                  <c:v>22.90795</c:v>
                </c:pt>
                <c:pt idx="207">
                  <c:v>22.92379</c:v>
                </c:pt>
                <c:pt idx="208">
                  <c:v>22.89967</c:v>
                </c:pt>
                <c:pt idx="209">
                  <c:v>22.89228</c:v>
                </c:pt>
                <c:pt idx="210">
                  <c:v>22.898790000000002</c:v>
                </c:pt>
                <c:pt idx="211">
                  <c:v>22.890049999999999</c:v>
                </c:pt>
                <c:pt idx="212">
                  <c:v>22.833970000000001</c:v>
                </c:pt>
                <c:pt idx="213">
                  <c:v>22.875139999999998</c:v>
                </c:pt>
                <c:pt idx="214">
                  <c:v>22.907810000000001</c:v>
                </c:pt>
                <c:pt idx="215">
                  <c:v>22.958639999999999</c:v>
                </c:pt>
                <c:pt idx="216">
                  <c:v>22.903670000000002</c:v>
                </c:pt>
                <c:pt idx="217">
                  <c:v>22.89808</c:v>
                </c:pt>
                <c:pt idx="218">
                  <c:v>22.871079999999999</c:v>
                </c:pt>
                <c:pt idx="219">
                  <c:v>22.85361</c:v>
                </c:pt>
                <c:pt idx="220">
                  <c:v>22.852119999999999</c:v>
                </c:pt>
                <c:pt idx="221">
                  <c:v>22.836030000000001</c:v>
                </c:pt>
                <c:pt idx="222">
                  <c:v>22.812329999999999</c:v>
                </c:pt>
                <c:pt idx="223">
                  <c:v>22.84027</c:v>
                </c:pt>
                <c:pt idx="224">
                  <c:v>22.853179999999998</c:v>
                </c:pt>
                <c:pt idx="225">
                  <c:v>22.823270000000001</c:v>
                </c:pt>
                <c:pt idx="226">
                  <c:v>22.803139999999999</c:v>
                </c:pt>
                <c:pt idx="227">
                  <c:v>22.822769999999998</c:v>
                </c:pt>
                <c:pt idx="228">
                  <c:v>22.863379999999999</c:v>
                </c:pt>
                <c:pt idx="229">
                  <c:v>22.865539999999999</c:v>
                </c:pt>
                <c:pt idx="230">
                  <c:v>22.804760000000002</c:v>
                </c:pt>
                <c:pt idx="231">
                  <c:v>22.916060000000002</c:v>
                </c:pt>
                <c:pt idx="232">
                  <c:v>22.90841</c:v>
                </c:pt>
                <c:pt idx="233">
                  <c:v>22.932490000000001</c:v>
                </c:pt>
                <c:pt idx="234">
                  <c:v>22.860389999999999</c:v>
                </c:pt>
                <c:pt idx="235">
                  <c:v>22.850960000000001</c:v>
                </c:pt>
                <c:pt idx="236">
                  <c:v>22.879570000000001</c:v>
                </c:pt>
                <c:pt idx="237">
                  <c:v>22.874700000000001</c:v>
                </c:pt>
                <c:pt idx="238">
                  <c:v>22.918849999999999</c:v>
                </c:pt>
                <c:pt idx="239">
                  <c:v>22.904409999999999</c:v>
                </c:pt>
                <c:pt idx="240">
                  <c:v>22.87613</c:v>
                </c:pt>
                <c:pt idx="241">
                  <c:v>22.866679999999999</c:v>
                </c:pt>
                <c:pt idx="242">
                  <c:v>22.855879999999999</c:v>
                </c:pt>
                <c:pt idx="243">
                  <c:v>22.87415</c:v>
                </c:pt>
                <c:pt idx="244">
                  <c:v>22.907060000000001</c:v>
                </c:pt>
                <c:pt idx="245">
                  <c:v>22.88579</c:v>
                </c:pt>
                <c:pt idx="246">
                  <c:v>22.88757</c:v>
                </c:pt>
                <c:pt idx="247">
                  <c:v>22.87959</c:v>
                </c:pt>
                <c:pt idx="248">
                  <c:v>22.920249999999999</c:v>
                </c:pt>
                <c:pt idx="249">
                  <c:v>22.905909999999999</c:v>
                </c:pt>
                <c:pt idx="250">
                  <c:v>22.835550000000001</c:v>
                </c:pt>
                <c:pt idx="251">
                  <c:v>22.851700000000001</c:v>
                </c:pt>
                <c:pt idx="252">
                  <c:v>22.831569999999999</c:v>
                </c:pt>
                <c:pt idx="253">
                  <c:v>22.898050000000001</c:v>
                </c:pt>
                <c:pt idx="254">
                  <c:v>22.900449999999999</c:v>
                </c:pt>
                <c:pt idx="255">
                  <c:v>22.86777</c:v>
                </c:pt>
                <c:pt idx="256">
                  <c:v>22.86065</c:v>
                </c:pt>
                <c:pt idx="257">
                  <c:v>22.865670000000001</c:v>
                </c:pt>
                <c:pt idx="258">
                  <c:v>22.827570000000001</c:v>
                </c:pt>
                <c:pt idx="259">
                  <c:v>22.892499999999998</c:v>
                </c:pt>
                <c:pt idx="260">
                  <c:v>22.855090000000001</c:v>
                </c:pt>
                <c:pt idx="261">
                  <c:v>22.830259999999999</c:v>
                </c:pt>
                <c:pt idx="262">
                  <c:v>22.85276</c:v>
                </c:pt>
                <c:pt idx="263">
                  <c:v>22.79768</c:v>
                </c:pt>
                <c:pt idx="264">
                  <c:v>22.857250000000001</c:v>
                </c:pt>
                <c:pt idx="265">
                  <c:v>22.837350000000001</c:v>
                </c:pt>
                <c:pt idx="266">
                  <c:v>22.813140000000001</c:v>
                </c:pt>
                <c:pt idx="267">
                  <c:v>22.799569999999999</c:v>
                </c:pt>
                <c:pt idx="268">
                  <c:v>22.865349999999999</c:v>
                </c:pt>
                <c:pt idx="269">
                  <c:v>22.899370000000001</c:v>
                </c:pt>
                <c:pt idx="270">
                  <c:v>22.888210000000001</c:v>
                </c:pt>
                <c:pt idx="271">
                  <c:v>22.84873</c:v>
                </c:pt>
                <c:pt idx="272">
                  <c:v>22.896350000000002</c:v>
                </c:pt>
                <c:pt idx="273">
                  <c:v>22.893529999999998</c:v>
                </c:pt>
                <c:pt idx="274">
                  <c:v>22.849450000000001</c:v>
                </c:pt>
                <c:pt idx="275">
                  <c:v>22.794979999999999</c:v>
                </c:pt>
                <c:pt idx="276">
                  <c:v>22.759039999999999</c:v>
                </c:pt>
                <c:pt idx="277">
                  <c:v>22.787459999999999</c:v>
                </c:pt>
                <c:pt idx="278">
                  <c:v>22.79684</c:v>
                </c:pt>
                <c:pt idx="279">
                  <c:v>22.800899999999999</c:v>
                </c:pt>
                <c:pt idx="280">
                  <c:v>22.718900000000001</c:v>
                </c:pt>
                <c:pt idx="281">
                  <c:v>22.685020000000002</c:v>
                </c:pt>
                <c:pt idx="282">
                  <c:v>22.710070000000002</c:v>
                </c:pt>
                <c:pt idx="283">
                  <c:v>22.736930000000001</c:v>
                </c:pt>
                <c:pt idx="284">
                  <c:v>22.82095</c:v>
                </c:pt>
                <c:pt idx="285">
                  <c:v>22.831890000000001</c:v>
                </c:pt>
                <c:pt idx="286">
                  <c:v>22.830970000000001</c:v>
                </c:pt>
                <c:pt idx="287">
                  <c:v>22.814969999999999</c:v>
                </c:pt>
                <c:pt idx="288">
                  <c:v>22.760539999999999</c:v>
                </c:pt>
                <c:pt idx="289">
                  <c:v>22.795439999999999</c:v>
                </c:pt>
                <c:pt idx="290">
                  <c:v>22.796060000000001</c:v>
                </c:pt>
                <c:pt idx="291">
                  <c:v>22.805900000000001</c:v>
                </c:pt>
                <c:pt idx="292">
                  <c:v>22.812819999999999</c:v>
                </c:pt>
                <c:pt idx="293">
                  <c:v>22.77469</c:v>
                </c:pt>
                <c:pt idx="294">
                  <c:v>22.786349999999999</c:v>
                </c:pt>
                <c:pt idx="295">
                  <c:v>22.759309999999999</c:v>
                </c:pt>
                <c:pt idx="296">
                  <c:v>22.759119999999999</c:v>
                </c:pt>
                <c:pt idx="297">
                  <c:v>22.789280000000002</c:v>
                </c:pt>
                <c:pt idx="298">
                  <c:v>22.773599999999998</c:v>
                </c:pt>
                <c:pt idx="299">
                  <c:v>22.781110000000002</c:v>
                </c:pt>
                <c:pt idx="300">
                  <c:v>22.80273</c:v>
                </c:pt>
                <c:pt idx="301">
                  <c:v>22.76108</c:v>
                </c:pt>
                <c:pt idx="302">
                  <c:v>22.69445</c:v>
                </c:pt>
                <c:pt idx="303">
                  <c:v>22.760660000000001</c:v>
                </c:pt>
                <c:pt idx="304">
                  <c:v>22.771550000000001</c:v>
                </c:pt>
                <c:pt idx="305">
                  <c:v>22.783560000000001</c:v>
                </c:pt>
                <c:pt idx="306">
                  <c:v>22.810410000000001</c:v>
                </c:pt>
                <c:pt idx="307">
                  <c:v>22.832850000000001</c:v>
                </c:pt>
                <c:pt idx="308">
                  <c:v>22.808530000000001</c:v>
                </c:pt>
                <c:pt idx="309">
                  <c:v>22.811920000000001</c:v>
                </c:pt>
                <c:pt idx="310">
                  <c:v>22.825489999999999</c:v>
                </c:pt>
                <c:pt idx="311">
                  <c:v>22.776</c:v>
                </c:pt>
                <c:pt idx="312">
                  <c:v>22.760629999999999</c:v>
                </c:pt>
                <c:pt idx="313">
                  <c:v>22.76624</c:v>
                </c:pt>
                <c:pt idx="314">
                  <c:v>22.74736</c:v>
                </c:pt>
                <c:pt idx="315">
                  <c:v>22.79177</c:v>
                </c:pt>
                <c:pt idx="316">
                  <c:v>22.78116</c:v>
                </c:pt>
                <c:pt idx="317">
                  <c:v>22.785309999999999</c:v>
                </c:pt>
                <c:pt idx="318">
                  <c:v>22.821179999999998</c:v>
                </c:pt>
                <c:pt idx="319">
                  <c:v>22.834510000000002</c:v>
                </c:pt>
                <c:pt idx="320">
                  <c:v>22.825299999999999</c:v>
                </c:pt>
                <c:pt idx="321">
                  <c:v>22.679690000000001</c:v>
                </c:pt>
                <c:pt idx="322">
                  <c:v>22.70102</c:v>
                </c:pt>
                <c:pt idx="323">
                  <c:v>22.763030000000001</c:v>
                </c:pt>
                <c:pt idx="324">
                  <c:v>22.66292</c:v>
                </c:pt>
                <c:pt idx="325">
                  <c:v>22.70112</c:v>
                </c:pt>
                <c:pt idx="326">
                  <c:v>22.720020000000002</c:v>
                </c:pt>
                <c:pt idx="327">
                  <c:v>22.71162</c:v>
                </c:pt>
                <c:pt idx="328">
                  <c:v>22.693190000000001</c:v>
                </c:pt>
                <c:pt idx="329">
                  <c:v>22.831340000000001</c:v>
                </c:pt>
                <c:pt idx="330">
                  <c:v>22.71152</c:v>
                </c:pt>
                <c:pt idx="331">
                  <c:v>22.717870000000001</c:v>
                </c:pt>
                <c:pt idx="332">
                  <c:v>22.68694</c:v>
                </c:pt>
                <c:pt idx="333">
                  <c:v>22.74624</c:v>
                </c:pt>
                <c:pt idx="334">
                  <c:v>22.610050000000001</c:v>
                </c:pt>
                <c:pt idx="335">
                  <c:v>22.66938</c:v>
                </c:pt>
                <c:pt idx="336">
                  <c:v>22.716080000000002</c:v>
                </c:pt>
                <c:pt idx="337">
                  <c:v>22.727530000000002</c:v>
                </c:pt>
                <c:pt idx="338">
                  <c:v>22.735880000000002</c:v>
                </c:pt>
                <c:pt idx="339">
                  <c:v>22.717870000000001</c:v>
                </c:pt>
                <c:pt idx="340">
                  <c:v>22.674420000000001</c:v>
                </c:pt>
                <c:pt idx="341">
                  <c:v>22.73311</c:v>
                </c:pt>
                <c:pt idx="342">
                  <c:v>22.699780000000001</c:v>
                </c:pt>
                <c:pt idx="343">
                  <c:v>22.801490000000001</c:v>
                </c:pt>
                <c:pt idx="344">
                  <c:v>22.80462</c:v>
                </c:pt>
                <c:pt idx="345">
                  <c:v>22.84122</c:v>
                </c:pt>
                <c:pt idx="346">
                  <c:v>22.780480000000001</c:v>
                </c:pt>
                <c:pt idx="347">
                  <c:v>22.842030000000001</c:v>
                </c:pt>
                <c:pt idx="348">
                  <c:v>22.760459999999998</c:v>
                </c:pt>
                <c:pt idx="349">
                  <c:v>22.828679999999999</c:v>
                </c:pt>
                <c:pt idx="350">
                  <c:v>22.761019999999998</c:v>
                </c:pt>
                <c:pt idx="351">
                  <c:v>22.742010000000001</c:v>
                </c:pt>
                <c:pt idx="352">
                  <c:v>22.77619</c:v>
                </c:pt>
                <c:pt idx="353">
                  <c:v>22.788499999999999</c:v>
                </c:pt>
                <c:pt idx="354">
                  <c:v>22.752590000000001</c:v>
                </c:pt>
                <c:pt idx="355">
                  <c:v>22.807110000000002</c:v>
                </c:pt>
                <c:pt idx="356">
                  <c:v>22.77768</c:v>
                </c:pt>
                <c:pt idx="357">
                  <c:v>22.728269999999998</c:v>
                </c:pt>
                <c:pt idx="358">
                  <c:v>22.737210000000001</c:v>
                </c:pt>
                <c:pt idx="359">
                  <c:v>22.792400000000001</c:v>
                </c:pt>
                <c:pt idx="360">
                  <c:v>22.760770000000001</c:v>
                </c:pt>
                <c:pt idx="361">
                  <c:v>22.739650000000001</c:v>
                </c:pt>
                <c:pt idx="362">
                  <c:v>22.810089999999999</c:v>
                </c:pt>
                <c:pt idx="363">
                  <c:v>22.782129999999999</c:v>
                </c:pt>
                <c:pt idx="364">
                  <c:v>22.785119999999999</c:v>
                </c:pt>
                <c:pt idx="365">
                  <c:v>22.795259999999999</c:v>
                </c:pt>
                <c:pt idx="366">
                  <c:v>22.811620000000001</c:v>
                </c:pt>
                <c:pt idx="367">
                  <c:v>22.823139999999999</c:v>
                </c:pt>
                <c:pt idx="368">
                  <c:v>22.909300000000002</c:v>
                </c:pt>
                <c:pt idx="369">
                  <c:v>22.972860000000001</c:v>
                </c:pt>
                <c:pt idx="370">
                  <c:v>23.041540000000001</c:v>
                </c:pt>
                <c:pt idx="371">
                  <c:v>23.176970000000001</c:v>
                </c:pt>
                <c:pt idx="372">
                  <c:v>23.28098</c:v>
                </c:pt>
                <c:pt idx="373">
                  <c:v>23.366669999999999</c:v>
                </c:pt>
                <c:pt idx="374">
                  <c:v>23.49644</c:v>
                </c:pt>
                <c:pt idx="375">
                  <c:v>23.596920000000001</c:v>
                </c:pt>
                <c:pt idx="376">
                  <c:v>23.648610000000001</c:v>
                </c:pt>
                <c:pt idx="377">
                  <c:v>23.824660000000002</c:v>
                </c:pt>
                <c:pt idx="378">
                  <c:v>23.94622</c:v>
                </c:pt>
                <c:pt idx="379">
                  <c:v>24.071819999999999</c:v>
                </c:pt>
                <c:pt idx="380">
                  <c:v>24.20814</c:v>
                </c:pt>
                <c:pt idx="381">
                  <c:v>24.422270000000001</c:v>
                </c:pt>
                <c:pt idx="382">
                  <c:v>24.465199999999999</c:v>
                </c:pt>
                <c:pt idx="383">
                  <c:v>24.556080000000001</c:v>
                </c:pt>
                <c:pt idx="384">
                  <c:v>24.691210000000002</c:v>
                </c:pt>
                <c:pt idx="385">
                  <c:v>24.867180000000001</c:v>
                </c:pt>
                <c:pt idx="386">
                  <c:v>25.065909999999999</c:v>
                </c:pt>
                <c:pt idx="387">
                  <c:v>25.20243</c:v>
                </c:pt>
                <c:pt idx="388">
                  <c:v>25.366679999999999</c:v>
                </c:pt>
                <c:pt idx="389">
                  <c:v>25.459949999999999</c:v>
                </c:pt>
                <c:pt idx="390">
                  <c:v>25.56391</c:v>
                </c:pt>
                <c:pt idx="391">
                  <c:v>25.735700000000001</c:v>
                </c:pt>
                <c:pt idx="392">
                  <c:v>25.870180000000001</c:v>
                </c:pt>
                <c:pt idx="393">
                  <c:v>26.058630000000001</c:v>
                </c:pt>
                <c:pt idx="394">
                  <c:v>26.195519999999998</c:v>
                </c:pt>
                <c:pt idx="395">
                  <c:v>26.295300000000001</c:v>
                </c:pt>
                <c:pt idx="396">
                  <c:v>26.410129999999999</c:v>
                </c:pt>
                <c:pt idx="397">
                  <c:v>26.566939999999999</c:v>
                </c:pt>
                <c:pt idx="398">
                  <c:v>26.730049999999999</c:v>
                </c:pt>
                <c:pt idx="399">
                  <c:v>26.87923</c:v>
                </c:pt>
                <c:pt idx="400">
                  <c:v>27.029579999999999</c:v>
                </c:pt>
                <c:pt idx="401">
                  <c:v>27.115400000000001</c:v>
                </c:pt>
                <c:pt idx="402">
                  <c:v>27.305019999999999</c:v>
                </c:pt>
                <c:pt idx="403">
                  <c:v>27.406860000000002</c:v>
                </c:pt>
                <c:pt idx="404">
                  <c:v>27.533919999999998</c:v>
                </c:pt>
                <c:pt idx="405">
                  <c:v>27.717009999999998</c:v>
                </c:pt>
                <c:pt idx="406">
                  <c:v>27.854980000000001</c:v>
                </c:pt>
                <c:pt idx="407">
                  <c:v>28.007090000000002</c:v>
                </c:pt>
                <c:pt idx="408">
                  <c:v>28.09206</c:v>
                </c:pt>
                <c:pt idx="409">
                  <c:v>28.216850000000001</c:v>
                </c:pt>
                <c:pt idx="410">
                  <c:v>28.314350000000001</c:v>
                </c:pt>
                <c:pt idx="411">
                  <c:v>28.465389999999999</c:v>
                </c:pt>
                <c:pt idx="412">
                  <c:v>28.691520000000001</c:v>
                </c:pt>
                <c:pt idx="413">
                  <c:v>28.83914</c:v>
                </c:pt>
                <c:pt idx="414">
                  <c:v>28.991620000000001</c:v>
                </c:pt>
                <c:pt idx="415">
                  <c:v>29.054829999999999</c:v>
                </c:pt>
                <c:pt idx="416">
                  <c:v>29.198049999999999</c:v>
                </c:pt>
                <c:pt idx="417">
                  <c:v>29.40681</c:v>
                </c:pt>
                <c:pt idx="418">
                  <c:v>29.493130000000001</c:v>
                </c:pt>
                <c:pt idx="419">
                  <c:v>29.63429</c:v>
                </c:pt>
                <c:pt idx="420">
                  <c:v>29.785319999999999</c:v>
                </c:pt>
                <c:pt idx="421">
                  <c:v>29.913709999999998</c:v>
                </c:pt>
                <c:pt idx="422">
                  <c:v>30.058610000000002</c:v>
                </c:pt>
                <c:pt idx="423">
                  <c:v>30.12453</c:v>
                </c:pt>
                <c:pt idx="424">
                  <c:v>30.226890000000001</c:v>
                </c:pt>
                <c:pt idx="425">
                  <c:v>30.429539999999999</c:v>
                </c:pt>
                <c:pt idx="426">
                  <c:v>30.582689999999999</c:v>
                </c:pt>
                <c:pt idx="427">
                  <c:v>30.750029999999999</c:v>
                </c:pt>
                <c:pt idx="428">
                  <c:v>30.863779999999998</c:v>
                </c:pt>
                <c:pt idx="429">
                  <c:v>30.962409999999998</c:v>
                </c:pt>
                <c:pt idx="430">
                  <c:v>31.14378</c:v>
                </c:pt>
                <c:pt idx="431">
                  <c:v>31.187000000000001</c:v>
                </c:pt>
                <c:pt idx="432">
                  <c:v>31.315020000000001</c:v>
                </c:pt>
                <c:pt idx="433">
                  <c:v>31.456939999999999</c:v>
                </c:pt>
                <c:pt idx="434">
                  <c:v>31.626049999999999</c:v>
                </c:pt>
                <c:pt idx="435">
                  <c:v>31.82151</c:v>
                </c:pt>
                <c:pt idx="436">
                  <c:v>31.958939999999998</c:v>
                </c:pt>
                <c:pt idx="437">
                  <c:v>32.127650000000003</c:v>
                </c:pt>
                <c:pt idx="438">
                  <c:v>32.24577</c:v>
                </c:pt>
                <c:pt idx="439">
                  <c:v>32.348849999999999</c:v>
                </c:pt>
                <c:pt idx="440">
                  <c:v>32.476140000000001</c:v>
                </c:pt>
                <c:pt idx="441">
                  <c:v>32.60154</c:v>
                </c:pt>
                <c:pt idx="442">
                  <c:v>32.770710000000001</c:v>
                </c:pt>
                <c:pt idx="443">
                  <c:v>32.850490000000001</c:v>
                </c:pt>
                <c:pt idx="444">
                  <c:v>32.980739999999997</c:v>
                </c:pt>
                <c:pt idx="445">
                  <c:v>33.087910000000001</c:v>
                </c:pt>
                <c:pt idx="446">
                  <c:v>33.189959999999999</c:v>
                </c:pt>
                <c:pt idx="447">
                  <c:v>33.3752</c:v>
                </c:pt>
                <c:pt idx="448">
                  <c:v>33.526620000000001</c:v>
                </c:pt>
                <c:pt idx="449">
                  <c:v>33.626240000000003</c:v>
                </c:pt>
                <c:pt idx="450">
                  <c:v>33.764650000000003</c:v>
                </c:pt>
                <c:pt idx="451">
                  <c:v>33.8872</c:v>
                </c:pt>
                <c:pt idx="452">
                  <c:v>34.04186</c:v>
                </c:pt>
                <c:pt idx="453">
                  <c:v>34.166449999999998</c:v>
                </c:pt>
                <c:pt idx="454">
                  <c:v>34.305759999999999</c:v>
                </c:pt>
                <c:pt idx="455">
                  <c:v>34.428849999999997</c:v>
                </c:pt>
                <c:pt idx="456">
                  <c:v>34.532249999999998</c:v>
                </c:pt>
                <c:pt idx="457">
                  <c:v>34.65598</c:v>
                </c:pt>
                <c:pt idx="458">
                  <c:v>34.81776</c:v>
                </c:pt>
                <c:pt idx="459">
                  <c:v>34.942169999999997</c:v>
                </c:pt>
                <c:pt idx="460">
                  <c:v>35.092269999999999</c:v>
                </c:pt>
                <c:pt idx="461">
                  <c:v>35.227290000000004</c:v>
                </c:pt>
                <c:pt idx="462">
                  <c:v>35.412820000000004</c:v>
                </c:pt>
                <c:pt idx="463">
                  <c:v>35.478209999999997</c:v>
                </c:pt>
                <c:pt idx="464">
                  <c:v>35.546860000000002</c:v>
                </c:pt>
                <c:pt idx="465">
                  <c:v>35.718539999999997</c:v>
                </c:pt>
                <c:pt idx="466">
                  <c:v>35.857120000000002</c:v>
                </c:pt>
                <c:pt idx="467">
                  <c:v>35.952179999999998</c:v>
                </c:pt>
                <c:pt idx="468">
                  <c:v>36.060279999999999</c:v>
                </c:pt>
                <c:pt idx="469">
                  <c:v>36.23733</c:v>
                </c:pt>
                <c:pt idx="470">
                  <c:v>36.344810000000003</c:v>
                </c:pt>
                <c:pt idx="471">
                  <c:v>36.44509</c:v>
                </c:pt>
                <c:pt idx="472">
                  <c:v>36.542639999999999</c:v>
                </c:pt>
                <c:pt idx="473">
                  <c:v>36.724879999999999</c:v>
                </c:pt>
                <c:pt idx="474">
                  <c:v>36.795189999999998</c:v>
                </c:pt>
                <c:pt idx="475">
                  <c:v>36.912520000000001</c:v>
                </c:pt>
                <c:pt idx="476">
                  <c:v>37.063420000000001</c:v>
                </c:pt>
                <c:pt idx="477">
                  <c:v>37.199739999999998</c:v>
                </c:pt>
                <c:pt idx="478">
                  <c:v>37.33914</c:v>
                </c:pt>
                <c:pt idx="479">
                  <c:v>37.451439999999998</c:v>
                </c:pt>
                <c:pt idx="480">
                  <c:v>37.580150000000003</c:v>
                </c:pt>
                <c:pt idx="481">
                  <c:v>37.731999999999999</c:v>
                </c:pt>
                <c:pt idx="482">
                  <c:v>37.83878</c:v>
                </c:pt>
                <c:pt idx="483">
                  <c:v>38.010170000000002</c:v>
                </c:pt>
                <c:pt idx="484">
                  <c:v>38.172310000000003</c:v>
                </c:pt>
                <c:pt idx="485">
                  <c:v>38.181040000000003</c:v>
                </c:pt>
                <c:pt idx="486">
                  <c:v>38.411200000000001</c:v>
                </c:pt>
                <c:pt idx="487">
                  <c:v>38.459449999999997</c:v>
                </c:pt>
                <c:pt idx="488">
                  <c:v>38.583399999999997</c:v>
                </c:pt>
                <c:pt idx="489">
                  <c:v>38.776769999999999</c:v>
                </c:pt>
                <c:pt idx="490">
                  <c:v>38.773530000000001</c:v>
                </c:pt>
                <c:pt idx="491">
                  <c:v>39.004440000000002</c:v>
                </c:pt>
                <c:pt idx="492">
                  <c:v>39.106540000000003</c:v>
                </c:pt>
                <c:pt idx="493">
                  <c:v>39.184139999999999</c:v>
                </c:pt>
                <c:pt idx="494">
                  <c:v>39.355409999999999</c:v>
                </c:pt>
                <c:pt idx="495">
                  <c:v>39.482059999999997</c:v>
                </c:pt>
                <c:pt idx="496">
                  <c:v>39.647280000000002</c:v>
                </c:pt>
                <c:pt idx="497">
                  <c:v>39.72392</c:v>
                </c:pt>
                <c:pt idx="498">
                  <c:v>39.867469999999997</c:v>
                </c:pt>
                <c:pt idx="499">
                  <c:v>39.974040000000002</c:v>
                </c:pt>
                <c:pt idx="500">
                  <c:v>40.094859999999997</c:v>
                </c:pt>
                <c:pt idx="501">
                  <c:v>40.26238</c:v>
                </c:pt>
                <c:pt idx="502">
                  <c:v>40.270719999999997</c:v>
                </c:pt>
                <c:pt idx="503">
                  <c:v>40.47663</c:v>
                </c:pt>
                <c:pt idx="504">
                  <c:v>40.675049999999999</c:v>
                </c:pt>
                <c:pt idx="505">
                  <c:v>40.695610000000002</c:v>
                </c:pt>
                <c:pt idx="506">
                  <c:v>40.851599999999998</c:v>
                </c:pt>
                <c:pt idx="507">
                  <c:v>40.926160000000003</c:v>
                </c:pt>
                <c:pt idx="508">
                  <c:v>41.115540000000003</c:v>
                </c:pt>
                <c:pt idx="509">
                  <c:v>41.158540000000002</c:v>
                </c:pt>
                <c:pt idx="510">
                  <c:v>41.155830000000002</c:v>
                </c:pt>
                <c:pt idx="511">
                  <c:v>41.44923</c:v>
                </c:pt>
                <c:pt idx="512">
                  <c:v>41.587580000000003</c:v>
                </c:pt>
                <c:pt idx="513">
                  <c:v>41.712870000000002</c:v>
                </c:pt>
                <c:pt idx="514">
                  <c:v>41.798000000000002</c:v>
                </c:pt>
                <c:pt idx="515">
                  <c:v>41.932699999999997</c:v>
                </c:pt>
                <c:pt idx="516">
                  <c:v>42.164760000000001</c:v>
                </c:pt>
                <c:pt idx="517">
                  <c:v>42.24521</c:v>
                </c:pt>
                <c:pt idx="518">
                  <c:v>42.358849999999997</c:v>
                </c:pt>
                <c:pt idx="519">
                  <c:v>42.50855</c:v>
                </c:pt>
                <c:pt idx="520">
                  <c:v>42.619630000000001</c:v>
                </c:pt>
                <c:pt idx="521">
                  <c:v>42.714390000000002</c:v>
                </c:pt>
                <c:pt idx="522">
                  <c:v>42.844619999999999</c:v>
                </c:pt>
                <c:pt idx="523">
                  <c:v>42.964950000000002</c:v>
                </c:pt>
                <c:pt idx="524">
                  <c:v>43.060110000000002</c:v>
                </c:pt>
                <c:pt idx="525">
                  <c:v>43.100279999999998</c:v>
                </c:pt>
                <c:pt idx="526">
                  <c:v>43.314079999999997</c:v>
                </c:pt>
                <c:pt idx="527">
                  <c:v>43.448700000000002</c:v>
                </c:pt>
                <c:pt idx="528">
                  <c:v>43.55791</c:v>
                </c:pt>
                <c:pt idx="529">
                  <c:v>43.657130000000002</c:v>
                </c:pt>
                <c:pt idx="530">
                  <c:v>43.754669999999997</c:v>
                </c:pt>
                <c:pt idx="531">
                  <c:v>43.871609999999997</c:v>
                </c:pt>
                <c:pt idx="532">
                  <c:v>43.976779999999998</c:v>
                </c:pt>
                <c:pt idx="533">
                  <c:v>44.065620000000003</c:v>
                </c:pt>
                <c:pt idx="534">
                  <c:v>44.263809999999999</c:v>
                </c:pt>
                <c:pt idx="535">
                  <c:v>44.3919</c:v>
                </c:pt>
                <c:pt idx="536">
                  <c:v>44.428100000000001</c:v>
                </c:pt>
                <c:pt idx="537">
                  <c:v>44.632129999999997</c:v>
                </c:pt>
                <c:pt idx="538">
                  <c:v>44.713369999999998</c:v>
                </c:pt>
                <c:pt idx="539">
                  <c:v>44.844450000000002</c:v>
                </c:pt>
                <c:pt idx="540">
                  <c:v>44.967590000000001</c:v>
                </c:pt>
                <c:pt idx="541">
                  <c:v>45.045360000000002</c:v>
                </c:pt>
                <c:pt idx="542">
                  <c:v>45.192999999999998</c:v>
                </c:pt>
                <c:pt idx="543">
                  <c:v>45.296880000000002</c:v>
                </c:pt>
                <c:pt idx="544">
                  <c:v>45.289230000000003</c:v>
                </c:pt>
                <c:pt idx="545">
                  <c:v>45.4589</c:v>
                </c:pt>
                <c:pt idx="546">
                  <c:v>45.58502</c:v>
                </c:pt>
                <c:pt idx="547">
                  <c:v>45.767290000000003</c:v>
                </c:pt>
                <c:pt idx="548">
                  <c:v>45.781779999999998</c:v>
                </c:pt>
                <c:pt idx="549">
                  <c:v>45.986800000000002</c:v>
                </c:pt>
                <c:pt idx="550">
                  <c:v>46.081719999999997</c:v>
                </c:pt>
                <c:pt idx="551">
                  <c:v>46.220350000000003</c:v>
                </c:pt>
                <c:pt idx="552">
                  <c:v>46.29815</c:v>
                </c:pt>
                <c:pt idx="553">
                  <c:v>46.366990000000001</c:v>
                </c:pt>
                <c:pt idx="554">
                  <c:v>46.479889999999997</c:v>
                </c:pt>
                <c:pt idx="555">
                  <c:v>46.558999999999997</c:v>
                </c:pt>
                <c:pt idx="556">
                  <c:v>46.638640000000002</c:v>
                </c:pt>
                <c:pt idx="557">
                  <c:v>46.839239999999997</c:v>
                </c:pt>
                <c:pt idx="558">
                  <c:v>46.931950000000001</c:v>
                </c:pt>
                <c:pt idx="559">
                  <c:v>46.970300000000002</c:v>
                </c:pt>
                <c:pt idx="560">
                  <c:v>47.044469999999997</c:v>
                </c:pt>
                <c:pt idx="561">
                  <c:v>47.192959999999999</c:v>
                </c:pt>
                <c:pt idx="562">
                  <c:v>47.308929999999997</c:v>
                </c:pt>
                <c:pt idx="563">
                  <c:v>47.513579999999997</c:v>
                </c:pt>
                <c:pt idx="564">
                  <c:v>47.604579999999999</c:v>
                </c:pt>
                <c:pt idx="565">
                  <c:v>47.786920000000002</c:v>
                </c:pt>
                <c:pt idx="566">
                  <c:v>47.868340000000003</c:v>
                </c:pt>
                <c:pt idx="567">
                  <c:v>48.046199999999999</c:v>
                </c:pt>
                <c:pt idx="568">
                  <c:v>48.11195</c:v>
                </c:pt>
                <c:pt idx="569">
                  <c:v>48.23066</c:v>
                </c:pt>
                <c:pt idx="570">
                  <c:v>48.282559999999997</c:v>
                </c:pt>
                <c:pt idx="571">
                  <c:v>48.416890000000002</c:v>
                </c:pt>
                <c:pt idx="572">
                  <c:v>48.531170000000003</c:v>
                </c:pt>
                <c:pt idx="573">
                  <c:v>48.655050000000003</c:v>
                </c:pt>
                <c:pt idx="574">
                  <c:v>48.802430000000001</c:v>
                </c:pt>
                <c:pt idx="575">
                  <c:v>48.902180000000001</c:v>
                </c:pt>
                <c:pt idx="576">
                  <c:v>49.05254</c:v>
                </c:pt>
                <c:pt idx="577">
                  <c:v>49.157359999999997</c:v>
                </c:pt>
                <c:pt idx="578">
                  <c:v>49.214419999999997</c:v>
                </c:pt>
                <c:pt idx="579">
                  <c:v>49.330680000000001</c:v>
                </c:pt>
                <c:pt idx="580">
                  <c:v>49.413800000000002</c:v>
                </c:pt>
                <c:pt idx="581">
                  <c:v>49.486089999999997</c:v>
                </c:pt>
                <c:pt idx="582">
                  <c:v>49.560369999999999</c:v>
                </c:pt>
                <c:pt idx="583">
                  <c:v>49.732460000000003</c:v>
                </c:pt>
                <c:pt idx="584">
                  <c:v>49.891109999999998</c:v>
                </c:pt>
                <c:pt idx="585">
                  <c:v>49.906329999999997</c:v>
                </c:pt>
                <c:pt idx="586">
                  <c:v>50.019620000000003</c:v>
                </c:pt>
                <c:pt idx="587">
                  <c:v>50.199849999999998</c:v>
                </c:pt>
                <c:pt idx="588">
                  <c:v>50.27422</c:v>
                </c:pt>
                <c:pt idx="589">
                  <c:v>50.35754</c:v>
                </c:pt>
                <c:pt idx="590">
                  <c:v>50.448819999999998</c:v>
                </c:pt>
                <c:pt idx="591">
                  <c:v>50.556190000000001</c:v>
                </c:pt>
                <c:pt idx="592">
                  <c:v>50.626089999999998</c:v>
                </c:pt>
                <c:pt idx="593">
                  <c:v>50.731090000000002</c:v>
                </c:pt>
                <c:pt idx="594">
                  <c:v>50.88232</c:v>
                </c:pt>
                <c:pt idx="595">
                  <c:v>50.988529999999997</c:v>
                </c:pt>
                <c:pt idx="596">
                  <c:v>51.14311</c:v>
                </c:pt>
                <c:pt idx="597">
                  <c:v>51.258589999999998</c:v>
                </c:pt>
                <c:pt idx="598">
                  <c:v>51.349400000000003</c:v>
                </c:pt>
                <c:pt idx="599">
                  <c:v>51.531489999999998</c:v>
                </c:pt>
                <c:pt idx="600">
                  <c:v>51.54177</c:v>
                </c:pt>
                <c:pt idx="601">
                  <c:v>51.653739999999999</c:v>
                </c:pt>
                <c:pt idx="602">
                  <c:v>51.789960000000001</c:v>
                </c:pt>
                <c:pt idx="603">
                  <c:v>51.87764</c:v>
                </c:pt>
                <c:pt idx="604">
                  <c:v>51.953220000000002</c:v>
                </c:pt>
                <c:pt idx="605">
                  <c:v>52.080620000000003</c:v>
                </c:pt>
                <c:pt idx="606">
                  <c:v>52.215170000000001</c:v>
                </c:pt>
                <c:pt idx="607">
                  <c:v>52.274540000000002</c:v>
                </c:pt>
                <c:pt idx="608">
                  <c:v>52.406140000000001</c:v>
                </c:pt>
                <c:pt idx="609">
                  <c:v>52.495829999999998</c:v>
                </c:pt>
                <c:pt idx="610">
                  <c:v>52.614040000000003</c:v>
                </c:pt>
                <c:pt idx="611">
                  <c:v>52.61918</c:v>
                </c:pt>
                <c:pt idx="612">
                  <c:v>52.799390000000002</c:v>
                </c:pt>
                <c:pt idx="613">
                  <c:v>52.899900000000002</c:v>
                </c:pt>
                <c:pt idx="614">
                  <c:v>53.020420000000001</c:v>
                </c:pt>
                <c:pt idx="615">
                  <c:v>53.120339999999999</c:v>
                </c:pt>
                <c:pt idx="616">
                  <c:v>53.262909999999998</c:v>
                </c:pt>
                <c:pt idx="617">
                  <c:v>53.29466</c:v>
                </c:pt>
                <c:pt idx="618">
                  <c:v>53.421590000000002</c:v>
                </c:pt>
                <c:pt idx="619">
                  <c:v>53.577350000000003</c:v>
                </c:pt>
                <c:pt idx="620">
                  <c:v>53.636229999999998</c:v>
                </c:pt>
                <c:pt idx="621">
                  <c:v>53.66554</c:v>
                </c:pt>
                <c:pt idx="622">
                  <c:v>53.807099999999998</c:v>
                </c:pt>
                <c:pt idx="623">
                  <c:v>53.960410000000003</c:v>
                </c:pt>
                <c:pt idx="624">
                  <c:v>54.114139999999999</c:v>
                </c:pt>
                <c:pt idx="625">
                  <c:v>54.158450000000002</c:v>
                </c:pt>
                <c:pt idx="626">
                  <c:v>54.306780000000003</c:v>
                </c:pt>
                <c:pt idx="627">
                  <c:v>54.396709999999999</c:v>
                </c:pt>
                <c:pt idx="628">
                  <c:v>54.488160000000001</c:v>
                </c:pt>
                <c:pt idx="629">
                  <c:v>54.651780000000002</c:v>
                </c:pt>
                <c:pt idx="630">
                  <c:v>54.633130000000001</c:v>
                </c:pt>
                <c:pt idx="631">
                  <c:v>54.821449999999999</c:v>
                </c:pt>
                <c:pt idx="632">
                  <c:v>54.925339999999998</c:v>
                </c:pt>
                <c:pt idx="633">
                  <c:v>55.047139999999999</c:v>
                </c:pt>
                <c:pt idx="634">
                  <c:v>55.213630000000002</c:v>
                </c:pt>
                <c:pt idx="635">
                  <c:v>55.324249999999999</c:v>
                </c:pt>
                <c:pt idx="636">
                  <c:v>55.418959999999998</c:v>
                </c:pt>
                <c:pt idx="637">
                  <c:v>55.492539999999998</c:v>
                </c:pt>
                <c:pt idx="638">
                  <c:v>55.539940000000001</c:v>
                </c:pt>
                <c:pt idx="639">
                  <c:v>55.659750000000003</c:v>
                </c:pt>
                <c:pt idx="640">
                  <c:v>55.732410000000002</c:v>
                </c:pt>
                <c:pt idx="641">
                  <c:v>55.90578</c:v>
                </c:pt>
                <c:pt idx="642">
                  <c:v>56.000839999999997</c:v>
                </c:pt>
                <c:pt idx="643">
                  <c:v>56.048650000000002</c:v>
                </c:pt>
                <c:pt idx="644">
                  <c:v>56.215530000000001</c:v>
                </c:pt>
                <c:pt idx="645">
                  <c:v>56.249600000000001</c:v>
                </c:pt>
                <c:pt idx="646">
                  <c:v>56.349119999999999</c:v>
                </c:pt>
                <c:pt idx="647">
                  <c:v>56.509279999999997</c:v>
                </c:pt>
                <c:pt idx="648">
                  <c:v>56.568300000000001</c:v>
                </c:pt>
                <c:pt idx="649">
                  <c:v>56.712240000000001</c:v>
                </c:pt>
                <c:pt idx="650">
                  <c:v>56.822789999999998</c:v>
                </c:pt>
                <c:pt idx="651">
                  <c:v>56.889069999999997</c:v>
                </c:pt>
                <c:pt idx="652">
                  <c:v>56.993279999999999</c:v>
                </c:pt>
                <c:pt idx="653">
                  <c:v>57.11289</c:v>
                </c:pt>
                <c:pt idx="654">
                  <c:v>57.278950000000002</c:v>
                </c:pt>
                <c:pt idx="655">
                  <c:v>57.307980000000001</c:v>
                </c:pt>
                <c:pt idx="656">
                  <c:v>57.437600000000003</c:v>
                </c:pt>
                <c:pt idx="657">
                  <c:v>57.590200000000003</c:v>
                </c:pt>
                <c:pt idx="658">
                  <c:v>57.668030000000002</c:v>
                </c:pt>
                <c:pt idx="659">
                  <c:v>57.79036</c:v>
                </c:pt>
                <c:pt idx="660">
                  <c:v>57.847850000000001</c:v>
                </c:pt>
                <c:pt idx="661">
                  <c:v>57.875790000000002</c:v>
                </c:pt>
                <c:pt idx="662">
                  <c:v>58.028709999999997</c:v>
                </c:pt>
                <c:pt idx="663">
                  <c:v>58.111919999999998</c:v>
                </c:pt>
                <c:pt idx="664">
                  <c:v>58.193910000000002</c:v>
                </c:pt>
                <c:pt idx="665">
                  <c:v>58.339559999999999</c:v>
                </c:pt>
                <c:pt idx="666">
                  <c:v>58.498179999999998</c:v>
                </c:pt>
                <c:pt idx="667">
                  <c:v>58.584919999999997</c:v>
                </c:pt>
                <c:pt idx="668">
                  <c:v>58.684759999999997</c:v>
                </c:pt>
                <c:pt idx="669">
                  <c:v>58.825870000000002</c:v>
                </c:pt>
                <c:pt idx="670">
                  <c:v>58.925800000000002</c:v>
                </c:pt>
                <c:pt idx="671">
                  <c:v>58.94802</c:v>
                </c:pt>
                <c:pt idx="672">
                  <c:v>59.086570000000002</c:v>
                </c:pt>
                <c:pt idx="673">
                  <c:v>59.182029999999997</c:v>
                </c:pt>
                <c:pt idx="674">
                  <c:v>59.316549999999999</c:v>
                </c:pt>
                <c:pt idx="675">
                  <c:v>59.428420000000003</c:v>
                </c:pt>
                <c:pt idx="676">
                  <c:v>59.45919</c:v>
                </c:pt>
                <c:pt idx="677">
                  <c:v>59.596380000000003</c:v>
                </c:pt>
                <c:pt idx="678">
                  <c:v>59.690669999999997</c:v>
                </c:pt>
                <c:pt idx="679">
                  <c:v>59.757620000000003</c:v>
                </c:pt>
                <c:pt idx="680">
                  <c:v>59.811700000000002</c:v>
                </c:pt>
                <c:pt idx="681">
                  <c:v>59.929839999999999</c:v>
                </c:pt>
                <c:pt idx="682">
                  <c:v>60.0458</c:v>
                </c:pt>
                <c:pt idx="683">
                  <c:v>60.16451</c:v>
                </c:pt>
                <c:pt idx="684">
                  <c:v>60.244129999999998</c:v>
                </c:pt>
                <c:pt idx="685">
                  <c:v>60.342359999999999</c:v>
                </c:pt>
                <c:pt idx="686">
                  <c:v>60.451340000000002</c:v>
                </c:pt>
                <c:pt idx="687">
                  <c:v>60.568280000000001</c:v>
                </c:pt>
                <c:pt idx="688">
                  <c:v>60.63176</c:v>
                </c:pt>
                <c:pt idx="689">
                  <c:v>60.76408</c:v>
                </c:pt>
                <c:pt idx="690">
                  <c:v>60.841569999999997</c:v>
                </c:pt>
                <c:pt idx="691">
                  <c:v>60.92136</c:v>
                </c:pt>
                <c:pt idx="692">
                  <c:v>60.979709999999997</c:v>
                </c:pt>
                <c:pt idx="693">
                  <c:v>61.087730000000001</c:v>
                </c:pt>
                <c:pt idx="694">
                  <c:v>61.265819999999998</c:v>
                </c:pt>
                <c:pt idx="695">
                  <c:v>61.343699999999998</c:v>
                </c:pt>
                <c:pt idx="696">
                  <c:v>61.434750000000001</c:v>
                </c:pt>
                <c:pt idx="697">
                  <c:v>61.521459999999998</c:v>
                </c:pt>
                <c:pt idx="698">
                  <c:v>61.615600000000001</c:v>
                </c:pt>
                <c:pt idx="699">
                  <c:v>61.720950000000002</c:v>
                </c:pt>
                <c:pt idx="700">
                  <c:v>61.868250000000003</c:v>
                </c:pt>
                <c:pt idx="701">
                  <c:v>61.955779999999997</c:v>
                </c:pt>
                <c:pt idx="702">
                  <c:v>62.053539999999998</c:v>
                </c:pt>
                <c:pt idx="703">
                  <c:v>62.13644</c:v>
                </c:pt>
                <c:pt idx="704">
                  <c:v>62.249609999999997</c:v>
                </c:pt>
                <c:pt idx="705">
                  <c:v>62.331150000000001</c:v>
                </c:pt>
                <c:pt idx="706">
                  <c:v>62.391399999999997</c:v>
                </c:pt>
                <c:pt idx="707">
                  <c:v>62.454999999999998</c:v>
                </c:pt>
                <c:pt idx="708">
                  <c:v>62.635060000000003</c:v>
                </c:pt>
                <c:pt idx="709">
                  <c:v>62.730510000000002</c:v>
                </c:pt>
                <c:pt idx="710">
                  <c:v>62.816330000000001</c:v>
                </c:pt>
                <c:pt idx="711">
                  <c:v>62.924430000000001</c:v>
                </c:pt>
                <c:pt idx="712">
                  <c:v>62.985149999999997</c:v>
                </c:pt>
                <c:pt idx="713">
                  <c:v>63.084009999999999</c:v>
                </c:pt>
                <c:pt idx="714">
                  <c:v>63.177840000000003</c:v>
                </c:pt>
                <c:pt idx="715">
                  <c:v>63.333109999999998</c:v>
                </c:pt>
                <c:pt idx="716">
                  <c:v>63.391570000000002</c:v>
                </c:pt>
                <c:pt idx="717">
                  <c:v>63.421810000000001</c:v>
                </c:pt>
                <c:pt idx="718">
                  <c:v>63.575519999999997</c:v>
                </c:pt>
                <c:pt idx="719">
                  <c:v>63.691189999999999</c:v>
                </c:pt>
                <c:pt idx="720">
                  <c:v>63.782179999999997</c:v>
                </c:pt>
                <c:pt idx="721">
                  <c:v>63.821669999999997</c:v>
                </c:pt>
                <c:pt idx="722">
                  <c:v>63.912059999999997</c:v>
                </c:pt>
                <c:pt idx="723">
                  <c:v>63.993229999999997</c:v>
                </c:pt>
                <c:pt idx="724">
                  <c:v>64.160820000000001</c:v>
                </c:pt>
                <c:pt idx="725">
                  <c:v>64.246160000000003</c:v>
                </c:pt>
                <c:pt idx="726">
                  <c:v>64.331699999999998</c:v>
                </c:pt>
                <c:pt idx="727">
                  <c:v>64.444270000000003</c:v>
                </c:pt>
                <c:pt idx="728">
                  <c:v>64.467309999999998</c:v>
                </c:pt>
                <c:pt idx="729">
                  <c:v>64.600769999999997</c:v>
                </c:pt>
                <c:pt idx="730">
                  <c:v>64.709540000000004</c:v>
                </c:pt>
                <c:pt idx="731">
                  <c:v>64.73415</c:v>
                </c:pt>
                <c:pt idx="732">
                  <c:v>64.778059999999996</c:v>
                </c:pt>
                <c:pt idx="733">
                  <c:v>64.852400000000003</c:v>
                </c:pt>
                <c:pt idx="734">
                  <c:v>64.944860000000006</c:v>
                </c:pt>
                <c:pt idx="735">
                  <c:v>65.093739999999997</c:v>
                </c:pt>
                <c:pt idx="736">
                  <c:v>65.28143</c:v>
                </c:pt>
                <c:pt idx="737">
                  <c:v>65.394570000000002</c:v>
                </c:pt>
                <c:pt idx="738">
                  <c:v>65.45111</c:v>
                </c:pt>
                <c:pt idx="739">
                  <c:v>65.505870000000002</c:v>
                </c:pt>
                <c:pt idx="740">
                  <c:v>65.563829999999996</c:v>
                </c:pt>
                <c:pt idx="741">
                  <c:v>65.699299999999994</c:v>
                </c:pt>
                <c:pt idx="742">
                  <c:v>65.857529999999997</c:v>
                </c:pt>
                <c:pt idx="743">
                  <c:v>65.942340000000002</c:v>
                </c:pt>
                <c:pt idx="744">
                  <c:v>66.037090000000006</c:v>
                </c:pt>
                <c:pt idx="745">
                  <c:v>66.091570000000004</c:v>
                </c:pt>
                <c:pt idx="746">
                  <c:v>66.215599999999995</c:v>
                </c:pt>
                <c:pt idx="747">
                  <c:v>66.280820000000006</c:v>
                </c:pt>
                <c:pt idx="748">
                  <c:v>66.408330000000007</c:v>
                </c:pt>
                <c:pt idx="749">
                  <c:v>66.490359999999995</c:v>
                </c:pt>
                <c:pt idx="750">
                  <c:v>66.614829999999998</c:v>
                </c:pt>
                <c:pt idx="751">
                  <c:v>66.689790000000002</c:v>
                </c:pt>
                <c:pt idx="752">
                  <c:v>66.801540000000003</c:v>
                </c:pt>
                <c:pt idx="753">
                  <c:v>66.893190000000004</c:v>
                </c:pt>
                <c:pt idx="754">
                  <c:v>66.975700000000003</c:v>
                </c:pt>
                <c:pt idx="755">
                  <c:v>67.110119999999995</c:v>
                </c:pt>
                <c:pt idx="756">
                  <c:v>67.214320000000001</c:v>
                </c:pt>
                <c:pt idx="757">
                  <c:v>67.275810000000007</c:v>
                </c:pt>
                <c:pt idx="758">
                  <c:v>67.396749999999997</c:v>
                </c:pt>
                <c:pt idx="759">
                  <c:v>67.424959999999999</c:v>
                </c:pt>
                <c:pt idx="760">
                  <c:v>67.511430000000004</c:v>
                </c:pt>
                <c:pt idx="761">
                  <c:v>67.681880000000007</c:v>
                </c:pt>
                <c:pt idx="762">
                  <c:v>67.785060000000001</c:v>
                </c:pt>
                <c:pt idx="763">
                  <c:v>67.871020000000001</c:v>
                </c:pt>
                <c:pt idx="764">
                  <c:v>67.982389999999995</c:v>
                </c:pt>
                <c:pt idx="765">
                  <c:v>68.033289999999994</c:v>
                </c:pt>
                <c:pt idx="766">
                  <c:v>68.216999999999999</c:v>
                </c:pt>
                <c:pt idx="767">
                  <c:v>68.239620000000002</c:v>
                </c:pt>
                <c:pt idx="768">
                  <c:v>68.316289999999995</c:v>
                </c:pt>
                <c:pt idx="769">
                  <c:v>68.453670000000002</c:v>
                </c:pt>
                <c:pt idx="770">
                  <c:v>68.551810000000003</c:v>
                </c:pt>
                <c:pt idx="771">
                  <c:v>68.646739999999994</c:v>
                </c:pt>
                <c:pt idx="772">
                  <c:v>68.674009999999996</c:v>
                </c:pt>
                <c:pt idx="773">
                  <c:v>68.708519999999993</c:v>
                </c:pt>
                <c:pt idx="774">
                  <c:v>68.829179999999994</c:v>
                </c:pt>
                <c:pt idx="775">
                  <c:v>68.944820000000007</c:v>
                </c:pt>
                <c:pt idx="776">
                  <c:v>69.055199999999999</c:v>
                </c:pt>
                <c:pt idx="777">
                  <c:v>69.179959999999994</c:v>
                </c:pt>
                <c:pt idx="778">
                  <c:v>69.244330000000005</c:v>
                </c:pt>
                <c:pt idx="779">
                  <c:v>69.316310000000001</c:v>
                </c:pt>
                <c:pt idx="780">
                  <c:v>69.429429999999996</c:v>
                </c:pt>
                <c:pt idx="781">
                  <c:v>69.520809999999997</c:v>
                </c:pt>
                <c:pt idx="782">
                  <c:v>69.598060000000004</c:v>
                </c:pt>
                <c:pt idx="783">
                  <c:v>69.699839999999995</c:v>
                </c:pt>
                <c:pt idx="784">
                  <c:v>69.793319999999994</c:v>
                </c:pt>
                <c:pt idx="785">
                  <c:v>69.847009999999997</c:v>
                </c:pt>
                <c:pt idx="786">
                  <c:v>69.919929999999994</c:v>
                </c:pt>
                <c:pt idx="787">
                  <c:v>70.006320000000002</c:v>
                </c:pt>
                <c:pt idx="788">
                  <c:v>70.152659999999997</c:v>
                </c:pt>
                <c:pt idx="789">
                  <c:v>70.253489999999999</c:v>
                </c:pt>
                <c:pt idx="790">
                  <c:v>70.329179999999994</c:v>
                </c:pt>
                <c:pt idx="791">
                  <c:v>70.40361</c:v>
                </c:pt>
                <c:pt idx="792">
                  <c:v>70.502690000000001</c:v>
                </c:pt>
                <c:pt idx="793">
                  <c:v>70.556120000000007</c:v>
                </c:pt>
                <c:pt idx="794">
                  <c:v>70.683279999999996</c:v>
                </c:pt>
                <c:pt idx="795">
                  <c:v>70.761439999999993</c:v>
                </c:pt>
                <c:pt idx="796">
                  <c:v>70.808430000000001</c:v>
                </c:pt>
                <c:pt idx="797">
                  <c:v>70.989769999999993</c:v>
                </c:pt>
                <c:pt idx="798">
                  <c:v>71.067160000000001</c:v>
                </c:pt>
                <c:pt idx="799">
                  <c:v>71.124250000000004</c:v>
                </c:pt>
                <c:pt idx="800">
                  <c:v>71.282709999999994</c:v>
                </c:pt>
                <c:pt idx="801">
                  <c:v>71.355360000000005</c:v>
                </c:pt>
                <c:pt idx="802">
                  <c:v>71.370050000000006</c:v>
                </c:pt>
                <c:pt idx="803">
                  <c:v>71.464579999999998</c:v>
                </c:pt>
                <c:pt idx="804">
                  <c:v>71.601389999999995</c:v>
                </c:pt>
                <c:pt idx="805">
                  <c:v>71.737110000000001</c:v>
                </c:pt>
                <c:pt idx="806">
                  <c:v>71.814530000000005</c:v>
                </c:pt>
                <c:pt idx="807">
                  <c:v>71.843940000000003</c:v>
                </c:pt>
                <c:pt idx="808">
                  <c:v>71.93065</c:v>
                </c:pt>
                <c:pt idx="809">
                  <c:v>72.062010000000001</c:v>
                </c:pt>
                <c:pt idx="810">
                  <c:v>72.162540000000007</c:v>
                </c:pt>
                <c:pt idx="811">
                  <c:v>72.202830000000006</c:v>
                </c:pt>
                <c:pt idx="812">
                  <c:v>72.26755</c:v>
                </c:pt>
                <c:pt idx="813">
                  <c:v>72.403270000000006</c:v>
                </c:pt>
                <c:pt idx="814">
                  <c:v>72.589010000000002</c:v>
                </c:pt>
                <c:pt idx="815">
                  <c:v>72.643360000000001</c:v>
                </c:pt>
                <c:pt idx="816">
                  <c:v>72.752390000000005</c:v>
                </c:pt>
                <c:pt idx="817">
                  <c:v>72.850499999999997</c:v>
                </c:pt>
                <c:pt idx="818">
                  <c:v>72.912409999999994</c:v>
                </c:pt>
                <c:pt idx="819">
                  <c:v>73.106160000000003</c:v>
                </c:pt>
                <c:pt idx="820">
                  <c:v>73.136510000000001</c:v>
                </c:pt>
                <c:pt idx="821">
                  <c:v>73.205979999999997</c:v>
                </c:pt>
                <c:pt idx="822">
                  <c:v>73.339359999999999</c:v>
                </c:pt>
                <c:pt idx="823">
                  <c:v>73.461619999999996</c:v>
                </c:pt>
                <c:pt idx="824">
                  <c:v>73.575959999999995</c:v>
                </c:pt>
                <c:pt idx="825">
                  <c:v>73.596459999999993</c:v>
                </c:pt>
                <c:pt idx="826">
                  <c:v>73.647739999999999</c:v>
                </c:pt>
                <c:pt idx="827">
                  <c:v>73.795339999999996</c:v>
                </c:pt>
                <c:pt idx="828">
                  <c:v>73.890919999999994</c:v>
                </c:pt>
                <c:pt idx="829">
                  <c:v>73.975430000000003</c:v>
                </c:pt>
                <c:pt idx="830">
                  <c:v>74.088399999999993</c:v>
                </c:pt>
                <c:pt idx="831">
                  <c:v>74.150120000000001</c:v>
                </c:pt>
                <c:pt idx="832">
                  <c:v>74.223659999999995</c:v>
                </c:pt>
                <c:pt idx="833">
                  <c:v>74.379620000000003</c:v>
                </c:pt>
                <c:pt idx="834">
                  <c:v>74.399289999999993</c:v>
                </c:pt>
                <c:pt idx="835">
                  <c:v>74.52122</c:v>
                </c:pt>
                <c:pt idx="836">
                  <c:v>74.641729999999995</c:v>
                </c:pt>
                <c:pt idx="837">
                  <c:v>74.761120000000005</c:v>
                </c:pt>
                <c:pt idx="838">
                  <c:v>74.840450000000004</c:v>
                </c:pt>
                <c:pt idx="839">
                  <c:v>74.859629999999996</c:v>
                </c:pt>
                <c:pt idx="840">
                  <c:v>74.957849999999993</c:v>
                </c:pt>
                <c:pt idx="841">
                  <c:v>75.110650000000007</c:v>
                </c:pt>
                <c:pt idx="842">
                  <c:v>75.171199999999999</c:v>
                </c:pt>
                <c:pt idx="843">
                  <c:v>75.264200000000002</c:v>
                </c:pt>
                <c:pt idx="844">
                  <c:v>75.372569999999996</c:v>
                </c:pt>
                <c:pt idx="845">
                  <c:v>75.457949999999997</c:v>
                </c:pt>
                <c:pt idx="846">
                  <c:v>75.572370000000006</c:v>
                </c:pt>
                <c:pt idx="847">
                  <c:v>75.615849999999995</c:v>
                </c:pt>
                <c:pt idx="848">
                  <c:v>75.727400000000003</c:v>
                </c:pt>
                <c:pt idx="849">
                  <c:v>75.827119999999994</c:v>
                </c:pt>
                <c:pt idx="850">
                  <c:v>75.939800000000005</c:v>
                </c:pt>
                <c:pt idx="851">
                  <c:v>76.004170000000002</c:v>
                </c:pt>
                <c:pt idx="852">
                  <c:v>76.097430000000003</c:v>
                </c:pt>
                <c:pt idx="853">
                  <c:v>76.232650000000007</c:v>
                </c:pt>
                <c:pt idx="854">
                  <c:v>76.302220000000005</c:v>
                </c:pt>
                <c:pt idx="855">
                  <c:v>76.405670000000001</c:v>
                </c:pt>
                <c:pt idx="856">
                  <c:v>76.482349999999997</c:v>
                </c:pt>
                <c:pt idx="857">
                  <c:v>76.595190000000002</c:v>
                </c:pt>
                <c:pt idx="858">
                  <c:v>76.643389999999997</c:v>
                </c:pt>
                <c:pt idx="859">
                  <c:v>76.708439999999996</c:v>
                </c:pt>
                <c:pt idx="860">
                  <c:v>76.864509999999996</c:v>
                </c:pt>
                <c:pt idx="861">
                  <c:v>76.961650000000006</c:v>
                </c:pt>
                <c:pt idx="862">
                  <c:v>77.08466</c:v>
                </c:pt>
                <c:pt idx="863">
                  <c:v>77.201319999999996</c:v>
                </c:pt>
                <c:pt idx="864">
                  <c:v>77.308239999999998</c:v>
                </c:pt>
                <c:pt idx="865">
                  <c:v>77.360500000000002</c:v>
                </c:pt>
                <c:pt idx="866">
                  <c:v>77.504779999999997</c:v>
                </c:pt>
                <c:pt idx="867">
                  <c:v>77.562640000000002</c:v>
                </c:pt>
                <c:pt idx="868">
                  <c:v>77.736329999999995</c:v>
                </c:pt>
                <c:pt idx="869">
                  <c:v>77.806579999999997</c:v>
                </c:pt>
                <c:pt idx="870">
                  <c:v>77.901139999999998</c:v>
                </c:pt>
                <c:pt idx="871">
                  <c:v>77.938159999999996</c:v>
                </c:pt>
                <c:pt idx="872">
                  <c:v>78.083340000000007</c:v>
                </c:pt>
                <c:pt idx="873">
                  <c:v>78.118309999999994</c:v>
                </c:pt>
                <c:pt idx="874">
                  <c:v>78.231530000000006</c:v>
                </c:pt>
                <c:pt idx="875">
                  <c:v>78.346440000000001</c:v>
                </c:pt>
                <c:pt idx="876">
                  <c:v>78.441969999999998</c:v>
                </c:pt>
                <c:pt idx="877">
                  <c:v>78.52364</c:v>
                </c:pt>
                <c:pt idx="878">
                  <c:v>78.676060000000007</c:v>
                </c:pt>
                <c:pt idx="879">
                  <c:v>78.744110000000006</c:v>
                </c:pt>
                <c:pt idx="880">
                  <c:v>78.860129999999998</c:v>
                </c:pt>
                <c:pt idx="881">
                  <c:v>78.957769999999996</c:v>
                </c:pt>
                <c:pt idx="882">
                  <c:v>79.044520000000006</c:v>
                </c:pt>
                <c:pt idx="883">
                  <c:v>79.165859999999995</c:v>
                </c:pt>
                <c:pt idx="884">
                  <c:v>79.243260000000006</c:v>
                </c:pt>
                <c:pt idx="885">
                  <c:v>79.406559999999999</c:v>
                </c:pt>
                <c:pt idx="886">
                  <c:v>79.402019999999993</c:v>
                </c:pt>
                <c:pt idx="887">
                  <c:v>79.531390000000002</c:v>
                </c:pt>
                <c:pt idx="888">
                  <c:v>79.581729999999993</c:v>
                </c:pt>
                <c:pt idx="889">
                  <c:v>79.686390000000003</c:v>
                </c:pt>
                <c:pt idx="890">
                  <c:v>79.839699999999993</c:v>
                </c:pt>
                <c:pt idx="891">
                  <c:v>79.928060000000002</c:v>
                </c:pt>
                <c:pt idx="892">
                  <c:v>79.99042</c:v>
                </c:pt>
                <c:pt idx="893">
                  <c:v>80.070949999999996</c:v>
                </c:pt>
                <c:pt idx="894">
                  <c:v>80.154910000000001</c:v>
                </c:pt>
                <c:pt idx="895">
                  <c:v>80.238330000000005</c:v>
                </c:pt>
                <c:pt idx="896">
                  <c:v>80.335660000000004</c:v>
                </c:pt>
                <c:pt idx="897">
                  <c:v>80.480590000000007</c:v>
                </c:pt>
                <c:pt idx="898">
                  <c:v>80.482150000000004</c:v>
                </c:pt>
                <c:pt idx="899">
                  <c:v>80.609359999999995</c:v>
                </c:pt>
                <c:pt idx="900">
                  <c:v>80.720169999999996</c:v>
                </c:pt>
                <c:pt idx="901">
                  <c:v>80.841459999999998</c:v>
                </c:pt>
                <c:pt idx="902">
                  <c:v>80.864789999999999</c:v>
                </c:pt>
                <c:pt idx="903">
                  <c:v>80.992819999999995</c:v>
                </c:pt>
                <c:pt idx="904">
                  <c:v>81.077920000000006</c:v>
                </c:pt>
                <c:pt idx="905">
                  <c:v>81.152289999999994</c:v>
                </c:pt>
                <c:pt idx="906">
                  <c:v>81.298749999999998</c:v>
                </c:pt>
                <c:pt idx="907">
                  <c:v>81.299419999999998</c:v>
                </c:pt>
                <c:pt idx="908">
                  <c:v>81.397149999999996</c:v>
                </c:pt>
                <c:pt idx="909">
                  <c:v>81.531099999999995</c:v>
                </c:pt>
                <c:pt idx="910">
                  <c:v>81.643039999999999</c:v>
                </c:pt>
                <c:pt idx="911">
                  <c:v>81.737639999999999</c:v>
                </c:pt>
                <c:pt idx="912">
                  <c:v>81.801900000000003</c:v>
                </c:pt>
                <c:pt idx="913">
                  <c:v>81.861050000000006</c:v>
                </c:pt>
                <c:pt idx="914">
                  <c:v>81.992699999999999</c:v>
                </c:pt>
                <c:pt idx="915">
                  <c:v>82.065929999999994</c:v>
                </c:pt>
                <c:pt idx="916">
                  <c:v>82.202290000000005</c:v>
                </c:pt>
                <c:pt idx="917">
                  <c:v>82.292109999999994</c:v>
                </c:pt>
                <c:pt idx="918">
                  <c:v>82.367999999999995</c:v>
                </c:pt>
                <c:pt idx="919">
                  <c:v>82.422229999999999</c:v>
                </c:pt>
                <c:pt idx="920">
                  <c:v>82.564409999999995</c:v>
                </c:pt>
                <c:pt idx="921">
                  <c:v>82.647810000000007</c:v>
                </c:pt>
                <c:pt idx="922">
                  <c:v>82.790270000000007</c:v>
                </c:pt>
                <c:pt idx="923">
                  <c:v>82.885440000000003</c:v>
                </c:pt>
                <c:pt idx="924">
                  <c:v>82.912980000000005</c:v>
                </c:pt>
                <c:pt idx="925">
                  <c:v>83.026520000000005</c:v>
                </c:pt>
                <c:pt idx="926">
                  <c:v>83.16</c:v>
                </c:pt>
                <c:pt idx="927">
                  <c:v>83.241460000000004</c:v>
                </c:pt>
                <c:pt idx="928">
                  <c:v>83.330520000000007</c:v>
                </c:pt>
                <c:pt idx="929">
                  <c:v>83.473200000000006</c:v>
                </c:pt>
                <c:pt idx="930">
                  <c:v>83.589349999999996</c:v>
                </c:pt>
                <c:pt idx="931">
                  <c:v>83.621639999999999</c:v>
                </c:pt>
                <c:pt idx="932">
                  <c:v>83.693889999999996</c:v>
                </c:pt>
                <c:pt idx="933">
                  <c:v>83.814530000000005</c:v>
                </c:pt>
                <c:pt idx="934">
                  <c:v>83.960750000000004</c:v>
                </c:pt>
                <c:pt idx="935">
                  <c:v>84.041650000000004</c:v>
                </c:pt>
                <c:pt idx="936">
                  <c:v>84.058409999999995</c:v>
                </c:pt>
                <c:pt idx="937">
                  <c:v>84.203879999999998</c:v>
                </c:pt>
                <c:pt idx="938">
                  <c:v>84.255979999999994</c:v>
                </c:pt>
                <c:pt idx="939">
                  <c:v>84.334950000000006</c:v>
                </c:pt>
                <c:pt idx="940">
                  <c:v>84.485600000000005</c:v>
                </c:pt>
                <c:pt idx="941">
                  <c:v>84.552530000000004</c:v>
                </c:pt>
                <c:pt idx="942">
                  <c:v>84.694419999999994</c:v>
                </c:pt>
                <c:pt idx="943">
                  <c:v>84.896230000000003</c:v>
                </c:pt>
                <c:pt idx="944">
                  <c:v>84.972729999999999</c:v>
                </c:pt>
                <c:pt idx="945">
                  <c:v>85.070139999999995</c:v>
                </c:pt>
                <c:pt idx="946">
                  <c:v>85.236339999999998</c:v>
                </c:pt>
                <c:pt idx="947">
                  <c:v>85.331379999999996</c:v>
                </c:pt>
                <c:pt idx="948">
                  <c:v>85.423460000000006</c:v>
                </c:pt>
                <c:pt idx="949">
                  <c:v>85.556489999999997</c:v>
                </c:pt>
                <c:pt idx="950">
                  <c:v>85.706990000000005</c:v>
                </c:pt>
                <c:pt idx="951">
                  <c:v>85.775959999999998</c:v>
                </c:pt>
                <c:pt idx="952">
                  <c:v>85.890829999999994</c:v>
                </c:pt>
                <c:pt idx="953">
                  <c:v>86.005579999999995</c:v>
                </c:pt>
                <c:pt idx="954">
                  <c:v>86.125460000000004</c:v>
                </c:pt>
                <c:pt idx="955">
                  <c:v>86.23312</c:v>
                </c:pt>
                <c:pt idx="956">
                  <c:v>86.333799999999997</c:v>
                </c:pt>
                <c:pt idx="957">
                  <c:v>86.399100000000004</c:v>
                </c:pt>
                <c:pt idx="958">
                  <c:v>86.50197</c:v>
                </c:pt>
                <c:pt idx="959">
                  <c:v>86.677269999999993</c:v>
                </c:pt>
                <c:pt idx="960">
                  <c:v>86.68365</c:v>
                </c:pt>
                <c:pt idx="961">
                  <c:v>86.75018</c:v>
                </c:pt>
                <c:pt idx="962">
                  <c:v>86.872699999999995</c:v>
                </c:pt>
                <c:pt idx="963">
                  <c:v>86.962649999999996</c:v>
                </c:pt>
                <c:pt idx="964">
                  <c:v>87.048569999999998</c:v>
                </c:pt>
                <c:pt idx="965">
                  <c:v>87.226860000000002</c:v>
                </c:pt>
                <c:pt idx="966">
                  <c:v>87.255439999999993</c:v>
                </c:pt>
                <c:pt idx="967">
                  <c:v>87.381860000000003</c:v>
                </c:pt>
                <c:pt idx="968">
                  <c:v>87.533829999999995</c:v>
                </c:pt>
                <c:pt idx="969">
                  <c:v>87.658230000000003</c:v>
                </c:pt>
                <c:pt idx="970">
                  <c:v>87.716579999999993</c:v>
                </c:pt>
                <c:pt idx="971">
                  <c:v>87.804770000000005</c:v>
                </c:pt>
                <c:pt idx="972">
                  <c:v>87.918270000000007</c:v>
                </c:pt>
                <c:pt idx="973">
                  <c:v>88.066360000000003</c:v>
                </c:pt>
                <c:pt idx="974">
                  <c:v>88.174639999999997</c:v>
                </c:pt>
                <c:pt idx="975">
                  <c:v>88.302999999999997</c:v>
                </c:pt>
                <c:pt idx="976">
                  <c:v>88.432370000000006</c:v>
                </c:pt>
                <c:pt idx="977">
                  <c:v>88.488389999999995</c:v>
                </c:pt>
                <c:pt idx="978">
                  <c:v>88.649799999999999</c:v>
                </c:pt>
                <c:pt idx="979">
                  <c:v>88.74973</c:v>
                </c:pt>
                <c:pt idx="980">
                  <c:v>88.866110000000006</c:v>
                </c:pt>
                <c:pt idx="981">
                  <c:v>88.961500000000001</c:v>
                </c:pt>
                <c:pt idx="982">
                  <c:v>88.994320000000002</c:v>
                </c:pt>
                <c:pt idx="983">
                  <c:v>89.087329999999994</c:v>
                </c:pt>
                <c:pt idx="984">
                  <c:v>89.237629999999996</c:v>
                </c:pt>
                <c:pt idx="985">
                  <c:v>89.328609999999998</c:v>
                </c:pt>
                <c:pt idx="986">
                  <c:v>89.442920000000001</c:v>
                </c:pt>
                <c:pt idx="987">
                  <c:v>89.491889999999998</c:v>
                </c:pt>
                <c:pt idx="988">
                  <c:v>89.67559</c:v>
                </c:pt>
                <c:pt idx="989">
                  <c:v>89.778329999999997</c:v>
                </c:pt>
                <c:pt idx="990">
                  <c:v>89.824820000000003</c:v>
                </c:pt>
                <c:pt idx="991">
                  <c:v>90.011700000000005</c:v>
                </c:pt>
                <c:pt idx="992">
                  <c:v>90.046099999999996</c:v>
                </c:pt>
                <c:pt idx="993">
                  <c:v>90.164140000000003</c:v>
                </c:pt>
                <c:pt idx="994">
                  <c:v>90.311210000000003</c:v>
                </c:pt>
                <c:pt idx="995">
                  <c:v>90.415480000000002</c:v>
                </c:pt>
                <c:pt idx="996">
                  <c:v>90.472660000000005</c:v>
                </c:pt>
                <c:pt idx="997">
                  <c:v>90.527959999999993</c:v>
                </c:pt>
                <c:pt idx="998">
                  <c:v>90.682040000000001</c:v>
                </c:pt>
                <c:pt idx="999">
                  <c:v>90.839100000000002</c:v>
                </c:pt>
                <c:pt idx="1000">
                  <c:v>90.912120000000002</c:v>
                </c:pt>
                <c:pt idx="1001">
                  <c:v>90.998990000000006</c:v>
                </c:pt>
                <c:pt idx="1002">
                  <c:v>91.100189999999998</c:v>
                </c:pt>
                <c:pt idx="1003">
                  <c:v>91.197879999999998</c:v>
                </c:pt>
                <c:pt idx="1004">
                  <c:v>91.267790000000005</c:v>
                </c:pt>
                <c:pt idx="1005">
                  <c:v>91.335120000000003</c:v>
                </c:pt>
                <c:pt idx="1006">
                  <c:v>91.498769999999993</c:v>
                </c:pt>
                <c:pt idx="1007">
                  <c:v>91.552260000000004</c:v>
                </c:pt>
                <c:pt idx="1008">
                  <c:v>91.733630000000005</c:v>
                </c:pt>
                <c:pt idx="1009">
                  <c:v>91.807050000000004</c:v>
                </c:pt>
                <c:pt idx="1010">
                  <c:v>91.930800000000005</c:v>
                </c:pt>
                <c:pt idx="1011">
                  <c:v>92.031850000000006</c:v>
                </c:pt>
                <c:pt idx="1012">
                  <c:v>92.120639999999995</c:v>
                </c:pt>
                <c:pt idx="1013">
                  <c:v>92.312250000000006</c:v>
                </c:pt>
                <c:pt idx="1014">
                  <c:v>92.367590000000007</c:v>
                </c:pt>
                <c:pt idx="1015">
                  <c:v>92.450919999999996</c:v>
                </c:pt>
                <c:pt idx="1016">
                  <c:v>92.575289999999995</c:v>
                </c:pt>
                <c:pt idx="1017">
                  <c:v>92.69171</c:v>
                </c:pt>
                <c:pt idx="1018">
                  <c:v>92.777240000000006</c:v>
                </c:pt>
                <c:pt idx="1019">
                  <c:v>92.918980000000005</c:v>
                </c:pt>
                <c:pt idx="1020">
                  <c:v>93.01173</c:v>
                </c:pt>
                <c:pt idx="1021">
                  <c:v>93.125410000000002</c:v>
                </c:pt>
                <c:pt idx="1022">
                  <c:v>93.176860000000005</c:v>
                </c:pt>
                <c:pt idx="1023">
                  <c:v>93.295450000000002</c:v>
                </c:pt>
                <c:pt idx="1024">
                  <c:v>93.369640000000004</c:v>
                </c:pt>
                <c:pt idx="1025">
                  <c:v>93.443719999999999</c:v>
                </c:pt>
                <c:pt idx="1026">
                  <c:v>93.596500000000006</c:v>
                </c:pt>
                <c:pt idx="1027">
                  <c:v>93.715130000000002</c:v>
                </c:pt>
                <c:pt idx="1028">
                  <c:v>93.780519999999996</c:v>
                </c:pt>
                <c:pt idx="1029">
                  <c:v>93.876109999999997</c:v>
                </c:pt>
                <c:pt idx="1030">
                  <c:v>93.991739999999993</c:v>
                </c:pt>
                <c:pt idx="1031">
                  <c:v>94.22784</c:v>
                </c:pt>
                <c:pt idx="1032">
                  <c:v>94.323369999999997</c:v>
                </c:pt>
                <c:pt idx="1033">
                  <c:v>94.429010000000005</c:v>
                </c:pt>
                <c:pt idx="1034">
                  <c:v>94.557670000000002</c:v>
                </c:pt>
                <c:pt idx="1035">
                  <c:v>94.626300000000001</c:v>
                </c:pt>
                <c:pt idx="1036">
                  <c:v>94.813829999999996</c:v>
                </c:pt>
                <c:pt idx="1037">
                  <c:v>94.889200000000002</c:v>
                </c:pt>
                <c:pt idx="1038">
                  <c:v>95.025729999999996</c:v>
                </c:pt>
                <c:pt idx="1039">
                  <c:v>95.129230000000007</c:v>
                </c:pt>
                <c:pt idx="1040">
                  <c:v>95.226320000000001</c:v>
                </c:pt>
                <c:pt idx="1041">
                  <c:v>95.386920000000003</c:v>
                </c:pt>
                <c:pt idx="1042">
                  <c:v>95.442149999999998</c:v>
                </c:pt>
                <c:pt idx="1043">
                  <c:v>95.569400000000002</c:v>
                </c:pt>
                <c:pt idx="1044">
                  <c:v>95.677009999999996</c:v>
                </c:pt>
                <c:pt idx="1045">
                  <c:v>95.802340000000001</c:v>
                </c:pt>
                <c:pt idx="1046">
                  <c:v>95.937190000000001</c:v>
                </c:pt>
                <c:pt idx="1047">
                  <c:v>96.118380000000002</c:v>
                </c:pt>
                <c:pt idx="1048">
                  <c:v>96.133409999999998</c:v>
                </c:pt>
                <c:pt idx="1049">
                  <c:v>96.270660000000007</c:v>
                </c:pt>
                <c:pt idx="1050">
                  <c:v>96.41874</c:v>
                </c:pt>
                <c:pt idx="1051">
                  <c:v>96.584670000000003</c:v>
                </c:pt>
                <c:pt idx="1052">
                  <c:v>96.690969999999993</c:v>
                </c:pt>
                <c:pt idx="1053">
                  <c:v>96.862110000000001</c:v>
                </c:pt>
                <c:pt idx="1054">
                  <c:v>96.965350000000001</c:v>
                </c:pt>
                <c:pt idx="1055">
                  <c:v>97.114789999999999</c:v>
                </c:pt>
                <c:pt idx="1056">
                  <c:v>97.209429999999998</c:v>
                </c:pt>
                <c:pt idx="1057">
                  <c:v>97.316090000000003</c:v>
                </c:pt>
                <c:pt idx="1058">
                  <c:v>97.415859999999995</c:v>
                </c:pt>
                <c:pt idx="1059">
                  <c:v>97.58896</c:v>
                </c:pt>
                <c:pt idx="1060">
                  <c:v>97.762919999999994</c:v>
                </c:pt>
                <c:pt idx="1061">
                  <c:v>97.869969999999995</c:v>
                </c:pt>
                <c:pt idx="1062">
                  <c:v>97.990359999999995</c:v>
                </c:pt>
                <c:pt idx="1063">
                  <c:v>98.121200000000002</c:v>
                </c:pt>
                <c:pt idx="1064">
                  <c:v>98.240620000000007</c:v>
                </c:pt>
                <c:pt idx="1065">
                  <c:v>98.432519999999997</c:v>
                </c:pt>
                <c:pt idx="1066">
                  <c:v>98.507350000000002</c:v>
                </c:pt>
                <c:pt idx="1067">
                  <c:v>98.645229999999998</c:v>
                </c:pt>
                <c:pt idx="1068">
                  <c:v>98.7834</c:v>
                </c:pt>
                <c:pt idx="1069">
                  <c:v>98.876170000000002</c:v>
                </c:pt>
                <c:pt idx="1070">
                  <c:v>98.921090000000007</c:v>
                </c:pt>
                <c:pt idx="1071">
                  <c:v>99.041020000000003</c:v>
                </c:pt>
                <c:pt idx="1072">
                  <c:v>99.236000000000004</c:v>
                </c:pt>
                <c:pt idx="1073">
                  <c:v>99.371380000000002</c:v>
                </c:pt>
                <c:pt idx="1074">
                  <c:v>99.447900000000004</c:v>
                </c:pt>
                <c:pt idx="1075">
                  <c:v>99.579390000000004</c:v>
                </c:pt>
                <c:pt idx="1076">
                  <c:v>99.673479999999998</c:v>
                </c:pt>
                <c:pt idx="1077">
                  <c:v>99.824430000000007</c:v>
                </c:pt>
                <c:pt idx="1078">
                  <c:v>99.989859999999993</c:v>
                </c:pt>
                <c:pt idx="1079">
                  <c:v>100.04130000000001</c:v>
                </c:pt>
                <c:pt idx="1080">
                  <c:v>100.2243</c:v>
                </c:pt>
                <c:pt idx="1081">
                  <c:v>100.36799999999999</c:v>
                </c:pt>
                <c:pt idx="1082">
                  <c:v>100.4704</c:v>
                </c:pt>
                <c:pt idx="1083">
                  <c:v>100.6927</c:v>
                </c:pt>
                <c:pt idx="1084">
                  <c:v>100.8023</c:v>
                </c:pt>
                <c:pt idx="1085">
                  <c:v>100.92700000000001</c:v>
                </c:pt>
                <c:pt idx="1086">
                  <c:v>101.0261</c:v>
                </c:pt>
                <c:pt idx="1087">
                  <c:v>101.1091</c:v>
                </c:pt>
                <c:pt idx="1088">
                  <c:v>101.13120000000001</c:v>
                </c:pt>
                <c:pt idx="1089">
                  <c:v>101.31399999999999</c:v>
                </c:pt>
                <c:pt idx="1090">
                  <c:v>101.4353</c:v>
                </c:pt>
                <c:pt idx="1091">
                  <c:v>101.5712</c:v>
                </c:pt>
                <c:pt idx="1092">
                  <c:v>101.6234</c:v>
                </c:pt>
                <c:pt idx="1093">
                  <c:v>101.72929999999999</c:v>
                </c:pt>
                <c:pt idx="1094">
                  <c:v>101.96980000000001</c:v>
                </c:pt>
                <c:pt idx="1095">
                  <c:v>102.1467</c:v>
                </c:pt>
                <c:pt idx="1096">
                  <c:v>102.26990000000001</c:v>
                </c:pt>
                <c:pt idx="1097">
                  <c:v>102.38079999999999</c:v>
                </c:pt>
                <c:pt idx="1098">
                  <c:v>102.59990000000001</c:v>
                </c:pt>
                <c:pt idx="1099">
                  <c:v>102.6666</c:v>
                </c:pt>
                <c:pt idx="1100">
                  <c:v>102.7786</c:v>
                </c:pt>
                <c:pt idx="1101">
                  <c:v>102.94759999999999</c:v>
                </c:pt>
                <c:pt idx="1102">
                  <c:v>103.06440000000001</c:v>
                </c:pt>
                <c:pt idx="1103">
                  <c:v>103.196</c:v>
                </c:pt>
                <c:pt idx="1104">
                  <c:v>103.38679999999999</c:v>
                </c:pt>
                <c:pt idx="1105">
                  <c:v>103.5361</c:v>
                </c:pt>
                <c:pt idx="1106">
                  <c:v>103.6551</c:v>
                </c:pt>
                <c:pt idx="1107">
                  <c:v>103.75920000000001</c:v>
                </c:pt>
                <c:pt idx="1108">
                  <c:v>103.9235</c:v>
                </c:pt>
                <c:pt idx="1109">
                  <c:v>104.0468</c:v>
                </c:pt>
                <c:pt idx="1110">
                  <c:v>104.19840000000001</c:v>
                </c:pt>
                <c:pt idx="1111">
                  <c:v>104.3613</c:v>
                </c:pt>
                <c:pt idx="1112">
                  <c:v>104.44029999999999</c:v>
                </c:pt>
                <c:pt idx="1113">
                  <c:v>104.5857</c:v>
                </c:pt>
                <c:pt idx="1114">
                  <c:v>104.70229999999999</c:v>
                </c:pt>
                <c:pt idx="1115">
                  <c:v>104.8083</c:v>
                </c:pt>
                <c:pt idx="1116">
                  <c:v>104.9812</c:v>
                </c:pt>
                <c:pt idx="1117">
                  <c:v>105.0757</c:v>
                </c:pt>
                <c:pt idx="1118">
                  <c:v>105.188</c:v>
                </c:pt>
                <c:pt idx="1119">
                  <c:v>105.3301</c:v>
                </c:pt>
                <c:pt idx="1120">
                  <c:v>105.4997</c:v>
                </c:pt>
                <c:pt idx="1121">
                  <c:v>105.6378</c:v>
                </c:pt>
                <c:pt idx="1122">
                  <c:v>105.7861</c:v>
                </c:pt>
                <c:pt idx="1123">
                  <c:v>105.8796</c:v>
                </c:pt>
                <c:pt idx="1124">
                  <c:v>106.07980000000001</c:v>
                </c:pt>
                <c:pt idx="1125">
                  <c:v>106.2106</c:v>
                </c:pt>
                <c:pt idx="1126">
                  <c:v>106.3038</c:v>
                </c:pt>
                <c:pt idx="1127">
                  <c:v>106.5423</c:v>
                </c:pt>
                <c:pt idx="1128">
                  <c:v>106.6587</c:v>
                </c:pt>
                <c:pt idx="1129">
                  <c:v>106.81100000000001</c:v>
                </c:pt>
                <c:pt idx="1130">
                  <c:v>106.9371</c:v>
                </c:pt>
                <c:pt idx="1131">
                  <c:v>107.1114</c:v>
                </c:pt>
                <c:pt idx="1132">
                  <c:v>107.2274</c:v>
                </c:pt>
                <c:pt idx="1133">
                  <c:v>107.3669</c:v>
                </c:pt>
                <c:pt idx="1134">
                  <c:v>107.5025</c:v>
                </c:pt>
                <c:pt idx="1135">
                  <c:v>107.6499</c:v>
                </c:pt>
                <c:pt idx="1136">
                  <c:v>107.80759999999999</c:v>
                </c:pt>
                <c:pt idx="1137">
                  <c:v>107.9718</c:v>
                </c:pt>
                <c:pt idx="1138">
                  <c:v>108.1208</c:v>
                </c:pt>
                <c:pt idx="1139">
                  <c:v>108.22320000000001</c:v>
                </c:pt>
                <c:pt idx="1140">
                  <c:v>108.3947</c:v>
                </c:pt>
                <c:pt idx="1141">
                  <c:v>108.5665</c:v>
                </c:pt>
                <c:pt idx="1142">
                  <c:v>108.71550000000001</c:v>
                </c:pt>
                <c:pt idx="1143">
                  <c:v>108.8914</c:v>
                </c:pt>
                <c:pt idx="1144">
                  <c:v>109.0154</c:v>
                </c:pt>
                <c:pt idx="1145">
                  <c:v>109.1743</c:v>
                </c:pt>
                <c:pt idx="1146">
                  <c:v>109.2841</c:v>
                </c:pt>
                <c:pt idx="1147">
                  <c:v>109.4288</c:v>
                </c:pt>
                <c:pt idx="1148">
                  <c:v>109.6186</c:v>
                </c:pt>
                <c:pt idx="1149">
                  <c:v>109.759</c:v>
                </c:pt>
                <c:pt idx="1150">
                  <c:v>109.9473</c:v>
                </c:pt>
                <c:pt idx="1151">
                  <c:v>110.05840000000001</c:v>
                </c:pt>
                <c:pt idx="1152">
                  <c:v>110.24120000000001</c:v>
                </c:pt>
                <c:pt idx="1153">
                  <c:v>110.38330000000001</c:v>
                </c:pt>
                <c:pt idx="1154">
                  <c:v>110.5722</c:v>
                </c:pt>
                <c:pt idx="1155">
                  <c:v>110.7223</c:v>
                </c:pt>
                <c:pt idx="1156">
                  <c:v>110.82429999999999</c:v>
                </c:pt>
                <c:pt idx="1157">
                  <c:v>110.95959999999999</c:v>
                </c:pt>
                <c:pt idx="1158">
                  <c:v>111.1741</c:v>
                </c:pt>
                <c:pt idx="1159">
                  <c:v>111.352</c:v>
                </c:pt>
                <c:pt idx="1160">
                  <c:v>111.47929999999999</c:v>
                </c:pt>
                <c:pt idx="1161">
                  <c:v>111.62860000000001</c:v>
                </c:pt>
                <c:pt idx="1162">
                  <c:v>111.7831</c:v>
                </c:pt>
                <c:pt idx="1163">
                  <c:v>111.9517</c:v>
                </c:pt>
                <c:pt idx="1164">
                  <c:v>112.04649999999999</c:v>
                </c:pt>
                <c:pt idx="1165">
                  <c:v>112.2786</c:v>
                </c:pt>
                <c:pt idx="1166">
                  <c:v>112.3545</c:v>
                </c:pt>
                <c:pt idx="1167">
                  <c:v>112.57089999999999</c:v>
                </c:pt>
                <c:pt idx="1168">
                  <c:v>112.6829</c:v>
                </c:pt>
                <c:pt idx="1169">
                  <c:v>112.8819</c:v>
                </c:pt>
                <c:pt idx="1170">
                  <c:v>113.01009999999999</c:v>
                </c:pt>
                <c:pt idx="1171">
                  <c:v>112.1801</c:v>
                </c:pt>
                <c:pt idx="1172">
                  <c:v>109.81189999999999</c:v>
                </c:pt>
                <c:pt idx="1173">
                  <c:v>108.44329999999999</c:v>
                </c:pt>
                <c:pt idx="1174">
                  <c:v>107.72190000000001</c:v>
                </c:pt>
                <c:pt idx="1175">
                  <c:v>107.53579999999999</c:v>
                </c:pt>
                <c:pt idx="1176">
                  <c:v>107.6014</c:v>
                </c:pt>
                <c:pt idx="1177">
                  <c:v>107.70010000000001</c:v>
                </c:pt>
                <c:pt idx="1178">
                  <c:v>107.932</c:v>
                </c:pt>
                <c:pt idx="1179">
                  <c:v>108.2388</c:v>
                </c:pt>
                <c:pt idx="1180">
                  <c:v>108.5253</c:v>
                </c:pt>
                <c:pt idx="1181">
                  <c:v>108.752</c:v>
                </c:pt>
                <c:pt idx="1182">
                  <c:v>108.8599</c:v>
                </c:pt>
                <c:pt idx="1183">
                  <c:v>108.9924</c:v>
                </c:pt>
                <c:pt idx="1184">
                  <c:v>109.0543</c:v>
                </c:pt>
                <c:pt idx="1185">
                  <c:v>109.24169999999999</c:v>
                </c:pt>
                <c:pt idx="1186">
                  <c:v>109.4209</c:v>
                </c:pt>
                <c:pt idx="1187">
                  <c:v>109.62869999999999</c:v>
                </c:pt>
                <c:pt idx="1188">
                  <c:v>109.779</c:v>
                </c:pt>
                <c:pt idx="1189">
                  <c:v>109.9948</c:v>
                </c:pt>
                <c:pt idx="1190">
                  <c:v>110.22709999999999</c:v>
                </c:pt>
                <c:pt idx="1191">
                  <c:v>110.401</c:v>
                </c:pt>
                <c:pt idx="1192">
                  <c:v>110.65</c:v>
                </c:pt>
                <c:pt idx="1193">
                  <c:v>110.86360000000001</c:v>
                </c:pt>
                <c:pt idx="1194">
                  <c:v>111.054</c:v>
                </c:pt>
                <c:pt idx="1195">
                  <c:v>111.3058</c:v>
                </c:pt>
                <c:pt idx="1196">
                  <c:v>111.5258</c:v>
                </c:pt>
                <c:pt idx="1197">
                  <c:v>111.7816</c:v>
                </c:pt>
                <c:pt idx="1198">
                  <c:v>112.1968</c:v>
                </c:pt>
                <c:pt idx="1199">
                  <c:v>112.5688</c:v>
                </c:pt>
                <c:pt idx="1200">
                  <c:v>112.9218</c:v>
                </c:pt>
                <c:pt idx="1201">
                  <c:v>113.2257</c:v>
                </c:pt>
                <c:pt idx="1202">
                  <c:v>113.53400000000001</c:v>
                </c:pt>
                <c:pt idx="1203">
                  <c:v>113.902</c:v>
                </c:pt>
                <c:pt idx="1204">
                  <c:v>114.2002</c:v>
                </c:pt>
                <c:pt idx="1205">
                  <c:v>114.52670000000001</c:v>
                </c:pt>
                <c:pt idx="1206">
                  <c:v>114.9383</c:v>
                </c:pt>
                <c:pt idx="1207">
                  <c:v>115.33920000000001</c:v>
                </c:pt>
                <c:pt idx="1208">
                  <c:v>115.70650000000001</c:v>
                </c:pt>
                <c:pt idx="1209">
                  <c:v>116.1908</c:v>
                </c:pt>
                <c:pt idx="1210">
                  <c:v>116.7383</c:v>
                </c:pt>
                <c:pt idx="1211">
                  <c:v>117.14490000000001</c:v>
                </c:pt>
                <c:pt idx="1212">
                  <c:v>117.6084</c:v>
                </c:pt>
                <c:pt idx="1213">
                  <c:v>118.08280000000001</c:v>
                </c:pt>
                <c:pt idx="1214">
                  <c:v>118.5009</c:v>
                </c:pt>
                <c:pt idx="1215">
                  <c:v>118.9736</c:v>
                </c:pt>
                <c:pt idx="1216">
                  <c:v>119.3274</c:v>
                </c:pt>
                <c:pt idx="1217">
                  <c:v>119.789</c:v>
                </c:pt>
                <c:pt idx="1218">
                  <c:v>120.0551</c:v>
                </c:pt>
                <c:pt idx="1219">
                  <c:v>120.46420000000001</c:v>
                </c:pt>
                <c:pt idx="1220">
                  <c:v>120.7782</c:v>
                </c:pt>
                <c:pt idx="1221">
                  <c:v>121.027</c:v>
                </c:pt>
                <c:pt idx="1222">
                  <c:v>121.334</c:v>
                </c:pt>
                <c:pt idx="1223">
                  <c:v>121.5937</c:v>
                </c:pt>
                <c:pt idx="1224">
                  <c:v>121.8613</c:v>
                </c:pt>
                <c:pt idx="1225">
                  <c:v>122.1091</c:v>
                </c:pt>
                <c:pt idx="1226">
                  <c:v>122.3835</c:v>
                </c:pt>
                <c:pt idx="1227">
                  <c:v>122.5916</c:v>
                </c:pt>
                <c:pt idx="1228">
                  <c:v>122.80419999999999</c:v>
                </c:pt>
                <c:pt idx="1229">
                  <c:v>122.9941</c:v>
                </c:pt>
                <c:pt idx="1230">
                  <c:v>123.2119</c:v>
                </c:pt>
                <c:pt idx="1231">
                  <c:v>123.41840000000001</c:v>
                </c:pt>
                <c:pt idx="1232">
                  <c:v>123.62520000000001</c:v>
                </c:pt>
                <c:pt idx="1233">
                  <c:v>123.95229999999999</c:v>
                </c:pt>
                <c:pt idx="1234">
                  <c:v>124.1593</c:v>
                </c:pt>
                <c:pt idx="1235">
                  <c:v>124.4512</c:v>
                </c:pt>
                <c:pt idx="1236">
                  <c:v>124.7089</c:v>
                </c:pt>
                <c:pt idx="1237">
                  <c:v>124.9697</c:v>
                </c:pt>
                <c:pt idx="1238">
                  <c:v>125.28570000000001</c:v>
                </c:pt>
                <c:pt idx="1239">
                  <c:v>125.5765</c:v>
                </c:pt>
                <c:pt idx="1240">
                  <c:v>125.8502</c:v>
                </c:pt>
                <c:pt idx="1241">
                  <c:v>126.1489</c:v>
                </c:pt>
                <c:pt idx="1242">
                  <c:v>126.5121</c:v>
                </c:pt>
                <c:pt idx="1243">
                  <c:v>126.89449999999999</c:v>
                </c:pt>
                <c:pt idx="1244">
                  <c:v>127.31059999999999</c:v>
                </c:pt>
                <c:pt idx="1245">
                  <c:v>127.7666</c:v>
                </c:pt>
                <c:pt idx="1246">
                  <c:v>128.19489999999999</c:v>
                </c:pt>
                <c:pt idx="1247">
                  <c:v>128.6343</c:v>
                </c:pt>
                <c:pt idx="1248">
                  <c:v>129.1755</c:v>
                </c:pt>
                <c:pt idx="1249">
                  <c:v>129.61330000000001</c:v>
                </c:pt>
                <c:pt idx="1250">
                  <c:v>130.2841</c:v>
                </c:pt>
                <c:pt idx="1251">
                  <c:v>130.3767</c:v>
                </c:pt>
                <c:pt idx="1252">
                  <c:v>137.65190000000001</c:v>
                </c:pt>
                <c:pt idx="1253">
                  <c:v>154.7783</c:v>
                </c:pt>
                <c:pt idx="1254">
                  <c:v>178.3006</c:v>
                </c:pt>
                <c:pt idx="1255">
                  <c:v>202.2473</c:v>
                </c:pt>
                <c:pt idx="1256">
                  <c:v>222.24629999999999</c:v>
                </c:pt>
                <c:pt idx="1257">
                  <c:v>240.93559999999999</c:v>
                </c:pt>
                <c:pt idx="1258">
                  <c:v>257.74709999999999</c:v>
                </c:pt>
                <c:pt idx="1259">
                  <c:v>273.17680000000001</c:v>
                </c:pt>
                <c:pt idx="1260">
                  <c:v>287.52870000000001</c:v>
                </c:pt>
                <c:pt idx="1261">
                  <c:v>301.25529999999998</c:v>
                </c:pt>
                <c:pt idx="1262">
                  <c:v>314.22480000000002</c:v>
                </c:pt>
                <c:pt idx="1263">
                  <c:v>325.4314</c:v>
                </c:pt>
                <c:pt idx="1264">
                  <c:v>335.64490000000001</c:v>
                </c:pt>
                <c:pt idx="1265">
                  <c:v>345.12959999999998</c:v>
                </c:pt>
                <c:pt idx="1266">
                  <c:v>353.82089999999999</c:v>
                </c:pt>
                <c:pt idx="1267">
                  <c:v>361.5147</c:v>
                </c:pt>
                <c:pt idx="1268">
                  <c:v>368.21379999999999</c:v>
                </c:pt>
                <c:pt idx="1269">
                  <c:v>374.22219999999999</c:v>
                </c:pt>
                <c:pt idx="1270">
                  <c:v>379.47829999999999</c:v>
                </c:pt>
                <c:pt idx="1271">
                  <c:v>383.76769999999999</c:v>
                </c:pt>
                <c:pt idx="1272">
                  <c:v>387.34230000000002</c:v>
                </c:pt>
                <c:pt idx="1273">
                  <c:v>390.34589999999997</c:v>
                </c:pt>
                <c:pt idx="1274">
                  <c:v>392.87619999999998</c:v>
                </c:pt>
                <c:pt idx="1275">
                  <c:v>394.8372</c:v>
                </c:pt>
                <c:pt idx="1276">
                  <c:v>396.50990000000002</c:v>
                </c:pt>
                <c:pt idx="1277">
                  <c:v>397.83249999999998</c:v>
                </c:pt>
                <c:pt idx="1278">
                  <c:v>398.72660000000002</c:v>
                </c:pt>
                <c:pt idx="1279">
                  <c:v>399.29700000000003</c:v>
                </c:pt>
                <c:pt idx="1280">
                  <c:v>399.6592</c:v>
                </c:pt>
                <c:pt idx="1281">
                  <c:v>399.87479999999999</c:v>
                </c:pt>
                <c:pt idx="1282">
                  <c:v>399.86680000000001</c:v>
                </c:pt>
                <c:pt idx="1283">
                  <c:v>399.7996</c:v>
                </c:pt>
                <c:pt idx="1284">
                  <c:v>399.57389999999998</c:v>
                </c:pt>
                <c:pt idx="1285">
                  <c:v>399.18509999999998</c:v>
                </c:pt>
                <c:pt idx="1286">
                  <c:v>398.90309999999999</c:v>
                </c:pt>
                <c:pt idx="1287">
                  <c:v>398.41359999999997</c:v>
                </c:pt>
                <c:pt idx="1288">
                  <c:v>397.85449999999997</c:v>
                </c:pt>
                <c:pt idx="1289">
                  <c:v>397.3032</c:v>
                </c:pt>
                <c:pt idx="1290">
                  <c:v>396.6669</c:v>
                </c:pt>
                <c:pt idx="1291">
                  <c:v>395.96100000000001</c:v>
                </c:pt>
                <c:pt idx="1292">
                  <c:v>395.31349999999998</c:v>
                </c:pt>
                <c:pt idx="1293">
                  <c:v>394.67450000000002</c:v>
                </c:pt>
                <c:pt idx="1294">
                  <c:v>394.0598</c:v>
                </c:pt>
                <c:pt idx="1295">
                  <c:v>393.3288</c:v>
                </c:pt>
                <c:pt idx="1296">
                  <c:v>392.62720000000002</c:v>
                </c:pt>
                <c:pt idx="1297">
                  <c:v>391.94880000000001</c:v>
                </c:pt>
                <c:pt idx="1298">
                  <c:v>391.10219999999998</c:v>
                </c:pt>
                <c:pt idx="1299">
                  <c:v>390.18009999999998</c:v>
                </c:pt>
                <c:pt idx="1300">
                  <c:v>389.28289999999998</c:v>
                </c:pt>
                <c:pt idx="1301">
                  <c:v>388.37869999999998</c:v>
                </c:pt>
                <c:pt idx="1302">
                  <c:v>387.58949999999999</c:v>
                </c:pt>
                <c:pt idx="1303">
                  <c:v>386.67700000000002</c:v>
                </c:pt>
                <c:pt idx="1304">
                  <c:v>385.87479999999999</c:v>
                </c:pt>
                <c:pt idx="1305">
                  <c:v>384.90100000000001</c:v>
                </c:pt>
                <c:pt idx="1306">
                  <c:v>383.98169999999999</c:v>
                </c:pt>
                <c:pt idx="1307">
                  <c:v>383.1662</c:v>
                </c:pt>
                <c:pt idx="1308">
                  <c:v>382.34899999999999</c:v>
                </c:pt>
                <c:pt idx="1309">
                  <c:v>381.5446</c:v>
                </c:pt>
                <c:pt idx="1310">
                  <c:v>380.57850000000002</c:v>
                </c:pt>
                <c:pt idx="1311">
                  <c:v>379.75049999999999</c:v>
                </c:pt>
                <c:pt idx="1312">
                  <c:v>378.94459999999998</c:v>
                </c:pt>
                <c:pt idx="1313">
                  <c:v>378.03359999999998</c:v>
                </c:pt>
                <c:pt idx="1314">
                  <c:v>377.16719999999998</c:v>
                </c:pt>
                <c:pt idx="1315">
                  <c:v>376.30689999999998</c:v>
                </c:pt>
                <c:pt idx="1316">
                  <c:v>375.38400000000001</c:v>
                </c:pt>
                <c:pt idx="1317">
                  <c:v>374.52510000000001</c:v>
                </c:pt>
                <c:pt idx="1318">
                  <c:v>373.678</c:v>
                </c:pt>
                <c:pt idx="1319">
                  <c:v>372.81240000000003</c:v>
                </c:pt>
                <c:pt idx="1320">
                  <c:v>372.08629999999999</c:v>
                </c:pt>
                <c:pt idx="1321">
                  <c:v>371.2629</c:v>
                </c:pt>
                <c:pt idx="1322">
                  <c:v>370.4248</c:v>
                </c:pt>
                <c:pt idx="1323">
                  <c:v>369.71559999999999</c:v>
                </c:pt>
                <c:pt idx="1324">
                  <c:v>368.94529999999997</c:v>
                </c:pt>
                <c:pt idx="1325">
                  <c:v>368.13220000000001</c:v>
                </c:pt>
                <c:pt idx="1326">
                  <c:v>367.37819999999999</c:v>
                </c:pt>
                <c:pt idx="1327">
                  <c:v>366.65249999999997</c:v>
                </c:pt>
                <c:pt idx="1328">
                  <c:v>365.80259999999998</c:v>
                </c:pt>
                <c:pt idx="1329">
                  <c:v>365.05599999999998</c:v>
                </c:pt>
                <c:pt idx="1330">
                  <c:v>364.29219999999998</c:v>
                </c:pt>
                <c:pt idx="1331">
                  <c:v>363.50729999999999</c:v>
                </c:pt>
                <c:pt idx="1332">
                  <c:v>362.83280000000002</c:v>
                </c:pt>
                <c:pt idx="1333">
                  <c:v>362.08789999999999</c:v>
                </c:pt>
                <c:pt idx="1334">
                  <c:v>361.31009999999998</c:v>
                </c:pt>
                <c:pt idx="1335">
                  <c:v>360.6216</c:v>
                </c:pt>
                <c:pt idx="1336">
                  <c:v>359.93270000000001</c:v>
                </c:pt>
                <c:pt idx="1337">
                  <c:v>359.09120000000001</c:v>
                </c:pt>
                <c:pt idx="1338">
                  <c:v>358.39249999999998</c:v>
                </c:pt>
                <c:pt idx="1339">
                  <c:v>357.81540000000001</c:v>
                </c:pt>
                <c:pt idx="1340">
                  <c:v>357.12079999999997</c:v>
                </c:pt>
                <c:pt idx="1341">
                  <c:v>356.49290000000002</c:v>
                </c:pt>
                <c:pt idx="1342">
                  <c:v>355.77789999999999</c:v>
                </c:pt>
                <c:pt idx="1343">
                  <c:v>355.11509999999998</c:v>
                </c:pt>
                <c:pt idx="1344">
                  <c:v>354.49549999999999</c:v>
                </c:pt>
                <c:pt idx="1345">
                  <c:v>353.83980000000003</c:v>
                </c:pt>
                <c:pt idx="1346">
                  <c:v>353.31229999999999</c:v>
                </c:pt>
                <c:pt idx="1347">
                  <c:v>352.66640000000001</c:v>
                </c:pt>
                <c:pt idx="1348">
                  <c:v>351.9006</c:v>
                </c:pt>
                <c:pt idx="1349">
                  <c:v>351.07920000000001</c:v>
                </c:pt>
                <c:pt idx="1350">
                  <c:v>350.52449999999999</c:v>
                </c:pt>
                <c:pt idx="1351">
                  <c:v>349.89530000000002</c:v>
                </c:pt>
                <c:pt idx="1352">
                  <c:v>349.27499999999998</c:v>
                </c:pt>
                <c:pt idx="1353">
                  <c:v>348.62729999999999</c:v>
                </c:pt>
                <c:pt idx="1354">
                  <c:v>348.024</c:v>
                </c:pt>
                <c:pt idx="1355">
                  <c:v>347.31799999999998</c:v>
                </c:pt>
                <c:pt idx="1356">
                  <c:v>346.66460000000001</c:v>
                </c:pt>
                <c:pt idx="1357">
                  <c:v>346.10109999999997</c:v>
                </c:pt>
                <c:pt idx="1358">
                  <c:v>345.5059</c:v>
                </c:pt>
                <c:pt idx="1359">
                  <c:v>344.80560000000003</c:v>
                </c:pt>
                <c:pt idx="1360">
                  <c:v>344.11919999999998</c:v>
                </c:pt>
                <c:pt idx="1361">
                  <c:v>343.48689999999999</c:v>
                </c:pt>
                <c:pt idx="1362">
                  <c:v>342.83499999999998</c:v>
                </c:pt>
                <c:pt idx="1363">
                  <c:v>342.08780000000002</c:v>
                </c:pt>
                <c:pt idx="1364">
                  <c:v>341.52550000000002</c:v>
                </c:pt>
                <c:pt idx="1365">
                  <c:v>340.99439999999998</c:v>
                </c:pt>
                <c:pt idx="1366">
                  <c:v>340.4264</c:v>
                </c:pt>
                <c:pt idx="1367">
                  <c:v>339.8879</c:v>
                </c:pt>
                <c:pt idx="1368">
                  <c:v>339.30939999999998</c:v>
                </c:pt>
                <c:pt idx="1369">
                  <c:v>338.83049999999997</c:v>
                </c:pt>
                <c:pt idx="1370">
                  <c:v>338.25</c:v>
                </c:pt>
                <c:pt idx="1371">
                  <c:v>337.73289999999997</c:v>
                </c:pt>
                <c:pt idx="1372">
                  <c:v>337.21539999999999</c:v>
                </c:pt>
                <c:pt idx="1373">
                  <c:v>336.75479999999999</c:v>
                </c:pt>
                <c:pt idx="1374">
                  <c:v>336.18889999999999</c:v>
                </c:pt>
                <c:pt idx="1375">
                  <c:v>335.74489999999997</c:v>
                </c:pt>
                <c:pt idx="1376">
                  <c:v>335.26889999999997</c:v>
                </c:pt>
                <c:pt idx="1377">
                  <c:v>334.73320000000001</c:v>
                </c:pt>
                <c:pt idx="1378">
                  <c:v>334.06360000000001</c:v>
                </c:pt>
                <c:pt idx="1379">
                  <c:v>333.50869999999998</c:v>
                </c:pt>
                <c:pt idx="1380">
                  <c:v>333.07380000000001</c:v>
                </c:pt>
                <c:pt idx="1381">
                  <c:v>332.68970000000002</c:v>
                </c:pt>
                <c:pt idx="1382">
                  <c:v>332.3451</c:v>
                </c:pt>
                <c:pt idx="1383">
                  <c:v>331.80669999999998</c:v>
                </c:pt>
                <c:pt idx="1384">
                  <c:v>331.31099999999998</c:v>
                </c:pt>
                <c:pt idx="1385">
                  <c:v>330.82650000000001</c:v>
                </c:pt>
                <c:pt idx="1386">
                  <c:v>330.28739999999999</c:v>
                </c:pt>
                <c:pt idx="1387">
                  <c:v>330.05110000000002</c:v>
                </c:pt>
                <c:pt idx="1388">
                  <c:v>329.7072</c:v>
                </c:pt>
                <c:pt idx="1389">
                  <c:v>329.31220000000002</c:v>
                </c:pt>
                <c:pt idx="1390">
                  <c:v>328.73809999999997</c:v>
                </c:pt>
                <c:pt idx="1391">
                  <c:v>328.3725</c:v>
                </c:pt>
                <c:pt idx="1392">
                  <c:v>327.99110000000002</c:v>
                </c:pt>
                <c:pt idx="1393">
                  <c:v>327.6671</c:v>
                </c:pt>
                <c:pt idx="1394">
                  <c:v>327.29050000000001</c:v>
                </c:pt>
                <c:pt idx="1395">
                  <c:v>326.83370000000002</c:v>
                </c:pt>
                <c:pt idx="1396">
                  <c:v>326.48790000000002</c:v>
                </c:pt>
                <c:pt idx="1397">
                  <c:v>326.02910000000003</c:v>
                </c:pt>
                <c:pt idx="1398">
                  <c:v>325.59429999999998</c:v>
                </c:pt>
                <c:pt idx="1399">
                  <c:v>325.14319999999998</c:v>
                </c:pt>
                <c:pt idx="1400">
                  <c:v>324.79669999999999</c:v>
                </c:pt>
                <c:pt idx="1401">
                  <c:v>324.37549999999999</c:v>
                </c:pt>
                <c:pt idx="1402">
                  <c:v>324.01220000000001</c:v>
                </c:pt>
                <c:pt idx="1403">
                  <c:v>323.63260000000002</c:v>
                </c:pt>
                <c:pt idx="1404">
                  <c:v>323.31150000000002</c:v>
                </c:pt>
                <c:pt idx="1405">
                  <c:v>322.8766</c:v>
                </c:pt>
                <c:pt idx="1406">
                  <c:v>322.5068</c:v>
                </c:pt>
                <c:pt idx="1407">
                  <c:v>322.25380000000001</c:v>
                </c:pt>
                <c:pt idx="1408">
                  <c:v>321.84660000000002</c:v>
                </c:pt>
                <c:pt idx="1409">
                  <c:v>321.35820000000001</c:v>
                </c:pt>
                <c:pt idx="1410">
                  <c:v>320.9692</c:v>
                </c:pt>
                <c:pt idx="1411">
                  <c:v>320.57929999999999</c:v>
                </c:pt>
                <c:pt idx="1412">
                  <c:v>320.1524</c:v>
                </c:pt>
                <c:pt idx="1413">
                  <c:v>319.78359999999998</c:v>
                </c:pt>
                <c:pt idx="1414">
                  <c:v>319.3535</c:v>
                </c:pt>
                <c:pt idx="1415">
                  <c:v>318.90879999999999</c:v>
                </c:pt>
                <c:pt idx="1416">
                  <c:v>318.51900000000001</c:v>
                </c:pt>
                <c:pt idx="1417">
                  <c:v>318.02379999999999</c:v>
                </c:pt>
                <c:pt idx="1418">
                  <c:v>317.63200000000001</c:v>
                </c:pt>
                <c:pt idx="1419">
                  <c:v>317.27789999999999</c:v>
                </c:pt>
                <c:pt idx="1420">
                  <c:v>316.90230000000003</c:v>
                </c:pt>
                <c:pt idx="1421">
                  <c:v>316.52800000000002</c:v>
                </c:pt>
                <c:pt idx="1422">
                  <c:v>316.06560000000002</c:v>
                </c:pt>
                <c:pt idx="1423">
                  <c:v>315.60239999999999</c:v>
                </c:pt>
                <c:pt idx="1424">
                  <c:v>315.21260000000001</c:v>
                </c:pt>
                <c:pt idx="1425">
                  <c:v>314.83769999999998</c:v>
                </c:pt>
                <c:pt idx="1426">
                  <c:v>314.45839999999998</c:v>
                </c:pt>
                <c:pt idx="1427">
                  <c:v>314.0634</c:v>
                </c:pt>
                <c:pt idx="1428">
                  <c:v>313.75490000000002</c:v>
                </c:pt>
                <c:pt idx="1429">
                  <c:v>313.26299999999998</c:v>
                </c:pt>
                <c:pt idx="1430">
                  <c:v>312.86810000000003</c:v>
                </c:pt>
                <c:pt idx="1431">
                  <c:v>312.51299999999998</c:v>
                </c:pt>
                <c:pt idx="1432">
                  <c:v>312.13959999999997</c:v>
                </c:pt>
                <c:pt idx="1433">
                  <c:v>311.75349999999997</c:v>
                </c:pt>
                <c:pt idx="1434">
                  <c:v>311.34179999999998</c:v>
                </c:pt>
                <c:pt idx="1435">
                  <c:v>310.90010000000001</c:v>
                </c:pt>
                <c:pt idx="1436">
                  <c:v>310.5324</c:v>
                </c:pt>
                <c:pt idx="1437">
                  <c:v>310.1071</c:v>
                </c:pt>
                <c:pt idx="1438">
                  <c:v>309.74959999999999</c:v>
                </c:pt>
                <c:pt idx="1439">
                  <c:v>309.37049999999999</c:v>
                </c:pt>
                <c:pt idx="1440">
                  <c:v>308.95269999999999</c:v>
                </c:pt>
                <c:pt idx="1441">
                  <c:v>308.49380000000002</c:v>
                </c:pt>
                <c:pt idx="1442">
                  <c:v>308.11470000000003</c:v>
                </c:pt>
                <c:pt idx="1443">
                  <c:v>307.69619999999998</c:v>
                </c:pt>
                <c:pt idx="1444">
                  <c:v>307.27480000000003</c:v>
                </c:pt>
                <c:pt idx="1445">
                  <c:v>306.89690000000002</c:v>
                </c:pt>
                <c:pt idx="1446">
                  <c:v>306.46069999999997</c:v>
                </c:pt>
                <c:pt idx="1447">
                  <c:v>305.97160000000002</c:v>
                </c:pt>
                <c:pt idx="1448">
                  <c:v>305.60719999999998</c:v>
                </c:pt>
                <c:pt idx="1449">
                  <c:v>305.29450000000003</c:v>
                </c:pt>
                <c:pt idx="1450">
                  <c:v>304.8295</c:v>
                </c:pt>
                <c:pt idx="1451">
                  <c:v>304.3981</c:v>
                </c:pt>
                <c:pt idx="1452">
                  <c:v>303.81560000000002</c:v>
                </c:pt>
                <c:pt idx="1453">
                  <c:v>303.36489999999998</c:v>
                </c:pt>
                <c:pt idx="1454">
                  <c:v>302.99279999999999</c:v>
                </c:pt>
                <c:pt idx="1455">
                  <c:v>302.57780000000002</c:v>
                </c:pt>
                <c:pt idx="1456">
                  <c:v>302.11869999999999</c:v>
                </c:pt>
                <c:pt idx="1457">
                  <c:v>301.76350000000002</c:v>
                </c:pt>
                <c:pt idx="1458">
                  <c:v>301.28699999999998</c:v>
                </c:pt>
                <c:pt idx="1459">
                  <c:v>300.86110000000002</c:v>
                </c:pt>
                <c:pt idx="1460">
                  <c:v>300.41800000000001</c:v>
                </c:pt>
                <c:pt idx="1461">
                  <c:v>299.89069999999998</c:v>
                </c:pt>
                <c:pt idx="1462">
                  <c:v>299.4785</c:v>
                </c:pt>
                <c:pt idx="1463">
                  <c:v>299.10309999999998</c:v>
                </c:pt>
                <c:pt idx="1464">
                  <c:v>298.7774</c:v>
                </c:pt>
                <c:pt idx="1465">
                  <c:v>298.36219999999997</c:v>
                </c:pt>
                <c:pt idx="1466">
                  <c:v>297.9701</c:v>
                </c:pt>
                <c:pt idx="1467">
                  <c:v>297.60969999999998</c:v>
                </c:pt>
                <c:pt idx="1468">
                  <c:v>297.14249999999998</c:v>
                </c:pt>
                <c:pt idx="1469">
                  <c:v>296.62729999999999</c:v>
                </c:pt>
                <c:pt idx="1470">
                  <c:v>296.16309999999999</c:v>
                </c:pt>
                <c:pt idx="1471">
                  <c:v>295.72579999999999</c:v>
                </c:pt>
                <c:pt idx="1472">
                  <c:v>295.28390000000002</c:v>
                </c:pt>
                <c:pt idx="1473">
                  <c:v>294.82470000000001</c:v>
                </c:pt>
                <c:pt idx="1474">
                  <c:v>294.41770000000002</c:v>
                </c:pt>
                <c:pt idx="1475">
                  <c:v>293.97250000000003</c:v>
                </c:pt>
                <c:pt idx="1476">
                  <c:v>293.52679999999998</c:v>
                </c:pt>
                <c:pt idx="1477">
                  <c:v>293.22719999999998</c:v>
                </c:pt>
                <c:pt idx="1478">
                  <c:v>292.84530000000001</c:v>
                </c:pt>
                <c:pt idx="1479">
                  <c:v>292.40929999999997</c:v>
                </c:pt>
                <c:pt idx="1480">
                  <c:v>291.92329999999998</c:v>
                </c:pt>
                <c:pt idx="1481">
                  <c:v>291.42669999999998</c:v>
                </c:pt>
                <c:pt idx="1482">
                  <c:v>290.96359999999999</c:v>
                </c:pt>
                <c:pt idx="1483">
                  <c:v>290.49650000000003</c:v>
                </c:pt>
                <c:pt idx="1484">
                  <c:v>290.0994</c:v>
                </c:pt>
                <c:pt idx="1485">
                  <c:v>289.6463</c:v>
                </c:pt>
                <c:pt idx="1486">
                  <c:v>289.15179999999998</c:v>
                </c:pt>
                <c:pt idx="1487">
                  <c:v>288.66030000000001</c:v>
                </c:pt>
                <c:pt idx="1488">
                  <c:v>288.25990000000002</c:v>
                </c:pt>
                <c:pt idx="1489">
                  <c:v>287.76859999999999</c:v>
                </c:pt>
                <c:pt idx="1490">
                  <c:v>287.3433</c:v>
                </c:pt>
                <c:pt idx="1491">
                  <c:v>286.8974</c:v>
                </c:pt>
                <c:pt idx="1492">
                  <c:v>286.39729999999997</c:v>
                </c:pt>
                <c:pt idx="1493">
                  <c:v>285.90280000000001</c:v>
                </c:pt>
                <c:pt idx="1494">
                  <c:v>285.49349999999998</c:v>
                </c:pt>
                <c:pt idx="1495">
                  <c:v>285.10680000000002</c:v>
                </c:pt>
                <c:pt idx="1496">
                  <c:v>284.6123</c:v>
                </c:pt>
                <c:pt idx="1497">
                  <c:v>284.06729999999999</c:v>
                </c:pt>
                <c:pt idx="1498">
                  <c:v>283.59989999999999</c:v>
                </c:pt>
                <c:pt idx="1499">
                  <c:v>283.15100000000001</c:v>
                </c:pt>
                <c:pt idx="1500">
                  <c:v>282.59899999999999</c:v>
                </c:pt>
                <c:pt idx="1501">
                  <c:v>282.23079999999999</c:v>
                </c:pt>
                <c:pt idx="1502">
                  <c:v>281.84809999999999</c:v>
                </c:pt>
                <c:pt idx="1503">
                  <c:v>281.42129999999997</c:v>
                </c:pt>
                <c:pt idx="1504">
                  <c:v>280.9581</c:v>
                </c:pt>
                <c:pt idx="1505">
                  <c:v>280.47699999999998</c:v>
                </c:pt>
                <c:pt idx="1506">
                  <c:v>279.98500000000001</c:v>
                </c:pt>
                <c:pt idx="1507">
                  <c:v>279.48880000000003</c:v>
                </c:pt>
                <c:pt idx="1508">
                  <c:v>279.06420000000003</c:v>
                </c:pt>
                <c:pt idx="1509">
                  <c:v>278.5992</c:v>
                </c:pt>
                <c:pt idx="1510">
                  <c:v>278.06020000000001</c:v>
                </c:pt>
                <c:pt idx="1511">
                  <c:v>277.5992</c:v>
                </c:pt>
                <c:pt idx="1512">
                  <c:v>277.15660000000003</c:v>
                </c:pt>
                <c:pt idx="1513">
                  <c:v>276.66390000000001</c:v>
                </c:pt>
                <c:pt idx="1514">
                  <c:v>276.21620000000001</c:v>
                </c:pt>
                <c:pt idx="1515">
                  <c:v>275.7851</c:v>
                </c:pt>
                <c:pt idx="1516">
                  <c:v>275.34699999999998</c:v>
                </c:pt>
                <c:pt idx="1517">
                  <c:v>274.97379999999998</c:v>
                </c:pt>
                <c:pt idx="1518">
                  <c:v>274.56490000000002</c:v>
                </c:pt>
                <c:pt idx="1519">
                  <c:v>274.09440000000001</c:v>
                </c:pt>
                <c:pt idx="1520">
                  <c:v>273.61360000000002</c:v>
                </c:pt>
                <c:pt idx="1521">
                  <c:v>273.15499999999997</c:v>
                </c:pt>
                <c:pt idx="1522">
                  <c:v>272.6404</c:v>
                </c:pt>
                <c:pt idx="1523">
                  <c:v>272.14870000000002</c:v>
                </c:pt>
                <c:pt idx="1524">
                  <c:v>271.77929999999998</c:v>
                </c:pt>
                <c:pt idx="1525">
                  <c:v>271.34559999999999</c:v>
                </c:pt>
                <c:pt idx="1526">
                  <c:v>270.90449999999998</c:v>
                </c:pt>
                <c:pt idx="1527">
                  <c:v>270.3759</c:v>
                </c:pt>
                <c:pt idx="1528">
                  <c:v>269.94979999999998</c:v>
                </c:pt>
                <c:pt idx="1529">
                  <c:v>269.51819999999998</c:v>
                </c:pt>
                <c:pt idx="1530">
                  <c:v>269.03699999999998</c:v>
                </c:pt>
                <c:pt idx="1531">
                  <c:v>268.58510000000001</c:v>
                </c:pt>
                <c:pt idx="1532">
                  <c:v>268.16460000000001</c:v>
                </c:pt>
                <c:pt idx="1533">
                  <c:v>267.71949999999998</c:v>
                </c:pt>
                <c:pt idx="1534">
                  <c:v>267.2337</c:v>
                </c:pt>
                <c:pt idx="1535">
                  <c:v>266.75760000000002</c:v>
                </c:pt>
                <c:pt idx="1536">
                  <c:v>266.24939999999998</c:v>
                </c:pt>
                <c:pt idx="1537">
                  <c:v>265.7525</c:v>
                </c:pt>
                <c:pt idx="1538">
                  <c:v>265.2946</c:v>
                </c:pt>
                <c:pt idx="1539">
                  <c:v>264.81939999999997</c:v>
                </c:pt>
                <c:pt idx="1540">
                  <c:v>264.4692</c:v>
                </c:pt>
                <c:pt idx="1541">
                  <c:v>263.96589999999998</c:v>
                </c:pt>
                <c:pt idx="1542">
                  <c:v>263.54860000000002</c:v>
                </c:pt>
                <c:pt idx="1543">
                  <c:v>263.18740000000003</c:v>
                </c:pt>
                <c:pt idx="1544">
                  <c:v>262.7448</c:v>
                </c:pt>
                <c:pt idx="1545">
                  <c:v>262.3689</c:v>
                </c:pt>
                <c:pt idx="1546">
                  <c:v>261.96120000000002</c:v>
                </c:pt>
                <c:pt idx="1547">
                  <c:v>261.50040000000001</c:v>
                </c:pt>
                <c:pt idx="1548">
                  <c:v>261.14</c:v>
                </c:pt>
                <c:pt idx="1549">
                  <c:v>260.64490000000001</c:v>
                </c:pt>
                <c:pt idx="1550">
                  <c:v>260.16969999999998</c:v>
                </c:pt>
                <c:pt idx="1551">
                  <c:v>259.71170000000001</c:v>
                </c:pt>
                <c:pt idx="1552">
                  <c:v>259.26769999999999</c:v>
                </c:pt>
                <c:pt idx="1553">
                  <c:v>258.85250000000002</c:v>
                </c:pt>
                <c:pt idx="1554">
                  <c:v>258.4554</c:v>
                </c:pt>
                <c:pt idx="1555">
                  <c:v>258.08109999999999</c:v>
                </c:pt>
                <c:pt idx="1556">
                  <c:v>257.6737</c:v>
                </c:pt>
                <c:pt idx="1557">
                  <c:v>257.25850000000003</c:v>
                </c:pt>
                <c:pt idx="1558">
                  <c:v>256.83690000000001</c:v>
                </c:pt>
                <c:pt idx="1559">
                  <c:v>256.46460000000002</c:v>
                </c:pt>
                <c:pt idx="1560">
                  <c:v>256.01580000000001</c:v>
                </c:pt>
                <c:pt idx="1561">
                  <c:v>255.66640000000001</c:v>
                </c:pt>
                <c:pt idx="1562">
                  <c:v>255.23050000000001</c:v>
                </c:pt>
                <c:pt idx="1563">
                  <c:v>254.8639</c:v>
                </c:pt>
                <c:pt idx="1564">
                  <c:v>254.42699999999999</c:v>
                </c:pt>
                <c:pt idx="1565">
                  <c:v>253.98949999999999</c:v>
                </c:pt>
                <c:pt idx="1566">
                  <c:v>253.54050000000001</c:v>
                </c:pt>
                <c:pt idx="1567">
                  <c:v>253.202</c:v>
                </c:pt>
                <c:pt idx="1568">
                  <c:v>252.84540000000001</c:v>
                </c:pt>
                <c:pt idx="1569">
                  <c:v>252.4375</c:v>
                </c:pt>
                <c:pt idx="1570">
                  <c:v>252.07249999999999</c:v>
                </c:pt>
                <c:pt idx="1571">
                  <c:v>251.6165</c:v>
                </c:pt>
                <c:pt idx="1572">
                  <c:v>251.2063</c:v>
                </c:pt>
                <c:pt idx="1573">
                  <c:v>250.73480000000001</c:v>
                </c:pt>
                <c:pt idx="1574">
                  <c:v>250.35839999999999</c:v>
                </c:pt>
                <c:pt idx="1575">
                  <c:v>249.8931</c:v>
                </c:pt>
                <c:pt idx="1576">
                  <c:v>249.5351</c:v>
                </c:pt>
                <c:pt idx="1577">
                  <c:v>249.21709999999999</c:v>
                </c:pt>
                <c:pt idx="1578">
                  <c:v>248.79400000000001</c:v>
                </c:pt>
                <c:pt idx="1579">
                  <c:v>248.4659</c:v>
                </c:pt>
                <c:pt idx="1580">
                  <c:v>248.11179999999999</c:v>
                </c:pt>
                <c:pt idx="1581">
                  <c:v>247.65719999999999</c:v>
                </c:pt>
                <c:pt idx="1582">
                  <c:v>247.33529999999999</c:v>
                </c:pt>
                <c:pt idx="1583">
                  <c:v>246.88149999999999</c:v>
                </c:pt>
                <c:pt idx="1584">
                  <c:v>246.43809999999999</c:v>
                </c:pt>
                <c:pt idx="1585">
                  <c:v>246.07079999999999</c:v>
                </c:pt>
                <c:pt idx="1586">
                  <c:v>245.64920000000001</c:v>
                </c:pt>
                <c:pt idx="1587">
                  <c:v>245.31190000000001</c:v>
                </c:pt>
                <c:pt idx="1588">
                  <c:v>244.95400000000001</c:v>
                </c:pt>
                <c:pt idx="1589">
                  <c:v>244.6163</c:v>
                </c:pt>
                <c:pt idx="1590">
                  <c:v>244.2208</c:v>
                </c:pt>
                <c:pt idx="1591">
                  <c:v>243.8493</c:v>
                </c:pt>
                <c:pt idx="1592">
                  <c:v>243.39230000000001</c:v>
                </c:pt>
                <c:pt idx="1593">
                  <c:v>242.941</c:v>
                </c:pt>
                <c:pt idx="1594">
                  <c:v>242.52440000000001</c:v>
                </c:pt>
                <c:pt idx="1595">
                  <c:v>242.0753</c:v>
                </c:pt>
                <c:pt idx="1596">
                  <c:v>241.78049999999999</c:v>
                </c:pt>
                <c:pt idx="1597">
                  <c:v>241.453</c:v>
                </c:pt>
                <c:pt idx="1598">
                  <c:v>241.11859999999999</c:v>
                </c:pt>
                <c:pt idx="1599">
                  <c:v>240.7689</c:v>
                </c:pt>
                <c:pt idx="1600">
                  <c:v>240.43690000000001</c:v>
                </c:pt>
                <c:pt idx="1601">
                  <c:v>240.041</c:v>
                </c:pt>
                <c:pt idx="1602">
                  <c:v>239.64590000000001</c:v>
                </c:pt>
                <c:pt idx="1603">
                  <c:v>239.20089999999999</c:v>
                </c:pt>
                <c:pt idx="1604">
                  <c:v>238.852</c:v>
                </c:pt>
                <c:pt idx="1605">
                  <c:v>238.54230000000001</c:v>
                </c:pt>
                <c:pt idx="1606">
                  <c:v>238.26070000000001</c:v>
                </c:pt>
                <c:pt idx="1607">
                  <c:v>237.81659999999999</c:v>
                </c:pt>
                <c:pt idx="1608">
                  <c:v>237.44479999999999</c:v>
                </c:pt>
                <c:pt idx="1609">
                  <c:v>237.07050000000001</c:v>
                </c:pt>
                <c:pt idx="1610">
                  <c:v>236.745</c:v>
                </c:pt>
                <c:pt idx="1611">
                  <c:v>236.38980000000001</c:v>
                </c:pt>
                <c:pt idx="1612">
                  <c:v>235.98660000000001</c:v>
                </c:pt>
                <c:pt idx="1613">
                  <c:v>235.5137</c:v>
                </c:pt>
                <c:pt idx="1614">
                  <c:v>235.3038</c:v>
                </c:pt>
                <c:pt idx="1615">
                  <c:v>234.87440000000001</c:v>
                </c:pt>
                <c:pt idx="1616">
                  <c:v>234.54660000000001</c:v>
                </c:pt>
                <c:pt idx="1617">
                  <c:v>234.24119999999999</c:v>
                </c:pt>
                <c:pt idx="1618">
                  <c:v>233.88509999999999</c:v>
                </c:pt>
                <c:pt idx="1619">
                  <c:v>233.50559999999999</c:v>
                </c:pt>
                <c:pt idx="1620">
                  <c:v>233.12270000000001</c:v>
                </c:pt>
                <c:pt idx="1621">
                  <c:v>232.69540000000001</c:v>
                </c:pt>
                <c:pt idx="1622">
                  <c:v>232.36199999999999</c:v>
                </c:pt>
                <c:pt idx="1623">
                  <c:v>231.99789999999999</c:v>
                </c:pt>
                <c:pt idx="1624">
                  <c:v>231.6387</c:v>
                </c:pt>
                <c:pt idx="1625">
                  <c:v>231.297</c:v>
                </c:pt>
                <c:pt idx="1626">
                  <c:v>230.93459999999999</c:v>
                </c:pt>
                <c:pt idx="1627">
                  <c:v>230.5308</c:v>
                </c:pt>
                <c:pt idx="1628">
                  <c:v>230.27600000000001</c:v>
                </c:pt>
                <c:pt idx="1629">
                  <c:v>229.89089999999999</c:v>
                </c:pt>
                <c:pt idx="1630">
                  <c:v>229.6328</c:v>
                </c:pt>
                <c:pt idx="1631">
                  <c:v>229.292</c:v>
                </c:pt>
                <c:pt idx="1632">
                  <c:v>228.91550000000001</c:v>
                </c:pt>
                <c:pt idx="1633">
                  <c:v>228.489</c:v>
                </c:pt>
                <c:pt idx="1634">
                  <c:v>228.10910000000001</c:v>
                </c:pt>
                <c:pt idx="1635">
                  <c:v>227.77109999999999</c:v>
                </c:pt>
                <c:pt idx="1636">
                  <c:v>227.3939</c:v>
                </c:pt>
                <c:pt idx="1637">
                  <c:v>227.1251</c:v>
                </c:pt>
                <c:pt idx="1638">
                  <c:v>226.74420000000001</c:v>
                </c:pt>
                <c:pt idx="1639">
                  <c:v>226.43109999999999</c:v>
                </c:pt>
                <c:pt idx="1640">
                  <c:v>226.16229999999999</c:v>
                </c:pt>
                <c:pt idx="1641">
                  <c:v>225.8621</c:v>
                </c:pt>
                <c:pt idx="1642">
                  <c:v>225.5078</c:v>
                </c:pt>
                <c:pt idx="1643">
                  <c:v>225.16980000000001</c:v>
                </c:pt>
                <c:pt idx="1644">
                  <c:v>224.75739999999999</c:v>
                </c:pt>
                <c:pt idx="1645">
                  <c:v>224.36259999999999</c:v>
                </c:pt>
                <c:pt idx="1646">
                  <c:v>224.01859999999999</c:v>
                </c:pt>
                <c:pt idx="1647">
                  <c:v>223.73650000000001</c:v>
                </c:pt>
                <c:pt idx="1648">
                  <c:v>223.45410000000001</c:v>
                </c:pt>
                <c:pt idx="1649">
                  <c:v>223.08539999999999</c:v>
                </c:pt>
                <c:pt idx="1650">
                  <c:v>222.761</c:v>
                </c:pt>
                <c:pt idx="1651">
                  <c:v>222.4341</c:v>
                </c:pt>
                <c:pt idx="1652">
                  <c:v>222.0917</c:v>
                </c:pt>
                <c:pt idx="1653">
                  <c:v>221.79679999999999</c:v>
                </c:pt>
                <c:pt idx="1654">
                  <c:v>221.44980000000001</c:v>
                </c:pt>
                <c:pt idx="1655">
                  <c:v>221.11609999999999</c:v>
                </c:pt>
                <c:pt idx="1656">
                  <c:v>220.827</c:v>
                </c:pt>
                <c:pt idx="1657">
                  <c:v>220.5044</c:v>
                </c:pt>
                <c:pt idx="1658">
                  <c:v>220.20949999999999</c:v>
                </c:pt>
                <c:pt idx="1659">
                  <c:v>219.96039999999999</c:v>
                </c:pt>
                <c:pt idx="1660">
                  <c:v>219.60839999999999</c:v>
                </c:pt>
                <c:pt idx="1661">
                  <c:v>219.30789999999999</c:v>
                </c:pt>
                <c:pt idx="1662">
                  <c:v>218.99459999999999</c:v>
                </c:pt>
                <c:pt idx="1663">
                  <c:v>218.7689</c:v>
                </c:pt>
                <c:pt idx="1664">
                  <c:v>218.47110000000001</c:v>
                </c:pt>
                <c:pt idx="1665">
                  <c:v>218.1653</c:v>
                </c:pt>
                <c:pt idx="1666">
                  <c:v>217.9358</c:v>
                </c:pt>
                <c:pt idx="1667">
                  <c:v>217.53890000000001</c:v>
                </c:pt>
                <c:pt idx="1668">
                  <c:v>217.2448</c:v>
                </c:pt>
                <c:pt idx="1669">
                  <c:v>216.89279999999999</c:v>
                </c:pt>
                <c:pt idx="1670">
                  <c:v>216.6765</c:v>
                </c:pt>
                <c:pt idx="1671">
                  <c:v>216.3443</c:v>
                </c:pt>
                <c:pt idx="1672">
                  <c:v>216.0437</c:v>
                </c:pt>
                <c:pt idx="1673">
                  <c:v>215.7971</c:v>
                </c:pt>
                <c:pt idx="1674">
                  <c:v>215.53550000000001</c:v>
                </c:pt>
                <c:pt idx="1675">
                  <c:v>215.2568</c:v>
                </c:pt>
                <c:pt idx="1676">
                  <c:v>214.98230000000001</c:v>
                </c:pt>
                <c:pt idx="1677">
                  <c:v>214.66909999999999</c:v>
                </c:pt>
                <c:pt idx="1678">
                  <c:v>214.4014</c:v>
                </c:pt>
                <c:pt idx="1679">
                  <c:v>214.0908</c:v>
                </c:pt>
                <c:pt idx="1680">
                  <c:v>213.7381</c:v>
                </c:pt>
                <c:pt idx="1681">
                  <c:v>213.38659999999999</c:v>
                </c:pt>
                <c:pt idx="1682">
                  <c:v>213.13069999999999</c:v>
                </c:pt>
                <c:pt idx="1683">
                  <c:v>212.79349999999999</c:v>
                </c:pt>
                <c:pt idx="1684">
                  <c:v>212.52619999999999</c:v>
                </c:pt>
                <c:pt idx="1685">
                  <c:v>212.20959999999999</c:v>
                </c:pt>
                <c:pt idx="1686">
                  <c:v>211.91569999999999</c:v>
                </c:pt>
                <c:pt idx="1687">
                  <c:v>211.6311</c:v>
                </c:pt>
                <c:pt idx="1688">
                  <c:v>211.31569999999999</c:v>
                </c:pt>
                <c:pt idx="1689">
                  <c:v>211.05350000000001</c:v>
                </c:pt>
                <c:pt idx="1690">
                  <c:v>210.70150000000001</c:v>
                </c:pt>
                <c:pt idx="1691">
                  <c:v>210.4538</c:v>
                </c:pt>
                <c:pt idx="1692">
                  <c:v>210.20859999999999</c:v>
                </c:pt>
                <c:pt idx="1693">
                  <c:v>209.91579999999999</c:v>
                </c:pt>
                <c:pt idx="1694">
                  <c:v>209.67850000000001</c:v>
                </c:pt>
                <c:pt idx="1695">
                  <c:v>209.33920000000001</c:v>
                </c:pt>
                <c:pt idx="1696">
                  <c:v>209.0427</c:v>
                </c:pt>
                <c:pt idx="1697">
                  <c:v>208.7526</c:v>
                </c:pt>
                <c:pt idx="1698">
                  <c:v>208.44929999999999</c:v>
                </c:pt>
                <c:pt idx="1699">
                  <c:v>208.19839999999999</c:v>
                </c:pt>
                <c:pt idx="1700">
                  <c:v>207.88040000000001</c:v>
                </c:pt>
                <c:pt idx="1701">
                  <c:v>207.6002</c:v>
                </c:pt>
                <c:pt idx="1702">
                  <c:v>207.30590000000001</c:v>
                </c:pt>
                <c:pt idx="1703">
                  <c:v>207.0703</c:v>
                </c:pt>
                <c:pt idx="1704">
                  <c:v>206.74119999999999</c:v>
                </c:pt>
                <c:pt idx="1705">
                  <c:v>206.4812</c:v>
                </c:pt>
                <c:pt idx="1706">
                  <c:v>206.18729999999999</c:v>
                </c:pt>
                <c:pt idx="1707">
                  <c:v>205.93340000000001</c:v>
                </c:pt>
                <c:pt idx="1708">
                  <c:v>205.68879999999999</c:v>
                </c:pt>
                <c:pt idx="1709">
                  <c:v>205.36590000000001</c:v>
                </c:pt>
                <c:pt idx="1710">
                  <c:v>205.06110000000001</c:v>
                </c:pt>
                <c:pt idx="1711">
                  <c:v>204.8066</c:v>
                </c:pt>
                <c:pt idx="1712">
                  <c:v>204.51849999999999</c:v>
                </c:pt>
                <c:pt idx="1713">
                  <c:v>204.27250000000001</c:v>
                </c:pt>
                <c:pt idx="1714">
                  <c:v>203.99889999999999</c:v>
                </c:pt>
                <c:pt idx="1715">
                  <c:v>203.6686</c:v>
                </c:pt>
                <c:pt idx="1716">
                  <c:v>203.39619999999999</c:v>
                </c:pt>
                <c:pt idx="1717">
                  <c:v>203.1474</c:v>
                </c:pt>
                <c:pt idx="1718">
                  <c:v>202.86429999999999</c:v>
                </c:pt>
                <c:pt idx="1719">
                  <c:v>202.56720000000001</c:v>
                </c:pt>
                <c:pt idx="1720">
                  <c:v>202.3142</c:v>
                </c:pt>
                <c:pt idx="1721">
                  <c:v>201.98050000000001</c:v>
                </c:pt>
                <c:pt idx="1722">
                  <c:v>201.65360000000001</c:v>
                </c:pt>
                <c:pt idx="1723">
                  <c:v>201.44980000000001</c:v>
                </c:pt>
                <c:pt idx="1724">
                  <c:v>201.11009999999999</c:v>
                </c:pt>
                <c:pt idx="1725">
                  <c:v>200.84350000000001</c:v>
                </c:pt>
                <c:pt idx="1726">
                  <c:v>200.6019</c:v>
                </c:pt>
                <c:pt idx="1727">
                  <c:v>200.26900000000001</c:v>
                </c:pt>
                <c:pt idx="1728">
                  <c:v>200.0598</c:v>
                </c:pt>
                <c:pt idx="1729">
                  <c:v>199.81729999999999</c:v>
                </c:pt>
                <c:pt idx="1730">
                  <c:v>199.45140000000001</c:v>
                </c:pt>
                <c:pt idx="1731">
                  <c:v>199.20840000000001</c:v>
                </c:pt>
                <c:pt idx="1732">
                  <c:v>198.99359999999999</c:v>
                </c:pt>
                <c:pt idx="1733">
                  <c:v>198.72409999999999</c:v>
                </c:pt>
                <c:pt idx="1734">
                  <c:v>198.49889999999999</c:v>
                </c:pt>
                <c:pt idx="1735">
                  <c:v>198.2801</c:v>
                </c:pt>
                <c:pt idx="1736">
                  <c:v>198.0078</c:v>
                </c:pt>
                <c:pt idx="1737">
                  <c:v>197.69749999999999</c:v>
                </c:pt>
                <c:pt idx="1738">
                  <c:v>197.41329999999999</c:v>
                </c:pt>
                <c:pt idx="1739">
                  <c:v>197.1704</c:v>
                </c:pt>
                <c:pt idx="1740">
                  <c:v>196.88939999999999</c:v>
                </c:pt>
                <c:pt idx="1741">
                  <c:v>196.56399999999999</c:v>
                </c:pt>
                <c:pt idx="1742">
                  <c:v>196.35900000000001</c:v>
                </c:pt>
                <c:pt idx="1743">
                  <c:v>196.12649999999999</c:v>
                </c:pt>
                <c:pt idx="1744">
                  <c:v>195.8742</c:v>
                </c:pt>
                <c:pt idx="1745">
                  <c:v>195.5213</c:v>
                </c:pt>
                <c:pt idx="1746">
                  <c:v>195.2894</c:v>
                </c:pt>
                <c:pt idx="1747">
                  <c:v>194.9949</c:v>
                </c:pt>
                <c:pt idx="1748">
                  <c:v>194.7473</c:v>
                </c:pt>
                <c:pt idx="1749">
                  <c:v>194.44669999999999</c:v>
                </c:pt>
                <c:pt idx="1750">
                  <c:v>194.1653</c:v>
                </c:pt>
                <c:pt idx="1751">
                  <c:v>193.9239</c:v>
                </c:pt>
                <c:pt idx="1752">
                  <c:v>193.64429999999999</c:v>
                </c:pt>
                <c:pt idx="1753">
                  <c:v>193.33869999999999</c:v>
                </c:pt>
                <c:pt idx="1754">
                  <c:v>193.1139</c:v>
                </c:pt>
                <c:pt idx="1755">
                  <c:v>192.90260000000001</c:v>
                </c:pt>
                <c:pt idx="1756">
                  <c:v>192.6277</c:v>
                </c:pt>
                <c:pt idx="1757">
                  <c:v>192.33750000000001</c:v>
                </c:pt>
                <c:pt idx="1758">
                  <c:v>192.16720000000001</c:v>
                </c:pt>
                <c:pt idx="1759">
                  <c:v>191.9195</c:v>
                </c:pt>
                <c:pt idx="1760">
                  <c:v>191.62870000000001</c:v>
                </c:pt>
                <c:pt idx="1761">
                  <c:v>191.34289999999999</c:v>
                </c:pt>
                <c:pt idx="1762">
                  <c:v>191.10339999999999</c:v>
                </c:pt>
                <c:pt idx="1763">
                  <c:v>190.7953</c:v>
                </c:pt>
                <c:pt idx="1764">
                  <c:v>190.48679999999999</c:v>
                </c:pt>
                <c:pt idx="1765">
                  <c:v>190.23179999999999</c:v>
                </c:pt>
                <c:pt idx="1766">
                  <c:v>189.93600000000001</c:v>
                </c:pt>
                <c:pt idx="1767">
                  <c:v>189.7585</c:v>
                </c:pt>
                <c:pt idx="1768">
                  <c:v>189.54839999999999</c:v>
                </c:pt>
                <c:pt idx="1769">
                  <c:v>189.25579999999999</c:v>
                </c:pt>
                <c:pt idx="1770">
                  <c:v>189.04329999999999</c:v>
                </c:pt>
                <c:pt idx="1771">
                  <c:v>188.7304</c:v>
                </c:pt>
                <c:pt idx="1772">
                  <c:v>188.4862</c:v>
                </c:pt>
                <c:pt idx="1773">
                  <c:v>188.28700000000001</c:v>
                </c:pt>
                <c:pt idx="1774">
                  <c:v>188.0462</c:v>
                </c:pt>
                <c:pt idx="1775">
                  <c:v>187.77330000000001</c:v>
                </c:pt>
                <c:pt idx="1776">
                  <c:v>187.4682</c:v>
                </c:pt>
                <c:pt idx="1777">
                  <c:v>187.28200000000001</c:v>
                </c:pt>
                <c:pt idx="1778">
                  <c:v>186.99529999999999</c:v>
                </c:pt>
                <c:pt idx="1779">
                  <c:v>186.7714</c:v>
                </c:pt>
                <c:pt idx="1780">
                  <c:v>186.47239999999999</c:v>
                </c:pt>
                <c:pt idx="1781">
                  <c:v>186.2021</c:v>
                </c:pt>
                <c:pt idx="1782">
                  <c:v>185.94640000000001</c:v>
                </c:pt>
                <c:pt idx="1783">
                  <c:v>185.7122</c:v>
                </c:pt>
                <c:pt idx="1784">
                  <c:v>185.39150000000001</c:v>
                </c:pt>
                <c:pt idx="1785">
                  <c:v>185.15539999999999</c:v>
                </c:pt>
                <c:pt idx="1786">
                  <c:v>184.93700000000001</c:v>
                </c:pt>
                <c:pt idx="1787">
                  <c:v>184.68199999999999</c:v>
                </c:pt>
                <c:pt idx="1788">
                  <c:v>184.45230000000001</c:v>
                </c:pt>
                <c:pt idx="1789">
                  <c:v>184.17400000000001</c:v>
                </c:pt>
                <c:pt idx="1790">
                  <c:v>183.95330000000001</c:v>
                </c:pt>
                <c:pt idx="1791">
                  <c:v>183.66149999999999</c:v>
                </c:pt>
                <c:pt idx="1792">
                  <c:v>183.37</c:v>
                </c:pt>
                <c:pt idx="1793">
                  <c:v>183.10820000000001</c:v>
                </c:pt>
                <c:pt idx="1794">
                  <c:v>182.82329999999999</c:v>
                </c:pt>
                <c:pt idx="1795">
                  <c:v>182.66380000000001</c:v>
                </c:pt>
                <c:pt idx="1796">
                  <c:v>182.40199999999999</c:v>
                </c:pt>
                <c:pt idx="1797">
                  <c:v>182.20820000000001</c:v>
                </c:pt>
                <c:pt idx="1798">
                  <c:v>181.94130000000001</c:v>
                </c:pt>
                <c:pt idx="1799">
                  <c:v>181.69309999999999</c:v>
                </c:pt>
                <c:pt idx="1800">
                  <c:v>181.4787</c:v>
                </c:pt>
                <c:pt idx="1801">
                  <c:v>181.17679999999999</c:v>
                </c:pt>
                <c:pt idx="1802">
                  <c:v>180.9307</c:v>
                </c:pt>
                <c:pt idx="1803">
                  <c:v>180.62450000000001</c:v>
                </c:pt>
                <c:pt idx="1804">
                  <c:v>180.4794</c:v>
                </c:pt>
                <c:pt idx="1805">
                  <c:v>180.2</c:v>
                </c:pt>
                <c:pt idx="1806">
                  <c:v>180.01650000000001</c:v>
                </c:pt>
                <c:pt idx="1807">
                  <c:v>179.78899999999999</c:v>
                </c:pt>
                <c:pt idx="1808">
                  <c:v>179.55430000000001</c:v>
                </c:pt>
                <c:pt idx="1809">
                  <c:v>179.26009999999999</c:v>
                </c:pt>
                <c:pt idx="1810">
                  <c:v>179.04089999999999</c:v>
                </c:pt>
                <c:pt idx="1811">
                  <c:v>178.74940000000001</c:v>
                </c:pt>
                <c:pt idx="1812">
                  <c:v>178.5326</c:v>
                </c:pt>
                <c:pt idx="1813">
                  <c:v>178.35810000000001</c:v>
                </c:pt>
                <c:pt idx="1814">
                  <c:v>178.12180000000001</c:v>
                </c:pt>
                <c:pt idx="1815">
                  <c:v>177.8485</c:v>
                </c:pt>
                <c:pt idx="1816">
                  <c:v>177.60980000000001</c:v>
                </c:pt>
                <c:pt idx="1817">
                  <c:v>177.4675</c:v>
                </c:pt>
                <c:pt idx="1818">
                  <c:v>177.21510000000001</c:v>
                </c:pt>
                <c:pt idx="1819">
                  <c:v>176.99010000000001</c:v>
                </c:pt>
                <c:pt idx="1820">
                  <c:v>176.76240000000001</c:v>
                </c:pt>
                <c:pt idx="1821">
                  <c:v>176.54689999999999</c:v>
                </c:pt>
                <c:pt idx="1822">
                  <c:v>176.30950000000001</c:v>
                </c:pt>
                <c:pt idx="1823">
                  <c:v>176.1456</c:v>
                </c:pt>
                <c:pt idx="1824">
                  <c:v>175.89449999999999</c:v>
                </c:pt>
                <c:pt idx="1825">
                  <c:v>175.66319999999999</c:v>
                </c:pt>
                <c:pt idx="1826">
                  <c:v>175.42449999999999</c:v>
                </c:pt>
                <c:pt idx="1827">
                  <c:v>175.20760000000001</c:v>
                </c:pt>
                <c:pt idx="1828">
                  <c:v>174.99029999999999</c:v>
                </c:pt>
                <c:pt idx="1829">
                  <c:v>174.69829999999999</c:v>
                </c:pt>
                <c:pt idx="1830">
                  <c:v>174.50069999999999</c:v>
                </c:pt>
                <c:pt idx="1831">
                  <c:v>174.21420000000001</c:v>
                </c:pt>
                <c:pt idx="1832">
                  <c:v>174.14259999999999</c:v>
                </c:pt>
                <c:pt idx="1833">
                  <c:v>173.92269999999999</c:v>
                </c:pt>
                <c:pt idx="1834">
                  <c:v>173.62049999999999</c:v>
                </c:pt>
                <c:pt idx="1835">
                  <c:v>173.3262</c:v>
                </c:pt>
                <c:pt idx="1836">
                  <c:v>173.0669</c:v>
                </c:pt>
                <c:pt idx="1837">
                  <c:v>172.8768</c:v>
                </c:pt>
                <c:pt idx="1838">
                  <c:v>172.65600000000001</c:v>
                </c:pt>
                <c:pt idx="1839">
                  <c:v>172.41200000000001</c:v>
                </c:pt>
                <c:pt idx="1840">
                  <c:v>172.18879999999999</c:v>
                </c:pt>
                <c:pt idx="1841">
                  <c:v>171.91249999999999</c:v>
                </c:pt>
                <c:pt idx="1842">
                  <c:v>171.67779999999999</c:v>
                </c:pt>
                <c:pt idx="1843">
                  <c:v>171.4622</c:v>
                </c:pt>
                <c:pt idx="1844">
                  <c:v>171.1825</c:v>
                </c:pt>
                <c:pt idx="1845">
                  <c:v>171.0265</c:v>
                </c:pt>
                <c:pt idx="1846">
                  <c:v>170.80109999999999</c:v>
                </c:pt>
                <c:pt idx="1847">
                  <c:v>170.61340000000001</c:v>
                </c:pt>
                <c:pt idx="1848">
                  <c:v>170.3929</c:v>
                </c:pt>
                <c:pt idx="1849">
                  <c:v>170.2516</c:v>
                </c:pt>
                <c:pt idx="1850">
                  <c:v>169.9708</c:v>
                </c:pt>
                <c:pt idx="1851">
                  <c:v>169.73140000000001</c:v>
                </c:pt>
                <c:pt idx="1852">
                  <c:v>169.49889999999999</c:v>
                </c:pt>
                <c:pt idx="1853">
                  <c:v>169.26949999999999</c:v>
                </c:pt>
                <c:pt idx="1854">
                  <c:v>169.08590000000001</c:v>
                </c:pt>
                <c:pt idx="1855">
                  <c:v>168.84450000000001</c:v>
                </c:pt>
                <c:pt idx="1856">
                  <c:v>168.59190000000001</c:v>
                </c:pt>
                <c:pt idx="1857">
                  <c:v>168.3715</c:v>
                </c:pt>
                <c:pt idx="1858">
                  <c:v>168.1831</c:v>
                </c:pt>
                <c:pt idx="1859">
                  <c:v>168.01820000000001</c:v>
                </c:pt>
                <c:pt idx="1860">
                  <c:v>167.7466</c:v>
                </c:pt>
                <c:pt idx="1861">
                  <c:v>167.4913</c:v>
                </c:pt>
                <c:pt idx="1862">
                  <c:v>167.24539999999999</c:v>
                </c:pt>
                <c:pt idx="1863">
                  <c:v>167.09549999999999</c:v>
                </c:pt>
                <c:pt idx="1864">
                  <c:v>166.94290000000001</c:v>
                </c:pt>
                <c:pt idx="1865">
                  <c:v>166.70429999999999</c:v>
                </c:pt>
                <c:pt idx="1866">
                  <c:v>166.46969999999999</c:v>
                </c:pt>
                <c:pt idx="1867">
                  <c:v>166.3075</c:v>
                </c:pt>
                <c:pt idx="1868">
                  <c:v>166.16650000000001</c:v>
                </c:pt>
                <c:pt idx="1869">
                  <c:v>165.90350000000001</c:v>
                </c:pt>
                <c:pt idx="1870">
                  <c:v>165.67590000000001</c:v>
                </c:pt>
                <c:pt idx="1871">
                  <c:v>165.4941</c:v>
                </c:pt>
                <c:pt idx="1872">
                  <c:v>165.2527</c:v>
                </c:pt>
                <c:pt idx="1873">
                  <c:v>164.97</c:v>
                </c:pt>
                <c:pt idx="1874">
                  <c:v>164.85050000000001</c:v>
                </c:pt>
                <c:pt idx="1875">
                  <c:v>164.71690000000001</c:v>
                </c:pt>
                <c:pt idx="1876">
                  <c:v>164.41970000000001</c:v>
                </c:pt>
                <c:pt idx="1877">
                  <c:v>164.21809999999999</c:v>
                </c:pt>
                <c:pt idx="1878">
                  <c:v>164.03200000000001</c:v>
                </c:pt>
                <c:pt idx="1879">
                  <c:v>163.6515</c:v>
                </c:pt>
                <c:pt idx="1880">
                  <c:v>163.58150000000001</c:v>
                </c:pt>
                <c:pt idx="1881">
                  <c:v>163.39670000000001</c:v>
                </c:pt>
                <c:pt idx="1882">
                  <c:v>163.0788</c:v>
                </c:pt>
                <c:pt idx="1883">
                  <c:v>162.8768</c:v>
                </c:pt>
                <c:pt idx="1884">
                  <c:v>162.73830000000001</c:v>
                </c:pt>
                <c:pt idx="1885">
                  <c:v>162.5181</c:v>
                </c:pt>
                <c:pt idx="1886">
                  <c:v>162.29689999999999</c:v>
                </c:pt>
                <c:pt idx="1887">
                  <c:v>162.10550000000001</c:v>
                </c:pt>
                <c:pt idx="1888">
                  <c:v>161.91829999999999</c:v>
                </c:pt>
                <c:pt idx="1889">
                  <c:v>161.67500000000001</c:v>
                </c:pt>
                <c:pt idx="1890">
                  <c:v>161.52680000000001</c:v>
                </c:pt>
                <c:pt idx="1891">
                  <c:v>161.35480000000001</c:v>
                </c:pt>
                <c:pt idx="1892">
                  <c:v>161.1574</c:v>
                </c:pt>
                <c:pt idx="1893">
                  <c:v>160.88399999999999</c:v>
                </c:pt>
                <c:pt idx="1894">
                  <c:v>160.64689999999999</c:v>
                </c:pt>
                <c:pt idx="1895">
                  <c:v>160.50190000000001</c:v>
                </c:pt>
                <c:pt idx="1896">
                  <c:v>160.2337</c:v>
                </c:pt>
                <c:pt idx="1897">
                  <c:v>160.00450000000001</c:v>
                </c:pt>
                <c:pt idx="1898">
                  <c:v>159.79079999999999</c:v>
                </c:pt>
                <c:pt idx="1899">
                  <c:v>159.49870000000001</c:v>
                </c:pt>
                <c:pt idx="1900">
                  <c:v>159.37350000000001</c:v>
                </c:pt>
                <c:pt idx="1901">
                  <c:v>159.14089999999999</c:v>
                </c:pt>
                <c:pt idx="1902">
                  <c:v>158.88149999999999</c:v>
                </c:pt>
                <c:pt idx="1903">
                  <c:v>158.7629</c:v>
                </c:pt>
                <c:pt idx="1904">
                  <c:v>158.58260000000001</c:v>
                </c:pt>
                <c:pt idx="1905">
                  <c:v>158.41480000000001</c:v>
                </c:pt>
                <c:pt idx="1906">
                  <c:v>158.1645</c:v>
                </c:pt>
                <c:pt idx="1907">
                  <c:v>158.00720000000001</c:v>
                </c:pt>
                <c:pt idx="1908">
                  <c:v>157.79040000000001</c:v>
                </c:pt>
                <c:pt idx="1909">
                  <c:v>157.57050000000001</c:v>
                </c:pt>
                <c:pt idx="1910">
                  <c:v>157.3383</c:v>
                </c:pt>
                <c:pt idx="1911">
                  <c:v>157.155</c:v>
                </c:pt>
                <c:pt idx="1912">
                  <c:v>156.9066</c:v>
                </c:pt>
                <c:pt idx="1913">
                  <c:v>156.714</c:v>
                </c:pt>
                <c:pt idx="1914">
                  <c:v>156.51769999999999</c:v>
                </c:pt>
                <c:pt idx="1915">
                  <c:v>156.34719999999999</c:v>
                </c:pt>
                <c:pt idx="1916">
                  <c:v>156.107</c:v>
                </c:pt>
                <c:pt idx="1917">
                  <c:v>155.91489999999999</c:v>
                </c:pt>
                <c:pt idx="1918">
                  <c:v>155.71199999999999</c:v>
                </c:pt>
                <c:pt idx="1919">
                  <c:v>155.47489999999999</c:v>
                </c:pt>
                <c:pt idx="1920">
                  <c:v>155.34889999999999</c:v>
                </c:pt>
                <c:pt idx="1921">
                  <c:v>155.1361</c:v>
                </c:pt>
                <c:pt idx="1922">
                  <c:v>154.88999999999999</c:v>
                </c:pt>
                <c:pt idx="1923">
                  <c:v>154.7054</c:v>
                </c:pt>
                <c:pt idx="1924">
                  <c:v>154.50020000000001</c:v>
                </c:pt>
                <c:pt idx="1925">
                  <c:v>154.29679999999999</c:v>
                </c:pt>
                <c:pt idx="1926">
                  <c:v>154.0806</c:v>
                </c:pt>
                <c:pt idx="1927">
                  <c:v>153.92150000000001</c:v>
                </c:pt>
                <c:pt idx="1928">
                  <c:v>153.7604</c:v>
                </c:pt>
                <c:pt idx="1929">
                  <c:v>153.56569999999999</c:v>
                </c:pt>
                <c:pt idx="1930">
                  <c:v>153.36019999999999</c:v>
                </c:pt>
                <c:pt idx="1931">
                  <c:v>153.1652</c:v>
                </c:pt>
                <c:pt idx="1932">
                  <c:v>152.96969999999999</c:v>
                </c:pt>
                <c:pt idx="1933">
                  <c:v>152.7739</c:v>
                </c:pt>
                <c:pt idx="1934">
                  <c:v>152.61529999999999</c:v>
                </c:pt>
                <c:pt idx="1935">
                  <c:v>152.44479999999999</c:v>
                </c:pt>
                <c:pt idx="1936">
                  <c:v>152.20650000000001</c:v>
                </c:pt>
                <c:pt idx="1937">
                  <c:v>151.98779999999999</c:v>
                </c:pt>
                <c:pt idx="1938">
                  <c:v>151.8066</c:v>
                </c:pt>
                <c:pt idx="1939">
                  <c:v>151.50630000000001</c:v>
                </c:pt>
                <c:pt idx="1940">
                  <c:v>151.43530000000001</c:v>
                </c:pt>
                <c:pt idx="1941">
                  <c:v>151.2654</c:v>
                </c:pt>
                <c:pt idx="1942">
                  <c:v>151.0592</c:v>
                </c:pt>
                <c:pt idx="1943">
                  <c:v>150.82550000000001</c:v>
                </c:pt>
                <c:pt idx="1944">
                  <c:v>150.62370000000001</c:v>
                </c:pt>
                <c:pt idx="1945">
                  <c:v>150.42089999999999</c:v>
                </c:pt>
                <c:pt idx="1946">
                  <c:v>150.30109999999999</c:v>
                </c:pt>
                <c:pt idx="1947">
                  <c:v>150.1711</c:v>
                </c:pt>
                <c:pt idx="1948">
                  <c:v>149.93870000000001</c:v>
                </c:pt>
                <c:pt idx="1949">
                  <c:v>149.79249999999999</c:v>
                </c:pt>
                <c:pt idx="1950">
                  <c:v>149.54169999999999</c:v>
                </c:pt>
                <c:pt idx="1951">
                  <c:v>149.37299999999999</c:v>
                </c:pt>
                <c:pt idx="1952">
                  <c:v>149.19540000000001</c:v>
                </c:pt>
                <c:pt idx="1953">
                  <c:v>149.02080000000001</c:v>
                </c:pt>
                <c:pt idx="1954">
                  <c:v>148.7826</c:v>
                </c:pt>
                <c:pt idx="1955">
                  <c:v>148.64500000000001</c:v>
                </c:pt>
                <c:pt idx="1956">
                  <c:v>148.4607</c:v>
                </c:pt>
                <c:pt idx="1957">
                  <c:v>148.3219</c:v>
                </c:pt>
                <c:pt idx="1958">
                  <c:v>148.166</c:v>
                </c:pt>
                <c:pt idx="1959">
                  <c:v>147.9708</c:v>
                </c:pt>
                <c:pt idx="1960">
                  <c:v>147.78020000000001</c:v>
                </c:pt>
                <c:pt idx="1961">
                  <c:v>147.56739999999999</c:v>
                </c:pt>
                <c:pt idx="1962">
                  <c:v>147.39189999999999</c:v>
                </c:pt>
                <c:pt idx="1963">
                  <c:v>147.25280000000001</c:v>
                </c:pt>
                <c:pt idx="1964">
                  <c:v>147.04409999999999</c:v>
                </c:pt>
                <c:pt idx="1965">
                  <c:v>146.8939</c:v>
                </c:pt>
                <c:pt idx="1966">
                  <c:v>146.715</c:v>
                </c:pt>
                <c:pt idx="1967">
                  <c:v>146.5651</c:v>
                </c:pt>
                <c:pt idx="1968">
                  <c:v>146.42330000000001</c:v>
                </c:pt>
                <c:pt idx="1969">
                  <c:v>146.24029999999999</c:v>
                </c:pt>
                <c:pt idx="1970">
                  <c:v>146.1345</c:v>
                </c:pt>
                <c:pt idx="1971">
                  <c:v>145.9014</c:v>
                </c:pt>
                <c:pt idx="1972">
                  <c:v>145.71430000000001</c:v>
                </c:pt>
                <c:pt idx="1973">
                  <c:v>145.5395</c:v>
                </c:pt>
                <c:pt idx="1974">
                  <c:v>145.37440000000001</c:v>
                </c:pt>
                <c:pt idx="1975">
                  <c:v>145.22620000000001</c:v>
                </c:pt>
                <c:pt idx="1976">
                  <c:v>145.00309999999999</c:v>
                </c:pt>
                <c:pt idx="1977">
                  <c:v>144.82980000000001</c:v>
                </c:pt>
                <c:pt idx="1978">
                  <c:v>144.61670000000001</c:v>
                </c:pt>
                <c:pt idx="1979">
                  <c:v>144.47309999999999</c:v>
                </c:pt>
                <c:pt idx="1980">
                  <c:v>144.3349</c:v>
                </c:pt>
                <c:pt idx="1981">
                  <c:v>144.096</c:v>
                </c:pt>
                <c:pt idx="1982">
                  <c:v>143.97720000000001</c:v>
                </c:pt>
                <c:pt idx="1983">
                  <c:v>143.76079999999999</c:v>
                </c:pt>
                <c:pt idx="1984">
                  <c:v>143.6182</c:v>
                </c:pt>
                <c:pt idx="1985">
                  <c:v>143.28100000000001</c:v>
                </c:pt>
                <c:pt idx="1986">
                  <c:v>143.24770000000001</c:v>
                </c:pt>
                <c:pt idx="1987">
                  <c:v>143.09100000000001</c:v>
                </c:pt>
                <c:pt idx="1988">
                  <c:v>142.84039999999999</c:v>
                </c:pt>
                <c:pt idx="1989">
                  <c:v>142.70089999999999</c:v>
                </c:pt>
                <c:pt idx="1990">
                  <c:v>142.59950000000001</c:v>
                </c:pt>
                <c:pt idx="1991">
                  <c:v>142.34270000000001</c:v>
                </c:pt>
                <c:pt idx="1992">
                  <c:v>142.14959999999999</c:v>
                </c:pt>
                <c:pt idx="1993">
                  <c:v>142.0171</c:v>
                </c:pt>
                <c:pt idx="1994">
                  <c:v>141.8219</c:v>
                </c:pt>
                <c:pt idx="1995">
                  <c:v>141.6892</c:v>
                </c:pt>
                <c:pt idx="1996">
                  <c:v>141.45699999999999</c:v>
                </c:pt>
                <c:pt idx="1997">
                  <c:v>141.28380000000001</c:v>
                </c:pt>
                <c:pt idx="1998">
                  <c:v>141.07230000000001</c:v>
                </c:pt>
                <c:pt idx="1999">
                  <c:v>140.8434</c:v>
                </c:pt>
                <c:pt idx="2000">
                  <c:v>140.6935</c:v>
                </c:pt>
                <c:pt idx="2001">
                  <c:v>140.5436</c:v>
                </c:pt>
                <c:pt idx="2002">
                  <c:v>140.36420000000001</c:v>
                </c:pt>
                <c:pt idx="2003">
                  <c:v>140.19919999999999</c:v>
                </c:pt>
                <c:pt idx="2004">
                  <c:v>140.011</c:v>
                </c:pt>
                <c:pt idx="2005">
                  <c:v>139.90389999999999</c:v>
                </c:pt>
                <c:pt idx="2006">
                  <c:v>139.7636</c:v>
                </c:pt>
                <c:pt idx="2007">
                  <c:v>139.60159999999999</c:v>
                </c:pt>
                <c:pt idx="2008">
                  <c:v>139.40360000000001</c:v>
                </c:pt>
                <c:pt idx="2009">
                  <c:v>139.2764</c:v>
                </c:pt>
                <c:pt idx="2010">
                  <c:v>139.14359999999999</c:v>
                </c:pt>
                <c:pt idx="2011">
                  <c:v>138.93950000000001</c:v>
                </c:pt>
                <c:pt idx="2012">
                  <c:v>138.75389999999999</c:v>
                </c:pt>
                <c:pt idx="2013">
                  <c:v>138.45249999999999</c:v>
                </c:pt>
                <c:pt idx="2014">
                  <c:v>138.47800000000001</c:v>
                </c:pt>
                <c:pt idx="2015">
                  <c:v>138.297</c:v>
                </c:pt>
                <c:pt idx="2016">
                  <c:v>138.0334</c:v>
                </c:pt>
                <c:pt idx="2017">
                  <c:v>137.8768</c:v>
                </c:pt>
                <c:pt idx="2018">
                  <c:v>137.66720000000001</c:v>
                </c:pt>
                <c:pt idx="2019">
                  <c:v>137.64609999999999</c:v>
                </c:pt>
                <c:pt idx="2020">
                  <c:v>137.5266</c:v>
                </c:pt>
                <c:pt idx="2021">
                  <c:v>137.37649999999999</c:v>
                </c:pt>
                <c:pt idx="2022">
                  <c:v>137.22319999999999</c:v>
                </c:pt>
                <c:pt idx="2023">
                  <c:v>137.03110000000001</c:v>
                </c:pt>
                <c:pt idx="2024">
                  <c:v>136.90029999999999</c:v>
                </c:pt>
                <c:pt idx="2025">
                  <c:v>136.7706</c:v>
                </c:pt>
                <c:pt idx="2026">
                  <c:v>136.5641</c:v>
                </c:pt>
                <c:pt idx="2027">
                  <c:v>136.42359999999999</c:v>
                </c:pt>
                <c:pt idx="2028">
                  <c:v>136.2764</c:v>
                </c:pt>
                <c:pt idx="2029">
                  <c:v>136.13140000000001</c:v>
                </c:pt>
                <c:pt idx="2030">
                  <c:v>136.0033</c:v>
                </c:pt>
                <c:pt idx="2031">
                  <c:v>135.88210000000001</c:v>
                </c:pt>
                <c:pt idx="2032">
                  <c:v>135.70230000000001</c:v>
                </c:pt>
                <c:pt idx="2033">
                  <c:v>135.53479999999999</c:v>
                </c:pt>
                <c:pt idx="2034">
                  <c:v>135.2946</c:v>
                </c:pt>
                <c:pt idx="2035">
                  <c:v>135.209</c:v>
                </c:pt>
                <c:pt idx="2036">
                  <c:v>135.0317</c:v>
                </c:pt>
                <c:pt idx="2037">
                  <c:v>134.88579999999999</c:v>
                </c:pt>
                <c:pt idx="2038">
                  <c:v>134.74359999999999</c:v>
                </c:pt>
                <c:pt idx="2039">
                  <c:v>134.63730000000001</c:v>
                </c:pt>
                <c:pt idx="2040">
                  <c:v>134.40960000000001</c:v>
                </c:pt>
                <c:pt idx="2041">
                  <c:v>134.2346</c:v>
                </c:pt>
                <c:pt idx="2042">
                  <c:v>134.09950000000001</c:v>
                </c:pt>
                <c:pt idx="2043">
                  <c:v>133.9263</c:v>
                </c:pt>
                <c:pt idx="2044">
                  <c:v>133.81659999999999</c:v>
                </c:pt>
                <c:pt idx="2045">
                  <c:v>133.6953</c:v>
                </c:pt>
                <c:pt idx="2046">
                  <c:v>133.5421</c:v>
                </c:pt>
                <c:pt idx="2047">
                  <c:v>133.38409999999999</c:v>
                </c:pt>
                <c:pt idx="2048">
                  <c:v>133.2516</c:v>
                </c:pt>
                <c:pt idx="2049">
                  <c:v>133.07259999999999</c:v>
                </c:pt>
                <c:pt idx="2050">
                  <c:v>132.93940000000001</c:v>
                </c:pt>
                <c:pt idx="2051">
                  <c:v>132.77170000000001</c:v>
                </c:pt>
                <c:pt idx="2052">
                  <c:v>132.57929999999999</c:v>
                </c:pt>
                <c:pt idx="2053">
                  <c:v>132.50569999999999</c:v>
                </c:pt>
                <c:pt idx="2054">
                  <c:v>132.39240000000001</c:v>
                </c:pt>
                <c:pt idx="2055">
                  <c:v>132.26130000000001</c:v>
                </c:pt>
                <c:pt idx="2056">
                  <c:v>132.0565</c:v>
                </c:pt>
                <c:pt idx="2057">
                  <c:v>131.88339999999999</c:v>
                </c:pt>
                <c:pt idx="2058">
                  <c:v>131.76609999999999</c:v>
                </c:pt>
                <c:pt idx="2059">
                  <c:v>131.6532</c:v>
                </c:pt>
                <c:pt idx="2060">
                  <c:v>131.41820000000001</c:v>
                </c:pt>
                <c:pt idx="2061">
                  <c:v>131.25389999999999</c:v>
                </c:pt>
                <c:pt idx="2062">
                  <c:v>131.09710000000001</c:v>
                </c:pt>
                <c:pt idx="2063">
                  <c:v>130.85820000000001</c:v>
                </c:pt>
                <c:pt idx="2064">
                  <c:v>130.7559</c:v>
                </c:pt>
                <c:pt idx="2065">
                  <c:v>130.62690000000001</c:v>
                </c:pt>
                <c:pt idx="2066">
                  <c:v>130.4513</c:v>
                </c:pt>
                <c:pt idx="2067">
                  <c:v>130.4</c:v>
                </c:pt>
                <c:pt idx="2068">
                  <c:v>130.17449999999999</c:v>
                </c:pt>
                <c:pt idx="2069">
                  <c:v>130.05330000000001</c:v>
                </c:pt>
                <c:pt idx="2070">
                  <c:v>129.93029999999999</c:v>
                </c:pt>
                <c:pt idx="2071">
                  <c:v>129.70949999999999</c:v>
                </c:pt>
                <c:pt idx="2072">
                  <c:v>129.57599999999999</c:v>
                </c:pt>
                <c:pt idx="2073">
                  <c:v>129.43190000000001</c:v>
                </c:pt>
                <c:pt idx="2074">
                  <c:v>129.24639999999999</c:v>
                </c:pt>
                <c:pt idx="2075">
                  <c:v>129.09729999999999</c:v>
                </c:pt>
                <c:pt idx="2076">
                  <c:v>128.96379999999999</c:v>
                </c:pt>
                <c:pt idx="2077">
                  <c:v>128.77930000000001</c:v>
                </c:pt>
                <c:pt idx="2078">
                  <c:v>128.74940000000001</c:v>
                </c:pt>
                <c:pt idx="2079">
                  <c:v>128.5976</c:v>
                </c:pt>
                <c:pt idx="2080">
                  <c:v>128.42250000000001</c:v>
                </c:pt>
                <c:pt idx="2081">
                  <c:v>128.18889999999999</c:v>
                </c:pt>
                <c:pt idx="2082">
                  <c:v>128.08500000000001</c:v>
                </c:pt>
                <c:pt idx="2083">
                  <c:v>127.8802</c:v>
                </c:pt>
                <c:pt idx="2084">
                  <c:v>127.7718</c:v>
                </c:pt>
                <c:pt idx="2085">
                  <c:v>127.63460000000001</c:v>
                </c:pt>
                <c:pt idx="2086">
                  <c:v>127.5253</c:v>
                </c:pt>
                <c:pt idx="2087">
                  <c:v>127.3702</c:v>
                </c:pt>
                <c:pt idx="2088">
                  <c:v>127.18259999999999</c:v>
                </c:pt>
                <c:pt idx="2089">
                  <c:v>127.09520000000001</c:v>
                </c:pt>
                <c:pt idx="2090">
                  <c:v>126.9659</c:v>
                </c:pt>
                <c:pt idx="2091">
                  <c:v>126.80929999999999</c:v>
                </c:pt>
                <c:pt idx="2092">
                  <c:v>126.66719999999999</c:v>
                </c:pt>
                <c:pt idx="2093">
                  <c:v>126.50190000000001</c:v>
                </c:pt>
                <c:pt idx="2094">
                  <c:v>126.3682</c:v>
                </c:pt>
                <c:pt idx="2095">
                  <c:v>126.2208</c:v>
                </c:pt>
                <c:pt idx="2096">
                  <c:v>126.0856</c:v>
                </c:pt>
                <c:pt idx="2097">
                  <c:v>125.8716</c:v>
                </c:pt>
                <c:pt idx="2098">
                  <c:v>125.7569</c:v>
                </c:pt>
                <c:pt idx="2099">
                  <c:v>125.62090000000001</c:v>
                </c:pt>
                <c:pt idx="2100">
                  <c:v>125.4949</c:v>
                </c:pt>
                <c:pt idx="2101">
                  <c:v>125.3181</c:v>
                </c:pt>
                <c:pt idx="2102">
                  <c:v>125.18600000000001</c:v>
                </c:pt>
                <c:pt idx="2103">
                  <c:v>125.0133</c:v>
                </c:pt>
                <c:pt idx="2104">
                  <c:v>124.8211</c:v>
                </c:pt>
                <c:pt idx="2105">
                  <c:v>124.7137</c:v>
                </c:pt>
                <c:pt idx="2106">
                  <c:v>124.50020000000001</c:v>
                </c:pt>
                <c:pt idx="2107">
                  <c:v>124.3856</c:v>
                </c:pt>
                <c:pt idx="2108">
                  <c:v>124.3069</c:v>
                </c:pt>
                <c:pt idx="2109">
                  <c:v>124.1841</c:v>
                </c:pt>
                <c:pt idx="2110">
                  <c:v>124.0664</c:v>
                </c:pt>
                <c:pt idx="2111">
                  <c:v>123.92400000000001</c:v>
                </c:pt>
                <c:pt idx="2112">
                  <c:v>123.84439999999999</c:v>
                </c:pt>
                <c:pt idx="2113">
                  <c:v>123.6643</c:v>
                </c:pt>
                <c:pt idx="2114">
                  <c:v>123.5442</c:v>
                </c:pt>
                <c:pt idx="2115">
                  <c:v>123.321</c:v>
                </c:pt>
                <c:pt idx="2116">
                  <c:v>123.2364</c:v>
                </c:pt>
                <c:pt idx="2117">
                  <c:v>123.04470000000001</c:v>
                </c:pt>
                <c:pt idx="2118">
                  <c:v>122.95189999999999</c:v>
                </c:pt>
                <c:pt idx="2119">
                  <c:v>122.7714</c:v>
                </c:pt>
                <c:pt idx="2120">
                  <c:v>122.7071</c:v>
                </c:pt>
                <c:pt idx="2121">
                  <c:v>122.56619999999999</c:v>
                </c:pt>
                <c:pt idx="2122">
                  <c:v>122.3794</c:v>
                </c:pt>
                <c:pt idx="2123">
                  <c:v>122.2863</c:v>
                </c:pt>
                <c:pt idx="2124">
                  <c:v>122.1168</c:v>
                </c:pt>
                <c:pt idx="2125">
                  <c:v>121.9825</c:v>
                </c:pt>
                <c:pt idx="2126">
                  <c:v>121.9318</c:v>
                </c:pt>
                <c:pt idx="2127">
                  <c:v>121.7527</c:v>
                </c:pt>
                <c:pt idx="2128">
                  <c:v>121.62860000000001</c:v>
                </c:pt>
                <c:pt idx="2129">
                  <c:v>121.4806</c:v>
                </c:pt>
                <c:pt idx="2130">
                  <c:v>121.32089999999999</c:v>
                </c:pt>
                <c:pt idx="2131">
                  <c:v>121.1905</c:v>
                </c:pt>
                <c:pt idx="2132">
                  <c:v>121.0722</c:v>
                </c:pt>
                <c:pt idx="2133">
                  <c:v>120.9337</c:v>
                </c:pt>
                <c:pt idx="2134">
                  <c:v>120.8165</c:v>
                </c:pt>
                <c:pt idx="2135">
                  <c:v>120.6712</c:v>
                </c:pt>
                <c:pt idx="2136">
                  <c:v>120.53870000000001</c:v>
                </c:pt>
                <c:pt idx="2137">
                  <c:v>120.40170000000001</c:v>
                </c:pt>
                <c:pt idx="2138">
                  <c:v>120.2709</c:v>
                </c:pt>
                <c:pt idx="2139">
                  <c:v>120.13939999999999</c:v>
                </c:pt>
                <c:pt idx="2140">
                  <c:v>119.95910000000001</c:v>
                </c:pt>
                <c:pt idx="2141">
                  <c:v>119.9016</c:v>
                </c:pt>
                <c:pt idx="2142">
                  <c:v>119.7518</c:v>
                </c:pt>
                <c:pt idx="2143">
                  <c:v>119.6641</c:v>
                </c:pt>
                <c:pt idx="2144">
                  <c:v>119.5219</c:v>
                </c:pt>
                <c:pt idx="2145">
                  <c:v>119.3995</c:v>
                </c:pt>
                <c:pt idx="2146">
                  <c:v>119.2132</c:v>
                </c:pt>
                <c:pt idx="2147">
                  <c:v>119.0587</c:v>
                </c:pt>
                <c:pt idx="2148">
                  <c:v>118.93640000000001</c:v>
                </c:pt>
                <c:pt idx="2149">
                  <c:v>118.8647</c:v>
                </c:pt>
                <c:pt idx="2150">
                  <c:v>118.6448</c:v>
                </c:pt>
                <c:pt idx="2151">
                  <c:v>118.5321</c:v>
                </c:pt>
                <c:pt idx="2152">
                  <c:v>118.4781</c:v>
                </c:pt>
                <c:pt idx="2153">
                  <c:v>118.3634</c:v>
                </c:pt>
                <c:pt idx="2154">
                  <c:v>118.2471</c:v>
                </c:pt>
                <c:pt idx="2155">
                  <c:v>118.08920000000001</c:v>
                </c:pt>
                <c:pt idx="2156">
                  <c:v>117.947</c:v>
                </c:pt>
                <c:pt idx="2157">
                  <c:v>117.8382</c:v>
                </c:pt>
                <c:pt idx="2158">
                  <c:v>117.6315</c:v>
                </c:pt>
                <c:pt idx="2159">
                  <c:v>117.514</c:v>
                </c:pt>
                <c:pt idx="2160">
                  <c:v>117.4447</c:v>
                </c:pt>
                <c:pt idx="2161">
                  <c:v>117.268</c:v>
                </c:pt>
                <c:pt idx="2162">
                  <c:v>117.2196</c:v>
                </c:pt>
                <c:pt idx="2163">
                  <c:v>117.0655</c:v>
                </c:pt>
                <c:pt idx="2164">
                  <c:v>116.9632</c:v>
                </c:pt>
                <c:pt idx="2165">
                  <c:v>116.8293</c:v>
                </c:pt>
                <c:pt idx="2166">
                  <c:v>116.7565</c:v>
                </c:pt>
                <c:pt idx="2167">
                  <c:v>116.5926</c:v>
                </c:pt>
                <c:pt idx="2168">
                  <c:v>116.4538</c:v>
                </c:pt>
                <c:pt idx="2169">
                  <c:v>116.29649999999999</c:v>
                </c:pt>
                <c:pt idx="2170">
                  <c:v>116.1207</c:v>
                </c:pt>
                <c:pt idx="2171">
                  <c:v>116.0754</c:v>
                </c:pt>
                <c:pt idx="2172">
                  <c:v>115.92</c:v>
                </c:pt>
                <c:pt idx="2173">
                  <c:v>115.794</c:v>
                </c:pt>
                <c:pt idx="2174">
                  <c:v>115.7236</c:v>
                </c:pt>
                <c:pt idx="2175">
                  <c:v>115.6037</c:v>
                </c:pt>
                <c:pt idx="2176">
                  <c:v>115.4945</c:v>
                </c:pt>
                <c:pt idx="2177">
                  <c:v>115.2908</c:v>
                </c:pt>
                <c:pt idx="2178">
                  <c:v>115.2423</c:v>
                </c:pt>
                <c:pt idx="2179">
                  <c:v>115.0518</c:v>
                </c:pt>
                <c:pt idx="2180">
                  <c:v>114.9777</c:v>
                </c:pt>
                <c:pt idx="2181">
                  <c:v>114.87260000000001</c:v>
                </c:pt>
                <c:pt idx="2182">
                  <c:v>114.71769999999999</c:v>
                </c:pt>
                <c:pt idx="2183">
                  <c:v>114.5729</c:v>
                </c:pt>
                <c:pt idx="2184">
                  <c:v>114.42310000000001</c:v>
                </c:pt>
                <c:pt idx="2185">
                  <c:v>114.3387</c:v>
                </c:pt>
                <c:pt idx="2186">
                  <c:v>114.2002</c:v>
                </c:pt>
                <c:pt idx="2187">
                  <c:v>114.1202</c:v>
                </c:pt>
                <c:pt idx="2188">
                  <c:v>113.8878</c:v>
                </c:pt>
                <c:pt idx="2189">
                  <c:v>113.71250000000001</c:v>
                </c:pt>
                <c:pt idx="2190">
                  <c:v>113.6605</c:v>
                </c:pt>
                <c:pt idx="2191">
                  <c:v>113.5711</c:v>
                </c:pt>
                <c:pt idx="2192">
                  <c:v>113.4851</c:v>
                </c:pt>
                <c:pt idx="2193">
                  <c:v>113.3476</c:v>
                </c:pt>
                <c:pt idx="2194">
                  <c:v>113.2268</c:v>
                </c:pt>
                <c:pt idx="2195">
                  <c:v>113.1266</c:v>
                </c:pt>
                <c:pt idx="2196">
                  <c:v>112.9978</c:v>
                </c:pt>
                <c:pt idx="2197">
                  <c:v>112.8386</c:v>
                </c:pt>
                <c:pt idx="2198">
                  <c:v>112.7915</c:v>
                </c:pt>
                <c:pt idx="2199">
                  <c:v>112.65860000000001</c:v>
                </c:pt>
                <c:pt idx="2200">
                  <c:v>112.5779</c:v>
                </c:pt>
                <c:pt idx="2201">
                  <c:v>112.41370000000001</c:v>
                </c:pt>
                <c:pt idx="2202">
                  <c:v>112.32340000000001</c:v>
                </c:pt>
                <c:pt idx="2203">
                  <c:v>112.1904</c:v>
                </c:pt>
                <c:pt idx="2204">
                  <c:v>112.05549999999999</c:v>
                </c:pt>
                <c:pt idx="2205">
                  <c:v>111.9744</c:v>
                </c:pt>
                <c:pt idx="2206">
                  <c:v>111.89360000000001</c:v>
                </c:pt>
                <c:pt idx="2207">
                  <c:v>111.7685</c:v>
                </c:pt>
                <c:pt idx="2208">
                  <c:v>111.6602</c:v>
                </c:pt>
                <c:pt idx="2209">
                  <c:v>111.5333</c:v>
                </c:pt>
                <c:pt idx="2210">
                  <c:v>111.3704</c:v>
                </c:pt>
                <c:pt idx="2211">
                  <c:v>111.2775</c:v>
                </c:pt>
                <c:pt idx="2212">
                  <c:v>111.09520000000001</c:v>
                </c:pt>
                <c:pt idx="2213">
                  <c:v>110.9187</c:v>
                </c:pt>
                <c:pt idx="2214">
                  <c:v>110.86409999999999</c:v>
                </c:pt>
                <c:pt idx="2215">
                  <c:v>110.7248</c:v>
                </c:pt>
                <c:pt idx="2216">
                  <c:v>110.5476</c:v>
                </c:pt>
                <c:pt idx="2217">
                  <c:v>110.5595</c:v>
                </c:pt>
                <c:pt idx="2218">
                  <c:v>110.44750000000001</c:v>
                </c:pt>
                <c:pt idx="2219">
                  <c:v>110.3159</c:v>
                </c:pt>
                <c:pt idx="2220">
                  <c:v>110.2628</c:v>
                </c:pt>
                <c:pt idx="2221">
                  <c:v>110.14409999999999</c:v>
                </c:pt>
                <c:pt idx="2222">
                  <c:v>110.01609999999999</c:v>
                </c:pt>
                <c:pt idx="2223">
                  <c:v>109.89660000000001</c:v>
                </c:pt>
                <c:pt idx="2224">
                  <c:v>109.7187</c:v>
                </c:pt>
                <c:pt idx="2225">
                  <c:v>109.6694</c:v>
                </c:pt>
                <c:pt idx="2226">
                  <c:v>109.5215</c:v>
                </c:pt>
                <c:pt idx="2227">
                  <c:v>109.39790000000001</c:v>
                </c:pt>
                <c:pt idx="2228">
                  <c:v>109.31959999999999</c:v>
                </c:pt>
                <c:pt idx="2229">
                  <c:v>109.191</c:v>
                </c:pt>
                <c:pt idx="2230">
                  <c:v>109.07640000000001</c:v>
                </c:pt>
                <c:pt idx="2231">
                  <c:v>108.9452</c:v>
                </c:pt>
                <c:pt idx="2232">
                  <c:v>108.7248</c:v>
                </c:pt>
                <c:pt idx="2233">
                  <c:v>108.6305</c:v>
                </c:pt>
                <c:pt idx="2234">
                  <c:v>108.5373</c:v>
                </c:pt>
                <c:pt idx="2235">
                  <c:v>108.4675</c:v>
                </c:pt>
                <c:pt idx="2236">
                  <c:v>108.3964</c:v>
                </c:pt>
                <c:pt idx="2237">
                  <c:v>108.21429999999999</c:v>
                </c:pt>
                <c:pt idx="2238">
                  <c:v>108.1725</c:v>
                </c:pt>
                <c:pt idx="2239">
                  <c:v>108.0254</c:v>
                </c:pt>
                <c:pt idx="2240">
                  <c:v>107.87860000000001</c:v>
                </c:pt>
                <c:pt idx="2241">
                  <c:v>107.75920000000001</c:v>
                </c:pt>
                <c:pt idx="2242">
                  <c:v>107.72799999999999</c:v>
                </c:pt>
                <c:pt idx="2243">
                  <c:v>107.64319999999999</c:v>
                </c:pt>
                <c:pt idx="2244">
                  <c:v>107.4753</c:v>
                </c:pt>
                <c:pt idx="2245">
                  <c:v>107.3608</c:v>
                </c:pt>
                <c:pt idx="2246">
                  <c:v>107.2998</c:v>
                </c:pt>
                <c:pt idx="2247">
                  <c:v>107.2325</c:v>
                </c:pt>
                <c:pt idx="2248">
                  <c:v>107.08629999999999</c:v>
                </c:pt>
                <c:pt idx="2249">
                  <c:v>106.9312</c:v>
                </c:pt>
                <c:pt idx="2250">
                  <c:v>106.9021</c:v>
                </c:pt>
                <c:pt idx="2251">
                  <c:v>106.7152</c:v>
                </c:pt>
                <c:pt idx="2252">
                  <c:v>106.63630000000001</c:v>
                </c:pt>
                <c:pt idx="2253">
                  <c:v>106.601</c:v>
                </c:pt>
                <c:pt idx="2254">
                  <c:v>106.4361</c:v>
                </c:pt>
                <c:pt idx="2255">
                  <c:v>106.3535</c:v>
                </c:pt>
                <c:pt idx="2256">
                  <c:v>106.2514</c:v>
                </c:pt>
                <c:pt idx="2257">
                  <c:v>106.1862</c:v>
                </c:pt>
                <c:pt idx="2258">
                  <c:v>106.0634</c:v>
                </c:pt>
                <c:pt idx="2259">
                  <c:v>105.9358</c:v>
                </c:pt>
                <c:pt idx="2260">
                  <c:v>105.8283</c:v>
                </c:pt>
                <c:pt idx="2261">
                  <c:v>105.71040000000001</c:v>
                </c:pt>
                <c:pt idx="2262">
                  <c:v>105.5282</c:v>
                </c:pt>
                <c:pt idx="2263">
                  <c:v>105.4986</c:v>
                </c:pt>
                <c:pt idx="2264">
                  <c:v>105.4192</c:v>
                </c:pt>
                <c:pt idx="2265">
                  <c:v>105.29859999999999</c:v>
                </c:pt>
                <c:pt idx="2266">
                  <c:v>105.10899999999999</c:v>
                </c:pt>
                <c:pt idx="2267">
                  <c:v>105.01130000000001</c:v>
                </c:pt>
                <c:pt idx="2268">
                  <c:v>104.9624</c:v>
                </c:pt>
                <c:pt idx="2269">
                  <c:v>104.8663</c:v>
                </c:pt>
                <c:pt idx="2270">
                  <c:v>104.7265</c:v>
                </c:pt>
                <c:pt idx="2271">
                  <c:v>104.5778</c:v>
                </c:pt>
                <c:pt idx="2272">
                  <c:v>104.5048</c:v>
                </c:pt>
                <c:pt idx="2273">
                  <c:v>104.4217</c:v>
                </c:pt>
                <c:pt idx="2274">
                  <c:v>104.2894</c:v>
                </c:pt>
                <c:pt idx="2275">
                  <c:v>104.1913</c:v>
                </c:pt>
                <c:pt idx="2276">
                  <c:v>104.0877</c:v>
                </c:pt>
                <c:pt idx="2277">
                  <c:v>103.9729</c:v>
                </c:pt>
                <c:pt idx="2278">
                  <c:v>103.8882</c:v>
                </c:pt>
                <c:pt idx="2279">
                  <c:v>103.6622</c:v>
                </c:pt>
                <c:pt idx="2280">
                  <c:v>103.5331</c:v>
                </c:pt>
                <c:pt idx="2281">
                  <c:v>103.4324</c:v>
                </c:pt>
                <c:pt idx="2282">
                  <c:v>103.3409</c:v>
                </c:pt>
                <c:pt idx="2283">
                  <c:v>103.2136</c:v>
                </c:pt>
                <c:pt idx="2284">
                  <c:v>103.2183</c:v>
                </c:pt>
                <c:pt idx="2285">
                  <c:v>103.11799999999999</c:v>
                </c:pt>
                <c:pt idx="2286">
                  <c:v>103.09050000000001</c:v>
                </c:pt>
                <c:pt idx="2287">
                  <c:v>102.9718</c:v>
                </c:pt>
                <c:pt idx="2288">
                  <c:v>102.79470000000001</c:v>
                </c:pt>
                <c:pt idx="2289">
                  <c:v>102.71080000000001</c:v>
                </c:pt>
                <c:pt idx="2290">
                  <c:v>102.593</c:v>
                </c:pt>
                <c:pt idx="2291">
                  <c:v>102.46429999999999</c:v>
                </c:pt>
                <c:pt idx="2292">
                  <c:v>102.3652</c:v>
                </c:pt>
                <c:pt idx="2293">
                  <c:v>102.2504</c:v>
                </c:pt>
                <c:pt idx="2294">
                  <c:v>102.22499999999999</c:v>
                </c:pt>
                <c:pt idx="2295">
                  <c:v>102.1104</c:v>
                </c:pt>
                <c:pt idx="2296">
                  <c:v>101.94159999999999</c:v>
                </c:pt>
                <c:pt idx="2297">
                  <c:v>101.8467</c:v>
                </c:pt>
                <c:pt idx="2298">
                  <c:v>101.8135</c:v>
                </c:pt>
                <c:pt idx="2299">
                  <c:v>101.6651</c:v>
                </c:pt>
                <c:pt idx="2300">
                  <c:v>101.6275</c:v>
                </c:pt>
                <c:pt idx="2301">
                  <c:v>101.5013</c:v>
                </c:pt>
                <c:pt idx="2302">
                  <c:v>101.42400000000001</c:v>
                </c:pt>
                <c:pt idx="2303">
                  <c:v>101.2931</c:v>
                </c:pt>
                <c:pt idx="2304">
                  <c:v>101.1777</c:v>
                </c:pt>
                <c:pt idx="2305">
                  <c:v>101.0945</c:v>
                </c:pt>
                <c:pt idx="2306">
                  <c:v>101.0012</c:v>
                </c:pt>
                <c:pt idx="2307">
                  <c:v>100.864</c:v>
                </c:pt>
                <c:pt idx="2308">
                  <c:v>100.78789999999999</c:v>
                </c:pt>
                <c:pt idx="2309">
                  <c:v>100.68429999999999</c:v>
                </c:pt>
                <c:pt idx="2310">
                  <c:v>100.68219999999999</c:v>
                </c:pt>
                <c:pt idx="2311">
                  <c:v>100.5205</c:v>
                </c:pt>
                <c:pt idx="2312">
                  <c:v>100.4093</c:v>
                </c:pt>
                <c:pt idx="2313">
                  <c:v>100.3687</c:v>
                </c:pt>
                <c:pt idx="2314">
                  <c:v>100.26</c:v>
                </c:pt>
                <c:pt idx="2315">
                  <c:v>100.1224</c:v>
                </c:pt>
                <c:pt idx="2316">
                  <c:v>99.999260000000007</c:v>
                </c:pt>
                <c:pt idx="2317">
                  <c:v>99.920360000000002</c:v>
                </c:pt>
                <c:pt idx="2318">
                  <c:v>99.858869999999996</c:v>
                </c:pt>
                <c:pt idx="2319">
                  <c:v>99.732010000000002</c:v>
                </c:pt>
                <c:pt idx="2320">
                  <c:v>99.603939999999994</c:v>
                </c:pt>
                <c:pt idx="2321">
                  <c:v>99.522769999999994</c:v>
                </c:pt>
                <c:pt idx="2322">
                  <c:v>99.471440000000001</c:v>
                </c:pt>
                <c:pt idx="2323">
                  <c:v>99.353390000000005</c:v>
                </c:pt>
                <c:pt idx="2324">
                  <c:v>99.280900000000003</c:v>
                </c:pt>
                <c:pt idx="2325">
                  <c:v>99.135930000000002</c:v>
                </c:pt>
                <c:pt idx="2326">
                  <c:v>99.12809</c:v>
                </c:pt>
                <c:pt idx="2327">
                  <c:v>98.958110000000005</c:v>
                </c:pt>
                <c:pt idx="2328">
                  <c:v>98.831299999999999</c:v>
                </c:pt>
                <c:pt idx="2329">
                  <c:v>98.840999999999994</c:v>
                </c:pt>
                <c:pt idx="2330">
                  <c:v>98.762929999999997</c:v>
                </c:pt>
                <c:pt idx="2331">
                  <c:v>98.741699999999994</c:v>
                </c:pt>
                <c:pt idx="2332">
                  <c:v>98.547709999999995</c:v>
                </c:pt>
                <c:pt idx="2333">
                  <c:v>98.442819999999998</c:v>
                </c:pt>
                <c:pt idx="2334">
                  <c:v>98.293800000000005</c:v>
                </c:pt>
                <c:pt idx="2335">
                  <c:v>98.332790000000003</c:v>
                </c:pt>
                <c:pt idx="2336">
                  <c:v>98.249290000000002</c:v>
                </c:pt>
                <c:pt idx="2337">
                  <c:v>98.155820000000006</c:v>
                </c:pt>
                <c:pt idx="2338">
                  <c:v>98.091650000000001</c:v>
                </c:pt>
                <c:pt idx="2339">
                  <c:v>97.980890000000002</c:v>
                </c:pt>
                <c:pt idx="2340">
                  <c:v>97.866820000000004</c:v>
                </c:pt>
                <c:pt idx="2341">
                  <c:v>97.784180000000006</c:v>
                </c:pt>
                <c:pt idx="2342">
                  <c:v>97.716220000000007</c:v>
                </c:pt>
                <c:pt idx="2343">
                  <c:v>97.48639</c:v>
                </c:pt>
                <c:pt idx="2344">
                  <c:v>97.341449999999995</c:v>
                </c:pt>
                <c:pt idx="2345">
                  <c:v>97.269390000000001</c:v>
                </c:pt>
                <c:pt idx="2346">
                  <c:v>97.106120000000004</c:v>
                </c:pt>
                <c:pt idx="2347">
                  <c:v>97.067279999999997</c:v>
                </c:pt>
                <c:pt idx="2348">
                  <c:v>97.053600000000003</c:v>
                </c:pt>
                <c:pt idx="2349">
                  <c:v>96.942409999999995</c:v>
                </c:pt>
                <c:pt idx="2350">
                  <c:v>96.888810000000007</c:v>
                </c:pt>
                <c:pt idx="2351">
                  <c:v>96.81026</c:v>
                </c:pt>
                <c:pt idx="2352">
                  <c:v>96.686520000000002</c:v>
                </c:pt>
                <c:pt idx="2353">
                  <c:v>96.624470000000002</c:v>
                </c:pt>
                <c:pt idx="2354">
                  <c:v>96.504260000000002</c:v>
                </c:pt>
                <c:pt idx="2355">
                  <c:v>96.323040000000006</c:v>
                </c:pt>
                <c:pt idx="2356">
                  <c:v>96.285960000000003</c:v>
                </c:pt>
                <c:pt idx="2357">
                  <c:v>96.246679999999998</c:v>
                </c:pt>
                <c:pt idx="2358">
                  <c:v>96.094220000000007</c:v>
                </c:pt>
                <c:pt idx="2359">
                  <c:v>95.974739999999997</c:v>
                </c:pt>
                <c:pt idx="2360">
                  <c:v>95.895809999999997</c:v>
                </c:pt>
                <c:pt idx="2361">
                  <c:v>95.83784</c:v>
                </c:pt>
                <c:pt idx="2362">
                  <c:v>95.774519999999995</c:v>
                </c:pt>
                <c:pt idx="2363">
                  <c:v>95.652680000000004</c:v>
                </c:pt>
                <c:pt idx="2364">
                  <c:v>95.551739999999995</c:v>
                </c:pt>
                <c:pt idx="2365">
                  <c:v>95.482579999999999</c:v>
                </c:pt>
                <c:pt idx="2366">
                  <c:v>95.423159999999996</c:v>
                </c:pt>
                <c:pt idx="2367">
                  <c:v>95.345839999999995</c:v>
                </c:pt>
                <c:pt idx="2368">
                  <c:v>95.238079999999997</c:v>
                </c:pt>
                <c:pt idx="2369">
                  <c:v>95.124619999999993</c:v>
                </c:pt>
                <c:pt idx="2370">
                  <c:v>95.075670000000002</c:v>
                </c:pt>
                <c:pt idx="2371">
                  <c:v>94.984279999999998</c:v>
                </c:pt>
                <c:pt idx="2372">
                  <c:v>94.889219999999995</c:v>
                </c:pt>
                <c:pt idx="2373">
                  <c:v>94.797489999999996</c:v>
                </c:pt>
                <c:pt idx="2374">
                  <c:v>94.699770000000001</c:v>
                </c:pt>
                <c:pt idx="2375">
                  <c:v>94.648799999999994</c:v>
                </c:pt>
                <c:pt idx="2376">
                  <c:v>94.552279999999996</c:v>
                </c:pt>
                <c:pt idx="2377">
                  <c:v>94.485150000000004</c:v>
                </c:pt>
                <c:pt idx="2378">
                  <c:v>94.370289999999997</c:v>
                </c:pt>
                <c:pt idx="2379">
                  <c:v>94.230069999999998</c:v>
                </c:pt>
                <c:pt idx="2380">
                  <c:v>94.124160000000003</c:v>
                </c:pt>
                <c:pt idx="2381">
                  <c:v>94.066220000000001</c:v>
                </c:pt>
                <c:pt idx="2382">
                  <c:v>94.021119999999996</c:v>
                </c:pt>
                <c:pt idx="2383">
                  <c:v>93.932199999999995</c:v>
                </c:pt>
                <c:pt idx="2384">
                  <c:v>93.874020000000002</c:v>
                </c:pt>
                <c:pt idx="2385">
                  <c:v>93.74915</c:v>
                </c:pt>
                <c:pt idx="2386">
                  <c:v>93.711479999999995</c:v>
                </c:pt>
                <c:pt idx="2387">
                  <c:v>93.560720000000003</c:v>
                </c:pt>
                <c:pt idx="2388">
                  <c:v>93.496319999999997</c:v>
                </c:pt>
                <c:pt idx="2389">
                  <c:v>93.410510000000002</c:v>
                </c:pt>
                <c:pt idx="2390">
                  <c:v>93.352469999999997</c:v>
                </c:pt>
                <c:pt idx="2391">
                  <c:v>93.27167</c:v>
                </c:pt>
                <c:pt idx="2392">
                  <c:v>93.191379999999995</c:v>
                </c:pt>
                <c:pt idx="2393">
                  <c:v>93.073139999999995</c:v>
                </c:pt>
                <c:pt idx="2394">
                  <c:v>92.986789999999999</c:v>
                </c:pt>
                <c:pt idx="2395">
                  <c:v>92.916039999999995</c:v>
                </c:pt>
                <c:pt idx="2396">
                  <c:v>92.835570000000004</c:v>
                </c:pt>
                <c:pt idx="2397">
                  <c:v>92.734849999999994</c:v>
                </c:pt>
                <c:pt idx="2398">
                  <c:v>92.661739999999995</c:v>
                </c:pt>
                <c:pt idx="2399">
                  <c:v>92.58484</c:v>
                </c:pt>
                <c:pt idx="2400">
                  <c:v>92.439080000000004</c:v>
                </c:pt>
                <c:pt idx="2401">
                  <c:v>92.374600000000001</c:v>
                </c:pt>
                <c:pt idx="2402">
                  <c:v>92.223789999999994</c:v>
                </c:pt>
                <c:pt idx="2403">
                  <c:v>92.191569999999999</c:v>
                </c:pt>
                <c:pt idx="2404">
                  <c:v>92.096670000000003</c:v>
                </c:pt>
                <c:pt idx="2405">
                  <c:v>92.052260000000004</c:v>
                </c:pt>
                <c:pt idx="2406">
                  <c:v>91.974140000000006</c:v>
                </c:pt>
                <c:pt idx="2407">
                  <c:v>91.844549999999998</c:v>
                </c:pt>
                <c:pt idx="2408">
                  <c:v>91.820660000000004</c:v>
                </c:pt>
                <c:pt idx="2409">
                  <c:v>91.687920000000005</c:v>
                </c:pt>
                <c:pt idx="2410">
                  <c:v>91.550579999999997</c:v>
                </c:pt>
                <c:pt idx="2411">
                  <c:v>91.388930000000002</c:v>
                </c:pt>
                <c:pt idx="2412">
                  <c:v>91.271550000000005</c:v>
                </c:pt>
                <c:pt idx="2413">
                  <c:v>91.275220000000004</c:v>
                </c:pt>
                <c:pt idx="2414">
                  <c:v>91.184100000000001</c:v>
                </c:pt>
                <c:pt idx="2415">
                  <c:v>91.083389999999994</c:v>
                </c:pt>
                <c:pt idx="2416">
                  <c:v>91.07741</c:v>
                </c:pt>
                <c:pt idx="2417">
                  <c:v>90.98263</c:v>
                </c:pt>
                <c:pt idx="2418">
                  <c:v>90.905529999999999</c:v>
                </c:pt>
                <c:pt idx="2419">
                  <c:v>90.853489999999994</c:v>
                </c:pt>
                <c:pt idx="2420">
                  <c:v>90.711399999999998</c:v>
                </c:pt>
                <c:pt idx="2421">
                  <c:v>90.664959999999994</c:v>
                </c:pt>
                <c:pt idx="2422">
                  <c:v>90.551640000000006</c:v>
                </c:pt>
                <c:pt idx="2423">
                  <c:v>90.503680000000003</c:v>
                </c:pt>
                <c:pt idx="2424">
                  <c:v>90.340590000000006</c:v>
                </c:pt>
                <c:pt idx="2425">
                  <c:v>90.333150000000003</c:v>
                </c:pt>
                <c:pt idx="2426">
                  <c:v>90.303309999999996</c:v>
                </c:pt>
                <c:pt idx="2427">
                  <c:v>90.14058</c:v>
                </c:pt>
                <c:pt idx="2428">
                  <c:v>90.137110000000007</c:v>
                </c:pt>
                <c:pt idx="2429">
                  <c:v>90.067859999999996</c:v>
                </c:pt>
                <c:pt idx="2430">
                  <c:v>89.987819999999999</c:v>
                </c:pt>
                <c:pt idx="2431">
                  <c:v>89.901949999999999</c:v>
                </c:pt>
                <c:pt idx="2432">
                  <c:v>89.85772</c:v>
                </c:pt>
                <c:pt idx="2433">
                  <c:v>89.702190000000002</c:v>
                </c:pt>
                <c:pt idx="2434">
                  <c:v>89.606059999999999</c:v>
                </c:pt>
                <c:pt idx="2435">
                  <c:v>89.566959999999995</c:v>
                </c:pt>
                <c:pt idx="2436">
                  <c:v>89.433229999999995</c:v>
                </c:pt>
                <c:pt idx="2437">
                  <c:v>89.316360000000003</c:v>
                </c:pt>
                <c:pt idx="2438">
                  <c:v>89.246679999999998</c:v>
                </c:pt>
                <c:pt idx="2439">
                  <c:v>89.215559999999996</c:v>
                </c:pt>
                <c:pt idx="2440">
                  <c:v>89.100070000000002</c:v>
                </c:pt>
                <c:pt idx="2441">
                  <c:v>89.028689999999997</c:v>
                </c:pt>
                <c:pt idx="2442">
                  <c:v>88.973219999999998</c:v>
                </c:pt>
                <c:pt idx="2443">
                  <c:v>88.864509999999996</c:v>
                </c:pt>
                <c:pt idx="2444">
                  <c:v>88.76952</c:v>
                </c:pt>
                <c:pt idx="2445">
                  <c:v>88.702839999999995</c:v>
                </c:pt>
                <c:pt idx="2446">
                  <c:v>88.513480000000001</c:v>
                </c:pt>
                <c:pt idx="2447">
                  <c:v>88.435159999999996</c:v>
                </c:pt>
                <c:pt idx="2448">
                  <c:v>88.361530000000002</c:v>
                </c:pt>
                <c:pt idx="2449">
                  <c:v>88.29701</c:v>
                </c:pt>
                <c:pt idx="2450">
                  <c:v>88.172650000000004</c:v>
                </c:pt>
                <c:pt idx="2451">
                  <c:v>88.115359999999995</c:v>
                </c:pt>
                <c:pt idx="2452">
                  <c:v>88.006479999999996</c:v>
                </c:pt>
                <c:pt idx="2453">
                  <c:v>88.022779999999997</c:v>
                </c:pt>
                <c:pt idx="2454">
                  <c:v>88.000479999999996</c:v>
                </c:pt>
                <c:pt idx="2455">
                  <c:v>87.919169999999994</c:v>
                </c:pt>
                <c:pt idx="2456">
                  <c:v>87.815280000000001</c:v>
                </c:pt>
                <c:pt idx="2457">
                  <c:v>87.79522</c:v>
                </c:pt>
                <c:pt idx="2458">
                  <c:v>87.66422</c:v>
                </c:pt>
                <c:pt idx="2459">
                  <c:v>87.554829999999995</c:v>
                </c:pt>
                <c:pt idx="2460">
                  <c:v>87.433629999999994</c:v>
                </c:pt>
                <c:pt idx="2461">
                  <c:v>87.417829999999995</c:v>
                </c:pt>
                <c:pt idx="2462">
                  <c:v>87.326809999999995</c:v>
                </c:pt>
                <c:pt idx="2463">
                  <c:v>87.25694</c:v>
                </c:pt>
                <c:pt idx="2464">
                  <c:v>87.206829999999997</c:v>
                </c:pt>
                <c:pt idx="2465">
                  <c:v>87.120450000000005</c:v>
                </c:pt>
                <c:pt idx="2466">
                  <c:v>86.970150000000004</c:v>
                </c:pt>
                <c:pt idx="2467">
                  <c:v>86.928759999999997</c:v>
                </c:pt>
                <c:pt idx="2468">
                  <c:v>86.748329999999996</c:v>
                </c:pt>
                <c:pt idx="2469">
                  <c:v>86.724090000000004</c:v>
                </c:pt>
                <c:pt idx="2470">
                  <c:v>86.751480000000001</c:v>
                </c:pt>
                <c:pt idx="2471">
                  <c:v>86.709410000000005</c:v>
                </c:pt>
                <c:pt idx="2472">
                  <c:v>86.555480000000003</c:v>
                </c:pt>
                <c:pt idx="2473">
                  <c:v>86.515559999999994</c:v>
                </c:pt>
                <c:pt idx="2474">
                  <c:v>86.484229999999997</c:v>
                </c:pt>
                <c:pt idx="2475">
                  <c:v>86.420850000000002</c:v>
                </c:pt>
                <c:pt idx="2476">
                  <c:v>86.374110000000002</c:v>
                </c:pt>
                <c:pt idx="2477">
                  <c:v>86.236459999999994</c:v>
                </c:pt>
                <c:pt idx="2478">
                  <c:v>86.125309999999999</c:v>
                </c:pt>
                <c:pt idx="2479">
                  <c:v>86.015709999999999</c:v>
                </c:pt>
                <c:pt idx="2480">
                  <c:v>86.004329999999996</c:v>
                </c:pt>
                <c:pt idx="2481">
                  <c:v>85.94238</c:v>
                </c:pt>
                <c:pt idx="2482">
                  <c:v>85.822590000000005</c:v>
                </c:pt>
                <c:pt idx="2483">
                  <c:v>85.692440000000005</c:v>
                </c:pt>
                <c:pt idx="2484">
                  <c:v>85.719220000000007</c:v>
                </c:pt>
                <c:pt idx="2485">
                  <c:v>85.644130000000004</c:v>
                </c:pt>
                <c:pt idx="2486">
                  <c:v>85.581639999999993</c:v>
                </c:pt>
                <c:pt idx="2487">
                  <c:v>85.511170000000007</c:v>
                </c:pt>
                <c:pt idx="2488">
                  <c:v>85.38879</c:v>
                </c:pt>
                <c:pt idx="2489">
                  <c:v>85.333709999999996</c:v>
                </c:pt>
                <c:pt idx="2490">
                  <c:v>85.260599999999997</c:v>
                </c:pt>
                <c:pt idx="2491">
                  <c:v>85.188370000000006</c:v>
                </c:pt>
                <c:pt idx="2492">
                  <c:v>85.040009999999995</c:v>
                </c:pt>
                <c:pt idx="2493">
                  <c:v>85.039079999999998</c:v>
                </c:pt>
                <c:pt idx="2494">
                  <c:v>84.961699999999993</c:v>
                </c:pt>
                <c:pt idx="2495">
                  <c:v>84.781490000000005</c:v>
                </c:pt>
                <c:pt idx="2496">
                  <c:v>84.805179999999993</c:v>
                </c:pt>
                <c:pt idx="2497">
                  <c:v>84.74239</c:v>
                </c:pt>
                <c:pt idx="2498">
                  <c:v>84.700149999999994</c:v>
                </c:pt>
                <c:pt idx="2499">
                  <c:v>84.530150000000006</c:v>
                </c:pt>
                <c:pt idx="2500">
                  <c:v>84.37012</c:v>
                </c:pt>
                <c:pt idx="2501">
                  <c:v>84.344520000000003</c:v>
                </c:pt>
                <c:pt idx="2502">
                  <c:v>84.322720000000004</c:v>
                </c:pt>
                <c:pt idx="2503">
                  <c:v>84.209509999999995</c:v>
                </c:pt>
                <c:pt idx="2504">
                  <c:v>84.121399999999994</c:v>
                </c:pt>
                <c:pt idx="2505">
                  <c:v>84.088419999999999</c:v>
                </c:pt>
                <c:pt idx="2506">
                  <c:v>83.999210000000005</c:v>
                </c:pt>
                <c:pt idx="2507">
                  <c:v>83.920280000000005</c:v>
                </c:pt>
                <c:pt idx="2508">
                  <c:v>83.842110000000005</c:v>
                </c:pt>
                <c:pt idx="2509">
                  <c:v>83.780649999999994</c:v>
                </c:pt>
                <c:pt idx="2510">
                  <c:v>83.720249999999993</c:v>
                </c:pt>
                <c:pt idx="2511">
                  <c:v>83.62997</c:v>
                </c:pt>
                <c:pt idx="2512">
                  <c:v>83.576629999999994</c:v>
                </c:pt>
                <c:pt idx="2513">
                  <c:v>83.4983</c:v>
                </c:pt>
                <c:pt idx="2514">
                  <c:v>83.386960000000002</c:v>
                </c:pt>
                <c:pt idx="2515">
                  <c:v>83.373570000000001</c:v>
                </c:pt>
                <c:pt idx="2516">
                  <c:v>83.294589999999999</c:v>
                </c:pt>
                <c:pt idx="2517">
                  <c:v>83.185130000000001</c:v>
                </c:pt>
                <c:pt idx="2518">
                  <c:v>83.116720000000001</c:v>
                </c:pt>
                <c:pt idx="2519">
                  <c:v>83.070679999999996</c:v>
                </c:pt>
                <c:pt idx="2520">
                  <c:v>83.031360000000006</c:v>
                </c:pt>
                <c:pt idx="2521">
                  <c:v>82.910679999999999</c:v>
                </c:pt>
                <c:pt idx="2522">
                  <c:v>82.825400000000002</c:v>
                </c:pt>
                <c:pt idx="2523">
                  <c:v>82.772940000000006</c:v>
                </c:pt>
                <c:pt idx="2524">
                  <c:v>82.751459999999994</c:v>
                </c:pt>
                <c:pt idx="2525">
                  <c:v>82.584119999999999</c:v>
                </c:pt>
                <c:pt idx="2526">
                  <c:v>82.538359999999997</c:v>
                </c:pt>
                <c:pt idx="2527">
                  <c:v>82.452659999999995</c:v>
                </c:pt>
                <c:pt idx="2528">
                  <c:v>82.378110000000007</c:v>
                </c:pt>
                <c:pt idx="2529">
                  <c:v>82.339150000000004</c:v>
                </c:pt>
                <c:pt idx="2530">
                  <c:v>82.273690000000002</c:v>
                </c:pt>
                <c:pt idx="2531">
                  <c:v>82.193790000000007</c:v>
                </c:pt>
                <c:pt idx="2532">
                  <c:v>82.144450000000006</c:v>
                </c:pt>
                <c:pt idx="2533">
                  <c:v>82.076369999999997</c:v>
                </c:pt>
                <c:pt idx="2534">
                  <c:v>82.010829999999999</c:v>
                </c:pt>
                <c:pt idx="2535">
                  <c:v>81.910510000000002</c:v>
                </c:pt>
                <c:pt idx="2536">
                  <c:v>81.902259999999998</c:v>
                </c:pt>
                <c:pt idx="2537">
                  <c:v>81.750579999999999</c:v>
                </c:pt>
                <c:pt idx="2538">
                  <c:v>81.73254</c:v>
                </c:pt>
                <c:pt idx="2539">
                  <c:v>81.710080000000005</c:v>
                </c:pt>
                <c:pt idx="2540">
                  <c:v>81.575159999999997</c:v>
                </c:pt>
                <c:pt idx="2541">
                  <c:v>81.501189999999994</c:v>
                </c:pt>
                <c:pt idx="2542">
                  <c:v>81.396090000000001</c:v>
                </c:pt>
                <c:pt idx="2543">
                  <c:v>81.296130000000005</c:v>
                </c:pt>
                <c:pt idx="2544">
                  <c:v>81.344589999999997</c:v>
                </c:pt>
                <c:pt idx="2545">
                  <c:v>81.249030000000005</c:v>
                </c:pt>
                <c:pt idx="2546">
                  <c:v>81.203909999999993</c:v>
                </c:pt>
                <c:pt idx="2547">
                  <c:v>81.099810000000005</c:v>
                </c:pt>
                <c:pt idx="2548">
                  <c:v>81.07141</c:v>
                </c:pt>
                <c:pt idx="2549">
                  <c:v>81.019030000000001</c:v>
                </c:pt>
                <c:pt idx="2550">
                  <c:v>80.945149999999998</c:v>
                </c:pt>
                <c:pt idx="2551">
                  <c:v>80.888720000000006</c:v>
                </c:pt>
                <c:pt idx="2552">
                  <c:v>80.798810000000003</c:v>
                </c:pt>
                <c:pt idx="2553">
                  <c:v>80.694649999999996</c:v>
                </c:pt>
                <c:pt idx="2554">
                  <c:v>80.633290000000002</c:v>
                </c:pt>
                <c:pt idx="2555">
                  <c:v>80.572370000000006</c:v>
                </c:pt>
                <c:pt idx="2556">
                  <c:v>80.464410000000001</c:v>
                </c:pt>
                <c:pt idx="2557">
                  <c:v>80.375640000000004</c:v>
                </c:pt>
                <c:pt idx="2558">
                  <c:v>80.360259999999997</c:v>
                </c:pt>
                <c:pt idx="2559">
                  <c:v>80.295460000000006</c:v>
                </c:pt>
                <c:pt idx="2560">
                  <c:v>80.234250000000003</c:v>
                </c:pt>
                <c:pt idx="2561">
                  <c:v>80.214939999999999</c:v>
                </c:pt>
                <c:pt idx="2562">
                  <c:v>80.088579999999993</c:v>
                </c:pt>
                <c:pt idx="2563">
                  <c:v>79.953890000000001</c:v>
                </c:pt>
                <c:pt idx="2564">
                  <c:v>79.925910000000002</c:v>
                </c:pt>
                <c:pt idx="2565">
                  <c:v>79.854709999999997</c:v>
                </c:pt>
                <c:pt idx="2566">
                  <c:v>79.805149999999998</c:v>
                </c:pt>
                <c:pt idx="2567">
                  <c:v>79.780590000000004</c:v>
                </c:pt>
                <c:pt idx="2568">
                  <c:v>79.747860000000003</c:v>
                </c:pt>
                <c:pt idx="2569">
                  <c:v>79.677199999999999</c:v>
                </c:pt>
                <c:pt idx="2570">
                  <c:v>79.549549999999996</c:v>
                </c:pt>
                <c:pt idx="2571">
                  <c:v>79.463030000000003</c:v>
                </c:pt>
                <c:pt idx="2572">
                  <c:v>79.453770000000006</c:v>
                </c:pt>
                <c:pt idx="2573">
                  <c:v>79.415819999999997</c:v>
                </c:pt>
                <c:pt idx="2574">
                  <c:v>79.376109999999997</c:v>
                </c:pt>
                <c:pt idx="2575">
                  <c:v>79.303889999999996</c:v>
                </c:pt>
                <c:pt idx="2576">
                  <c:v>79.235470000000007</c:v>
                </c:pt>
                <c:pt idx="2577">
                  <c:v>79.169250000000005</c:v>
                </c:pt>
                <c:pt idx="2578">
                  <c:v>79.081819999999993</c:v>
                </c:pt>
                <c:pt idx="2579">
                  <c:v>79.056430000000006</c:v>
                </c:pt>
                <c:pt idx="2580">
                  <c:v>78.963009999999997</c:v>
                </c:pt>
                <c:pt idx="2581">
                  <c:v>78.879630000000006</c:v>
                </c:pt>
                <c:pt idx="2582">
                  <c:v>78.782550000000001</c:v>
                </c:pt>
                <c:pt idx="2583">
                  <c:v>78.738489999999999</c:v>
                </c:pt>
                <c:pt idx="2584">
                  <c:v>78.660579999999996</c:v>
                </c:pt>
                <c:pt idx="2585">
                  <c:v>78.586669999999998</c:v>
                </c:pt>
                <c:pt idx="2586">
                  <c:v>78.488740000000007</c:v>
                </c:pt>
                <c:pt idx="2587">
                  <c:v>78.430000000000007</c:v>
                </c:pt>
                <c:pt idx="2588">
                  <c:v>78.355770000000007</c:v>
                </c:pt>
                <c:pt idx="2589">
                  <c:v>78.306049999999999</c:v>
                </c:pt>
                <c:pt idx="2590">
                  <c:v>78.228039999999993</c:v>
                </c:pt>
                <c:pt idx="2591">
                  <c:v>78.234840000000005</c:v>
                </c:pt>
                <c:pt idx="2592">
                  <c:v>78.149240000000006</c:v>
                </c:pt>
                <c:pt idx="2593">
                  <c:v>78.059039999999996</c:v>
                </c:pt>
                <c:pt idx="2594">
                  <c:v>78.061689999999999</c:v>
                </c:pt>
                <c:pt idx="2595">
                  <c:v>78.013900000000007</c:v>
                </c:pt>
                <c:pt idx="2596">
                  <c:v>77.842280000000002</c:v>
                </c:pt>
                <c:pt idx="2597">
                  <c:v>77.821430000000007</c:v>
                </c:pt>
                <c:pt idx="2598">
                  <c:v>77.771029999999996</c:v>
                </c:pt>
                <c:pt idx="2599">
                  <c:v>77.650480000000002</c:v>
                </c:pt>
                <c:pt idx="2600">
                  <c:v>77.595439999999996</c:v>
                </c:pt>
                <c:pt idx="2601">
                  <c:v>77.583100000000002</c:v>
                </c:pt>
                <c:pt idx="2602">
                  <c:v>77.405590000000004</c:v>
                </c:pt>
                <c:pt idx="2603">
                  <c:v>77.455680000000001</c:v>
                </c:pt>
                <c:pt idx="2604">
                  <c:v>77.351119999999995</c:v>
                </c:pt>
                <c:pt idx="2605">
                  <c:v>77.332530000000006</c:v>
                </c:pt>
                <c:pt idx="2606">
                  <c:v>77.229439999999997</c:v>
                </c:pt>
                <c:pt idx="2607">
                  <c:v>77.193209999999993</c:v>
                </c:pt>
                <c:pt idx="2608">
                  <c:v>77.089839999999995</c:v>
                </c:pt>
                <c:pt idx="2609">
                  <c:v>77.05189</c:v>
                </c:pt>
                <c:pt idx="2610">
                  <c:v>76.945160000000001</c:v>
                </c:pt>
                <c:pt idx="2611">
                  <c:v>76.894329999999997</c:v>
                </c:pt>
                <c:pt idx="2612">
                  <c:v>76.793059999999997</c:v>
                </c:pt>
                <c:pt idx="2613">
                  <c:v>76.712360000000004</c:v>
                </c:pt>
                <c:pt idx="2614">
                  <c:v>76.660529999999994</c:v>
                </c:pt>
                <c:pt idx="2615">
                  <c:v>76.499849999999995</c:v>
                </c:pt>
                <c:pt idx="2616">
                  <c:v>76.580870000000004</c:v>
                </c:pt>
                <c:pt idx="2617">
                  <c:v>76.546610000000001</c:v>
                </c:pt>
                <c:pt idx="2618">
                  <c:v>76.45505</c:v>
                </c:pt>
                <c:pt idx="2619">
                  <c:v>76.380719999999997</c:v>
                </c:pt>
                <c:pt idx="2620">
                  <c:v>76.329480000000004</c:v>
                </c:pt>
                <c:pt idx="2621">
                  <c:v>76.295500000000004</c:v>
                </c:pt>
                <c:pt idx="2622">
                  <c:v>76.233509999999995</c:v>
                </c:pt>
                <c:pt idx="2623">
                  <c:v>76.212180000000004</c:v>
                </c:pt>
                <c:pt idx="2624">
                  <c:v>76.113280000000003</c:v>
                </c:pt>
                <c:pt idx="2625">
                  <c:v>76.035060000000001</c:v>
                </c:pt>
                <c:pt idx="2626">
                  <c:v>75.992419999999996</c:v>
                </c:pt>
                <c:pt idx="2627">
                  <c:v>75.907489999999996</c:v>
                </c:pt>
                <c:pt idx="2628">
                  <c:v>75.820049999999995</c:v>
                </c:pt>
                <c:pt idx="2629">
                  <c:v>75.756739999999994</c:v>
                </c:pt>
                <c:pt idx="2630">
                  <c:v>75.695989999999995</c:v>
                </c:pt>
                <c:pt idx="2631">
                  <c:v>75.608969999999999</c:v>
                </c:pt>
                <c:pt idx="2632">
                  <c:v>75.555009999999996</c:v>
                </c:pt>
                <c:pt idx="2633">
                  <c:v>75.582729999999998</c:v>
                </c:pt>
                <c:pt idx="2634">
                  <c:v>75.456630000000004</c:v>
                </c:pt>
                <c:pt idx="2635">
                  <c:v>75.428190000000001</c:v>
                </c:pt>
                <c:pt idx="2636">
                  <c:v>75.458359999999999</c:v>
                </c:pt>
                <c:pt idx="2637">
                  <c:v>75.336709999999997</c:v>
                </c:pt>
                <c:pt idx="2638">
                  <c:v>75.336910000000003</c:v>
                </c:pt>
                <c:pt idx="2639">
                  <c:v>75.25752</c:v>
                </c:pt>
                <c:pt idx="2640">
                  <c:v>75.179540000000003</c:v>
                </c:pt>
                <c:pt idx="2641">
                  <c:v>75.07253</c:v>
                </c:pt>
                <c:pt idx="2642">
                  <c:v>75.056610000000006</c:v>
                </c:pt>
                <c:pt idx="2643">
                  <c:v>74.956969999999998</c:v>
                </c:pt>
                <c:pt idx="2644">
                  <c:v>74.86833</c:v>
                </c:pt>
                <c:pt idx="2645">
                  <c:v>74.862129999999993</c:v>
                </c:pt>
                <c:pt idx="2646">
                  <c:v>74.784099999999995</c:v>
                </c:pt>
                <c:pt idx="2647">
                  <c:v>74.731120000000004</c:v>
                </c:pt>
                <c:pt idx="2648">
                  <c:v>74.646690000000007</c:v>
                </c:pt>
                <c:pt idx="2649">
                  <c:v>74.619389999999996</c:v>
                </c:pt>
                <c:pt idx="2650">
                  <c:v>74.560770000000005</c:v>
                </c:pt>
                <c:pt idx="2651">
                  <c:v>74.501000000000005</c:v>
                </c:pt>
                <c:pt idx="2652">
                  <c:v>74.415440000000004</c:v>
                </c:pt>
                <c:pt idx="2653">
                  <c:v>74.364109999999997</c:v>
                </c:pt>
                <c:pt idx="2654">
                  <c:v>74.269360000000006</c:v>
                </c:pt>
                <c:pt idx="2655">
                  <c:v>74.24906</c:v>
                </c:pt>
                <c:pt idx="2656">
                  <c:v>74.172989999999999</c:v>
                </c:pt>
                <c:pt idx="2657">
                  <c:v>74.136759999999995</c:v>
                </c:pt>
                <c:pt idx="2658">
                  <c:v>74.031949999999995</c:v>
                </c:pt>
                <c:pt idx="2659">
                  <c:v>74.037620000000004</c:v>
                </c:pt>
                <c:pt idx="2660">
                  <c:v>74.009829999999994</c:v>
                </c:pt>
                <c:pt idx="2661">
                  <c:v>73.905240000000006</c:v>
                </c:pt>
                <c:pt idx="2662">
                  <c:v>73.764300000000006</c:v>
                </c:pt>
                <c:pt idx="2663">
                  <c:v>73.799250000000001</c:v>
                </c:pt>
                <c:pt idx="2664">
                  <c:v>73.709969999999998</c:v>
                </c:pt>
                <c:pt idx="2665">
                  <c:v>73.649810000000002</c:v>
                </c:pt>
                <c:pt idx="2666">
                  <c:v>73.589320000000001</c:v>
                </c:pt>
                <c:pt idx="2667">
                  <c:v>73.571830000000006</c:v>
                </c:pt>
                <c:pt idx="2668">
                  <c:v>73.446330000000003</c:v>
                </c:pt>
                <c:pt idx="2669">
                  <c:v>73.478859999999997</c:v>
                </c:pt>
                <c:pt idx="2670">
                  <c:v>73.386449999999996</c:v>
                </c:pt>
                <c:pt idx="2671">
                  <c:v>73.215360000000004</c:v>
                </c:pt>
                <c:pt idx="2672">
                  <c:v>73.270129999999995</c:v>
                </c:pt>
                <c:pt idx="2673">
                  <c:v>73.248080000000002</c:v>
                </c:pt>
                <c:pt idx="2674">
                  <c:v>73.107990000000001</c:v>
                </c:pt>
                <c:pt idx="2675">
                  <c:v>73.060820000000007</c:v>
                </c:pt>
                <c:pt idx="2676">
                  <c:v>73.010090000000005</c:v>
                </c:pt>
                <c:pt idx="2677">
                  <c:v>72.978200000000001</c:v>
                </c:pt>
                <c:pt idx="2678">
                  <c:v>72.960139999999996</c:v>
                </c:pt>
                <c:pt idx="2679">
                  <c:v>72.864199999999997</c:v>
                </c:pt>
                <c:pt idx="2680">
                  <c:v>72.769739999999999</c:v>
                </c:pt>
                <c:pt idx="2681">
                  <c:v>72.723489999999998</c:v>
                </c:pt>
                <c:pt idx="2682">
                  <c:v>72.705569999999994</c:v>
                </c:pt>
                <c:pt idx="2683">
                  <c:v>72.565110000000004</c:v>
                </c:pt>
                <c:pt idx="2684">
                  <c:v>72.536299999999997</c:v>
                </c:pt>
                <c:pt idx="2685">
                  <c:v>72.546750000000003</c:v>
                </c:pt>
                <c:pt idx="2686">
                  <c:v>72.460830000000001</c:v>
                </c:pt>
                <c:pt idx="2687">
                  <c:v>72.334860000000006</c:v>
                </c:pt>
                <c:pt idx="2688">
                  <c:v>72.385930000000002</c:v>
                </c:pt>
                <c:pt idx="2689">
                  <c:v>72.261870000000002</c:v>
                </c:pt>
                <c:pt idx="2690">
                  <c:v>72.253270000000001</c:v>
                </c:pt>
                <c:pt idx="2691">
                  <c:v>72.169439999999994</c:v>
                </c:pt>
                <c:pt idx="2692">
                  <c:v>72.138409999999993</c:v>
                </c:pt>
                <c:pt idx="2693">
                  <c:v>72.075000000000003</c:v>
                </c:pt>
                <c:pt idx="2694">
                  <c:v>72.087590000000006</c:v>
                </c:pt>
                <c:pt idx="2695">
                  <c:v>71.922060000000002</c:v>
                </c:pt>
                <c:pt idx="2696">
                  <c:v>71.930530000000005</c:v>
                </c:pt>
                <c:pt idx="2697">
                  <c:v>71.865260000000006</c:v>
                </c:pt>
                <c:pt idx="2698">
                  <c:v>71.801990000000004</c:v>
                </c:pt>
                <c:pt idx="2699">
                  <c:v>71.698499999999996</c:v>
                </c:pt>
                <c:pt idx="2700">
                  <c:v>71.680279999999996</c:v>
                </c:pt>
                <c:pt idx="2701">
                  <c:v>71.565749999999994</c:v>
                </c:pt>
                <c:pt idx="2702">
                  <c:v>71.589330000000004</c:v>
                </c:pt>
                <c:pt idx="2703">
                  <c:v>71.586110000000005</c:v>
                </c:pt>
                <c:pt idx="2704">
                  <c:v>71.455699999999993</c:v>
                </c:pt>
                <c:pt idx="2705">
                  <c:v>71.404899999999998</c:v>
                </c:pt>
                <c:pt idx="2706">
                  <c:v>71.33887</c:v>
                </c:pt>
                <c:pt idx="2707">
                  <c:v>71.293289999999999</c:v>
                </c:pt>
                <c:pt idx="2708">
                  <c:v>71.300839999999994</c:v>
                </c:pt>
                <c:pt idx="2709">
                  <c:v>71.218040000000002</c:v>
                </c:pt>
                <c:pt idx="2710">
                  <c:v>71.140299999999996</c:v>
                </c:pt>
                <c:pt idx="2711">
                  <c:v>71.053030000000007</c:v>
                </c:pt>
                <c:pt idx="2712">
                  <c:v>71.020709999999994</c:v>
                </c:pt>
                <c:pt idx="2713">
                  <c:v>70.990129999999994</c:v>
                </c:pt>
                <c:pt idx="2714">
                  <c:v>70.915819999999997</c:v>
                </c:pt>
                <c:pt idx="2715">
                  <c:v>70.830470000000005</c:v>
                </c:pt>
                <c:pt idx="2716">
                  <c:v>70.834199999999996</c:v>
                </c:pt>
                <c:pt idx="2717">
                  <c:v>70.753730000000004</c:v>
                </c:pt>
                <c:pt idx="2718">
                  <c:v>70.731899999999996</c:v>
                </c:pt>
                <c:pt idx="2719">
                  <c:v>70.716830000000002</c:v>
                </c:pt>
                <c:pt idx="2720">
                  <c:v>70.563890000000001</c:v>
                </c:pt>
                <c:pt idx="2721">
                  <c:v>70.520849999999996</c:v>
                </c:pt>
                <c:pt idx="2722">
                  <c:v>70.524789999999996</c:v>
                </c:pt>
                <c:pt idx="2723">
                  <c:v>70.416219999999996</c:v>
                </c:pt>
                <c:pt idx="2724">
                  <c:v>70.347809999999996</c:v>
                </c:pt>
                <c:pt idx="2725">
                  <c:v>70.314930000000004</c:v>
                </c:pt>
                <c:pt idx="2726">
                  <c:v>70.248249999999999</c:v>
                </c:pt>
                <c:pt idx="2727">
                  <c:v>70.217479999999995</c:v>
                </c:pt>
                <c:pt idx="2728">
                  <c:v>70.144779999999997</c:v>
                </c:pt>
                <c:pt idx="2729">
                  <c:v>70.128590000000003</c:v>
                </c:pt>
                <c:pt idx="2730">
                  <c:v>69.997370000000004</c:v>
                </c:pt>
                <c:pt idx="2731">
                  <c:v>70.012289999999993</c:v>
                </c:pt>
                <c:pt idx="2732">
                  <c:v>69.972819999999999</c:v>
                </c:pt>
                <c:pt idx="2733">
                  <c:v>69.923739999999995</c:v>
                </c:pt>
                <c:pt idx="2734">
                  <c:v>69.833359999999999</c:v>
                </c:pt>
                <c:pt idx="2735">
                  <c:v>69.757990000000007</c:v>
                </c:pt>
                <c:pt idx="2736">
                  <c:v>69.611789999999999</c:v>
                </c:pt>
                <c:pt idx="2737">
                  <c:v>69.662819999999996</c:v>
                </c:pt>
                <c:pt idx="2738">
                  <c:v>69.620760000000004</c:v>
                </c:pt>
                <c:pt idx="2739">
                  <c:v>69.593670000000003</c:v>
                </c:pt>
                <c:pt idx="2740">
                  <c:v>69.525440000000003</c:v>
                </c:pt>
                <c:pt idx="2741">
                  <c:v>69.368769999999998</c:v>
                </c:pt>
                <c:pt idx="2742">
                  <c:v>69.319389999999999</c:v>
                </c:pt>
                <c:pt idx="2743">
                  <c:v>69.233339999999998</c:v>
                </c:pt>
                <c:pt idx="2744">
                  <c:v>69.197040000000001</c:v>
                </c:pt>
                <c:pt idx="2745">
                  <c:v>69.101399999999998</c:v>
                </c:pt>
                <c:pt idx="2746">
                  <c:v>69.20814</c:v>
                </c:pt>
                <c:pt idx="2747">
                  <c:v>69.13203</c:v>
                </c:pt>
                <c:pt idx="2748">
                  <c:v>69.036820000000006</c:v>
                </c:pt>
                <c:pt idx="2749">
                  <c:v>68.899820000000005</c:v>
                </c:pt>
                <c:pt idx="2750">
                  <c:v>68.891779999999997</c:v>
                </c:pt>
                <c:pt idx="2751">
                  <c:v>68.798419999999993</c:v>
                </c:pt>
                <c:pt idx="2752">
                  <c:v>68.787319999999994</c:v>
                </c:pt>
                <c:pt idx="2753">
                  <c:v>68.700729999999993</c:v>
                </c:pt>
                <c:pt idx="2754">
                  <c:v>68.652230000000003</c:v>
                </c:pt>
                <c:pt idx="2755">
                  <c:v>68.621279999999999</c:v>
                </c:pt>
                <c:pt idx="2756">
                  <c:v>68.617919999999998</c:v>
                </c:pt>
                <c:pt idx="2757">
                  <c:v>68.614879999999999</c:v>
                </c:pt>
                <c:pt idx="2758">
                  <c:v>68.646320000000003</c:v>
                </c:pt>
                <c:pt idx="2759">
                  <c:v>68.575069999999997</c:v>
                </c:pt>
                <c:pt idx="2760">
                  <c:v>68.51858</c:v>
                </c:pt>
                <c:pt idx="2761">
                  <c:v>68.479650000000007</c:v>
                </c:pt>
                <c:pt idx="2762">
                  <c:v>68.42868</c:v>
                </c:pt>
                <c:pt idx="2763">
                  <c:v>68.407030000000006</c:v>
                </c:pt>
                <c:pt idx="2764">
                  <c:v>68.320009999999996</c:v>
                </c:pt>
                <c:pt idx="2765">
                  <c:v>68.287000000000006</c:v>
                </c:pt>
                <c:pt idx="2766">
                  <c:v>68.234049999999996</c:v>
                </c:pt>
                <c:pt idx="2767">
                  <c:v>68.139719999999997</c:v>
                </c:pt>
                <c:pt idx="2768">
                  <c:v>68.056139999999999</c:v>
                </c:pt>
                <c:pt idx="2769">
                  <c:v>68.039670000000001</c:v>
                </c:pt>
                <c:pt idx="2770">
                  <c:v>67.939930000000004</c:v>
                </c:pt>
                <c:pt idx="2771">
                  <c:v>67.86063</c:v>
                </c:pt>
                <c:pt idx="2772">
                  <c:v>67.871480000000005</c:v>
                </c:pt>
                <c:pt idx="2773">
                  <c:v>67.787430000000001</c:v>
                </c:pt>
                <c:pt idx="2774">
                  <c:v>67.746880000000004</c:v>
                </c:pt>
                <c:pt idx="2775">
                  <c:v>67.684790000000007</c:v>
                </c:pt>
                <c:pt idx="2776">
                  <c:v>67.676879999999997</c:v>
                </c:pt>
                <c:pt idx="2777">
                  <c:v>67.641819999999996</c:v>
                </c:pt>
                <c:pt idx="2778">
                  <c:v>67.566789999999997</c:v>
                </c:pt>
                <c:pt idx="2779">
                  <c:v>67.479730000000004</c:v>
                </c:pt>
                <c:pt idx="2780">
                  <c:v>67.465270000000004</c:v>
                </c:pt>
                <c:pt idx="2781">
                  <c:v>67.450620000000001</c:v>
                </c:pt>
                <c:pt idx="2782">
                  <c:v>67.386899999999997</c:v>
                </c:pt>
                <c:pt idx="2783">
                  <c:v>67.375879999999995</c:v>
                </c:pt>
                <c:pt idx="2784">
                  <c:v>67.307879999999997</c:v>
                </c:pt>
                <c:pt idx="2785">
                  <c:v>67.207499999999996</c:v>
                </c:pt>
                <c:pt idx="2786">
                  <c:v>67.192670000000007</c:v>
                </c:pt>
                <c:pt idx="2787">
                  <c:v>67.116630000000001</c:v>
                </c:pt>
                <c:pt idx="2788">
                  <c:v>67.169979999999995</c:v>
                </c:pt>
                <c:pt idx="2789">
                  <c:v>67.080650000000006</c:v>
                </c:pt>
                <c:pt idx="2790">
                  <c:v>66.915400000000005</c:v>
                </c:pt>
                <c:pt idx="2791">
                  <c:v>66.884799999999998</c:v>
                </c:pt>
                <c:pt idx="2792">
                  <c:v>66.826139999999995</c:v>
                </c:pt>
                <c:pt idx="2793">
                  <c:v>66.767799999999994</c:v>
                </c:pt>
                <c:pt idx="2794">
                  <c:v>66.839749999999995</c:v>
                </c:pt>
                <c:pt idx="2795">
                  <c:v>66.757589999999993</c:v>
                </c:pt>
                <c:pt idx="2796">
                  <c:v>66.728849999999994</c:v>
                </c:pt>
                <c:pt idx="2797">
                  <c:v>66.6614</c:v>
                </c:pt>
                <c:pt idx="2798">
                  <c:v>66.630709999999993</c:v>
                </c:pt>
                <c:pt idx="2799">
                  <c:v>66.547619999999995</c:v>
                </c:pt>
                <c:pt idx="2800">
                  <c:v>66.487139999999997</c:v>
                </c:pt>
                <c:pt idx="2801">
                  <c:v>66.425479999999993</c:v>
                </c:pt>
                <c:pt idx="2802">
                  <c:v>66.351429999999993</c:v>
                </c:pt>
                <c:pt idx="2803">
                  <c:v>66.361599999999996</c:v>
                </c:pt>
                <c:pt idx="2804">
                  <c:v>66.251429999999999</c:v>
                </c:pt>
                <c:pt idx="2805">
                  <c:v>66.225809999999996</c:v>
                </c:pt>
                <c:pt idx="2806">
                  <c:v>66.120850000000004</c:v>
                </c:pt>
                <c:pt idx="2807">
                  <c:v>66.044210000000007</c:v>
                </c:pt>
                <c:pt idx="2808">
                  <c:v>65.976089999999999</c:v>
                </c:pt>
                <c:pt idx="2809">
                  <c:v>65.972239999999999</c:v>
                </c:pt>
                <c:pt idx="2810">
                  <c:v>66.053179999999998</c:v>
                </c:pt>
                <c:pt idx="2811">
                  <c:v>66.013310000000004</c:v>
                </c:pt>
                <c:pt idx="2812">
                  <c:v>65.971350000000001</c:v>
                </c:pt>
                <c:pt idx="2813">
                  <c:v>65.889499999999998</c:v>
                </c:pt>
                <c:pt idx="2814">
                  <c:v>65.833749999999995</c:v>
                </c:pt>
                <c:pt idx="2815">
                  <c:v>65.841819999999998</c:v>
                </c:pt>
                <c:pt idx="2816">
                  <c:v>65.654820000000001</c:v>
                </c:pt>
                <c:pt idx="2817">
                  <c:v>65.595259999999996</c:v>
                </c:pt>
                <c:pt idx="2818">
                  <c:v>65.545749999999998</c:v>
                </c:pt>
                <c:pt idx="2819">
                  <c:v>65.443849999999998</c:v>
                </c:pt>
                <c:pt idx="2820">
                  <c:v>65.511269999999996</c:v>
                </c:pt>
                <c:pt idx="2821">
                  <c:v>65.475059999999999</c:v>
                </c:pt>
                <c:pt idx="2822">
                  <c:v>65.325270000000003</c:v>
                </c:pt>
                <c:pt idx="2823">
                  <c:v>65.265469999999993</c:v>
                </c:pt>
                <c:pt idx="2824">
                  <c:v>65.261120000000005</c:v>
                </c:pt>
                <c:pt idx="2825">
                  <c:v>65.239069999999998</c:v>
                </c:pt>
                <c:pt idx="2826">
                  <c:v>65.225210000000004</c:v>
                </c:pt>
                <c:pt idx="2827">
                  <c:v>65.248009999999994</c:v>
                </c:pt>
                <c:pt idx="2828">
                  <c:v>65.215170000000001</c:v>
                </c:pt>
                <c:pt idx="2829">
                  <c:v>65.193389999999994</c:v>
                </c:pt>
                <c:pt idx="2830">
                  <c:v>65.102010000000007</c:v>
                </c:pt>
                <c:pt idx="2831">
                  <c:v>65.04092</c:v>
                </c:pt>
                <c:pt idx="2832">
                  <c:v>65.004069999999999</c:v>
                </c:pt>
                <c:pt idx="2833">
                  <c:v>64.953339999999997</c:v>
                </c:pt>
                <c:pt idx="2834">
                  <c:v>64.872320000000002</c:v>
                </c:pt>
                <c:pt idx="2835">
                  <c:v>64.840320000000006</c:v>
                </c:pt>
                <c:pt idx="2836">
                  <c:v>64.807980000000001</c:v>
                </c:pt>
                <c:pt idx="2837">
                  <c:v>64.765979999999999</c:v>
                </c:pt>
                <c:pt idx="2838">
                  <c:v>64.759240000000005</c:v>
                </c:pt>
                <c:pt idx="2839">
                  <c:v>64.722099999999998</c:v>
                </c:pt>
                <c:pt idx="2840">
                  <c:v>64.633629999999997</c:v>
                </c:pt>
                <c:pt idx="2841">
                  <c:v>64.619540000000001</c:v>
                </c:pt>
                <c:pt idx="2842">
                  <c:v>64.579220000000007</c:v>
                </c:pt>
                <c:pt idx="2843">
                  <c:v>64.534610000000001</c:v>
                </c:pt>
                <c:pt idx="2844">
                  <c:v>64.540229999999994</c:v>
                </c:pt>
                <c:pt idx="2845">
                  <c:v>64.443179999999998</c:v>
                </c:pt>
                <c:pt idx="2846">
                  <c:v>64.367810000000006</c:v>
                </c:pt>
                <c:pt idx="2847">
                  <c:v>64.311350000000004</c:v>
                </c:pt>
                <c:pt idx="2848">
                  <c:v>64.272829999999999</c:v>
                </c:pt>
                <c:pt idx="2849">
                  <c:v>64.199920000000006</c:v>
                </c:pt>
                <c:pt idx="2850">
                  <c:v>64.18723</c:v>
                </c:pt>
                <c:pt idx="2851">
                  <c:v>64.142349999999993</c:v>
                </c:pt>
                <c:pt idx="2852">
                  <c:v>64.105199999999996</c:v>
                </c:pt>
                <c:pt idx="2853">
                  <c:v>64.054090000000002</c:v>
                </c:pt>
                <c:pt idx="2854">
                  <c:v>64.049629999999993</c:v>
                </c:pt>
                <c:pt idx="2855">
                  <c:v>63.997990000000001</c:v>
                </c:pt>
                <c:pt idx="2856">
                  <c:v>63.947969999999998</c:v>
                </c:pt>
                <c:pt idx="2857">
                  <c:v>63.889830000000003</c:v>
                </c:pt>
                <c:pt idx="2858">
                  <c:v>63.820070000000001</c:v>
                </c:pt>
                <c:pt idx="2859">
                  <c:v>63.780209999999997</c:v>
                </c:pt>
                <c:pt idx="2860">
                  <c:v>63.794870000000003</c:v>
                </c:pt>
                <c:pt idx="2861">
                  <c:v>63.714530000000003</c:v>
                </c:pt>
                <c:pt idx="2862">
                  <c:v>63.750030000000002</c:v>
                </c:pt>
                <c:pt idx="2863">
                  <c:v>63.65399</c:v>
                </c:pt>
                <c:pt idx="2864">
                  <c:v>63.723059999999997</c:v>
                </c:pt>
                <c:pt idx="2865">
                  <c:v>63.592309999999998</c:v>
                </c:pt>
                <c:pt idx="2866">
                  <c:v>63.526029999999999</c:v>
                </c:pt>
                <c:pt idx="2867">
                  <c:v>63.462260000000001</c:v>
                </c:pt>
                <c:pt idx="2868">
                  <c:v>63.462820000000001</c:v>
                </c:pt>
                <c:pt idx="2869">
                  <c:v>63.388680000000001</c:v>
                </c:pt>
                <c:pt idx="2870">
                  <c:v>63.338940000000001</c:v>
                </c:pt>
                <c:pt idx="2871">
                  <c:v>63.313780000000001</c:v>
                </c:pt>
                <c:pt idx="2872">
                  <c:v>63.26099</c:v>
                </c:pt>
                <c:pt idx="2873">
                  <c:v>63.266919999999999</c:v>
                </c:pt>
                <c:pt idx="2874">
                  <c:v>63.173690000000001</c:v>
                </c:pt>
                <c:pt idx="2875">
                  <c:v>63.130760000000002</c:v>
                </c:pt>
                <c:pt idx="2876">
                  <c:v>63.026060000000001</c:v>
                </c:pt>
                <c:pt idx="2877">
                  <c:v>63.067149999999998</c:v>
                </c:pt>
                <c:pt idx="2878">
                  <c:v>62.960389999999997</c:v>
                </c:pt>
                <c:pt idx="2879">
                  <c:v>62.964530000000003</c:v>
                </c:pt>
                <c:pt idx="2880">
                  <c:v>62.919620000000002</c:v>
                </c:pt>
                <c:pt idx="2881">
                  <c:v>62.874429999999997</c:v>
                </c:pt>
                <c:pt idx="2882">
                  <c:v>62.794139999999999</c:v>
                </c:pt>
                <c:pt idx="2883">
                  <c:v>62.726509999999998</c:v>
                </c:pt>
                <c:pt idx="2884">
                  <c:v>62.702030000000001</c:v>
                </c:pt>
                <c:pt idx="2885">
                  <c:v>62.70823</c:v>
                </c:pt>
                <c:pt idx="2886">
                  <c:v>62.642710000000001</c:v>
                </c:pt>
                <c:pt idx="2887">
                  <c:v>62.603700000000003</c:v>
                </c:pt>
                <c:pt idx="2888">
                  <c:v>62.563470000000002</c:v>
                </c:pt>
                <c:pt idx="2889">
                  <c:v>62.545209999999997</c:v>
                </c:pt>
                <c:pt idx="2890">
                  <c:v>62.500149999999998</c:v>
                </c:pt>
                <c:pt idx="2891">
                  <c:v>62.421999999999997</c:v>
                </c:pt>
                <c:pt idx="2892">
                  <c:v>62.37961</c:v>
                </c:pt>
                <c:pt idx="2893">
                  <c:v>62.370950000000001</c:v>
                </c:pt>
                <c:pt idx="2894">
                  <c:v>62.296210000000002</c:v>
                </c:pt>
                <c:pt idx="2895">
                  <c:v>62.288049999999998</c:v>
                </c:pt>
                <c:pt idx="2896">
                  <c:v>62.219889999999999</c:v>
                </c:pt>
                <c:pt idx="2897">
                  <c:v>62.116059999999997</c:v>
                </c:pt>
                <c:pt idx="2898">
                  <c:v>62.10519</c:v>
                </c:pt>
                <c:pt idx="2899">
                  <c:v>62.067540000000001</c:v>
                </c:pt>
                <c:pt idx="2900">
                  <c:v>61.982860000000002</c:v>
                </c:pt>
                <c:pt idx="2901">
                  <c:v>61.919379999999997</c:v>
                </c:pt>
                <c:pt idx="2902">
                  <c:v>61.88794</c:v>
                </c:pt>
                <c:pt idx="2903">
                  <c:v>61.85877</c:v>
                </c:pt>
                <c:pt idx="2904">
                  <c:v>61.815460000000002</c:v>
                </c:pt>
                <c:pt idx="2905">
                  <c:v>61.801920000000003</c:v>
                </c:pt>
                <c:pt idx="2906">
                  <c:v>61.804960000000001</c:v>
                </c:pt>
                <c:pt idx="2907">
                  <c:v>61.751820000000002</c:v>
                </c:pt>
                <c:pt idx="2908">
                  <c:v>61.709209999999999</c:v>
                </c:pt>
                <c:pt idx="2909">
                  <c:v>61.629460000000002</c:v>
                </c:pt>
                <c:pt idx="2910">
                  <c:v>61.601509999999998</c:v>
                </c:pt>
                <c:pt idx="2911">
                  <c:v>61.529449999999997</c:v>
                </c:pt>
                <c:pt idx="2912">
                  <c:v>61.532020000000003</c:v>
                </c:pt>
                <c:pt idx="2913">
                  <c:v>61.471089999999997</c:v>
                </c:pt>
                <c:pt idx="2914">
                  <c:v>61.483600000000003</c:v>
                </c:pt>
                <c:pt idx="2915">
                  <c:v>61.386479999999999</c:v>
                </c:pt>
                <c:pt idx="2916">
                  <c:v>61.397080000000003</c:v>
                </c:pt>
                <c:pt idx="2917">
                  <c:v>61.380029999999998</c:v>
                </c:pt>
                <c:pt idx="2918">
                  <c:v>61.278799999999997</c:v>
                </c:pt>
                <c:pt idx="2919">
                  <c:v>61.191510000000001</c:v>
                </c:pt>
                <c:pt idx="2920">
                  <c:v>61.158250000000002</c:v>
                </c:pt>
                <c:pt idx="2921">
                  <c:v>61.053049999999999</c:v>
                </c:pt>
                <c:pt idx="2922">
                  <c:v>61.045780000000001</c:v>
                </c:pt>
                <c:pt idx="2923">
                  <c:v>61.056130000000003</c:v>
                </c:pt>
                <c:pt idx="2924">
                  <c:v>61.00658</c:v>
                </c:pt>
                <c:pt idx="2925">
                  <c:v>60.976939999999999</c:v>
                </c:pt>
                <c:pt idx="2926">
                  <c:v>60.977519999999998</c:v>
                </c:pt>
                <c:pt idx="2927">
                  <c:v>60.886189999999999</c:v>
                </c:pt>
                <c:pt idx="2928">
                  <c:v>60.836190000000002</c:v>
                </c:pt>
                <c:pt idx="2929">
                  <c:v>60.850679999999997</c:v>
                </c:pt>
                <c:pt idx="2930">
                  <c:v>60.803260000000002</c:v>
                </c:pt>
                <c:pt idx="2931">
                  <c:v>60.770510000000002</c:v>
                </c:pt>
                <c:pt idx="2932">
                  <c:v>60.75956</c:v>
                </c:pt>
                <c:pt idx="2933">
                  <c:v>60.654060000000001</c:v>
                </c:pt>
                <c:pt idx="2934">
                  <c:v>60.511789999999998</c:v>
                </c:pt>
                <c:pt idx="2935">
                  <c:v>60.44547</c:v>
                </c:pt>
                <c:pt idx="2936">
                  <c:v>60.527070000000002</c:v>
                </c:pt>
                <c:pt idx="2937">
                  <c:v>60.46049</c:v>
                </c:pt>
                <c:pt idx="2938">
                  <c:v>60.421039999999998</c:v>
                </c:pt>
                <c:pt idx="2939">
                  <c:v>60.379069999999999</c:v>
                </c:pt>
                <c:pt idx="2940">
                  <c:v>60.402430000000003</c:v>
                </c:pt>
                <c:pt idx="2941">
                  <c:v>60.319209999999998</c:v>
                </c:pt>
                <c:pt idx="2942">
                  <c:v>60.223610000000001</c:v>
                </c:pt>
                <c:pt idx="2943">
                  <c:v>60.195149999999998</c:v>
                </c:pt>
                <c:pt idx="2944">
                  <c:v>60.167679999999997</c:v>
                </c:pt>
                <c:pt idx="2945">
                  <c:v>60.125210000000003</c:v>
                </c:pt>
                <c:pt idx="2946">
                  <c:v>60.157719999999998</c:v>
                </c:pt>
                <c:pt idx="2947">
                  <c:v>60.059530000000002</c:v>
                </c:pt>
                <c:pt idx="2948">
                  <c:v>60.07367</c:v>
                </c:pt>
                <c:pt idx="2949">
                  <c:v>60.026490000000003</c:v>
                </c:pt>
                <c:pt idx="2950">
                  <c:v>59.896129999999999</c:v>
                </c:pt>
                <c:pt idx="2951">
                  <c:v>59.903469999999999</c:v>
                </c:pt>
                <c:pt idx="2952">
                  <c:v>59.894109999999998</c:v>
                </c:pt>
                <c:pt idx="2953">
                  <c:v>59.857729999999997</c:v>
                </c:pt>
                <c:pt idx="2954">
                  <c:v>59.804879999999997</c:v>
                </c:pt>
                <c:pt idx="2955">
                  <c:v>59.755159999999997</c:v>
                </c:pt>
                <c:pt idx="2956">
                  <c:v>59.768090000000001</c:v>
                </c:pt>
                <c:pt idx="2957">
                  <c:v>59.691029999999998</c:v>
                </c:pt>
                <c:pt idx="2958">
                  <c:v>59.667580000000001</c:v>
                </c:pt>
                <c:pt idx="2959">
                  <c:v>59.665930000000003</c:v>
                </c:pt>
                <c:pt idx="2960">
                  <c:v>59.583179999999999</c:v>
                </c:pt>
                <c:pt idx="2961">
                  <c:v>59.621380000000002</c:v>
                </c:pt>
                <c:pt idx="2962">
                  <c:v>59.524760000000001</c:v>
                </c:pt>
                <c:pt idx="2963">
                  <c:v>59.414529999999999</c:v>
                </c:pt>
                <c:pt idx="2964">
                  <c:v>59.368839999999999</c:v>
                </c:pt>
                <c:pt idx="2965">
                  <c:v>59.35033</c:v>
                </c:pt>
                <c:pt idx="2966">
                  <c:v>59.29251</c:v>
                </c:pt>
                <c:pt idx="2967">
                  <c:v>59.318109999999997</c:v>
                </c:pt>
                <c:pt idx="2968">
                  <c:v>59.183140000000002</c:v>
                </c:pt>
                <c:pt idx="2969">
                  <c:v>59.191040000000001</c:v>
                </c:pt>
                <c:pt idx="2970">
                  <c:v>59.165370000000003</c:v>
                </c:pt>
                <c:pt idx="2971">
                  <c:v>59.125959999999999</c:v>
                </c:pt>
                <c:pt idx="2972">
                  <c:v>59.1128</c:v>
                </c:pt>
                <c:pt idx="2973">
                  <c:v>59.117840000000001</c:v>
                </c:pt>
                <c:pt idx="2974">
                  <c:v>59.045070000000003</c:v>
                </c:pt>
                <c:pt idx="2975">
                  <c:v>59.012390000000003</c:v>
                </c:pt>
                <c:pt idx="2976">
                  <c:v>58.939869999999999</c:v>
                </c:pt>
                <c:pt idx="2977">
                  <c:v>58.957979999999999</c:v>
                </c:pt>
                <c:pt idx="2978">
                  <c:v>58.92465</c:v>
                </c:pt>
                <c:pt idx="2979">
                  <c:v>58.872059999999998</c:v>
                </c:pt>
                <c:pt idx="2980">
                  <c:v>58.834060000000001</c:v>
                </c:pt>
                <c:pt idx="2981">
                  <c:v>58.769620000000003</c:v>
                </c:pt>
                <c:pt idx="2982">
                  <c:v>58.809469999999997</c:v>
                </c:pt>
                <c:pt idx="2983">
                  <c:v>58.70926</c:v>
                </c:pt>
                <c:pt idx="2984">
                  <c:v>58.681570000000001</c:v>
                </c:pt>
                <c:pt idx="2985">
                  <c:v>58.680790000000002</c:v>
                </c:pt>
                <c:pt idx="2986">
                  <c:v>58.658110000000001</c:v>
                </c:pt>
                <c:pt idx="2987">
                  <c:v>58.566549999999999</c:v>
                </c:pt>
                <c:pt idx="2988">
                  <c:v>58.484630000000003</c:v>
                </c:pt>
                <c:pt idx="2989">
                  <c:v>58.402920000000002</c:v>
                </c:pt>
                <c:pt idx="2990">
                  <c:v>58.405589999999997</c:v>
                </c:pt>
                <c:pt idx="2991">
                  <c:v>58.33661</c:v>
                </c:pt>
                <c:pt idx="2992">
                  <c:v>58.362990000000003</c:v>
                </c:pt>
                <c:pt idx="2993">
                  <c:v>58.330539999999999</c:v>
                </c:pt>
                <c:pt idx="2994">
                  <c:v>58.310119999999998</c:v>
                </c:pt>
                <c:pt idx="2995">
                  <c:v>58.209710000000001</c:v>
                </c:pt>
                <c:pt idx="2996">
                  <c:v>58.217120000000001</c:v>
                </c:pt>
                <c:pt idx="2997">
                  <c:v>58.163209999999999</c:v>
                </c:pt>
                <c:pt idx="2998">
                  <c:v>58.208930000000002</c:v>
                </c:pt>
                <c:pt idx="2999">
                  <c:v>58.149880000000003</c:v>
                </c:pt>
                <c:pt idx="3000">
                  <c:v>58.105960000000003</c:v>
                </c:pt>
                <c:pt idx="3001">
                  <c:v>58.067149999999998</c:v>
                </c:pt>
                <c:pt idx="3002">
                  <c:v>57.962539999999997</c:v>
                </c:pt>
                <c:pt idx="3003">
                  <c:v>57.891010000000001</c:v>
                </c:pt>
                <c:pt idx="3004">
                  <c:v>57.915010000000002</c:v>
                </c:pt>
                <c:pt idx="3005">
                  <c:v>57.864150000000002</c:v>
                </c:pt>
                <c:pt idx="3006">
                  <c:v>57.803289999999997</c:v>
                </c:pt>
                <c:pt idx="3007">
                  <c:v>57.797730000000001</c:v>
                </c:pt>
                <c:pt idx="3008">
                  <c:v>57.687730000000002</c:v>
                </c:pt>
                <c:pt idx="3009">
                  <c:v>57.638289999999998</c:v>
                </c:pt>
                <c:pt idx="3010">
                  <c:v>57.647689999999997</c:v>
                </c:pt>
                <c:pt idx="3011">
                  <c:v>57.620849999999997</c:v>
                </c:pt>
                <c:pt idx="3012">
                  <c:v>57.64772</c:v>
                </c:pt>
                <c:pt idx="3013">
                  <c:v>57.606099999999998</c:v>
                </c:pt>
                <c:pt idx="3014">
                  <c:v>57.550130000000003</c:v>
                </c:pt>
                <c:pt idx="3015">
                  <c:v>57.52093</c:v>
                </c:pt>
                <c:pt idx="3016">
                  <c:v>57.41686</c:v>
                </c:pt>
                <c:pt idx="3017">
                  <c:v>57.37368</c:v>
                </c:pt>
                <c:pt idx="3018">
                  <c:v>57.357089999999999</c:v>
                </c:pt>
                <c:pt idx="3019">
                  <c:v>57.335369999999998</c:v>
                </c:pt>
                <c:pt idx="3020">
                  <c:v>57.363729999999997</c:v>
                </c:pt>
                <c:pt idx="3021">
                  <c:v>57.228360000000002</c:v>
                </c:pt>
                <c:pt idx="3022">
                  <c:v>57.25385</c:v>
                </c:pt>
                <c:pt idx="3023">
                  <c:v>57.173589999999997</c:v>
                </c:pt>
                <c:pt idx="3024">
                  <c:v>57.149729999999998</c:v>
                </c:pt>
                <c:pt idx="3025">
                  <c:v>57.193840000000002</c:v>
                </c:pt>
                <c:pt idx="3026">
                  <c:v>57.130940000000002</c:v>
                </c:pt>
                <c:pt idx="3027">
                  <c:v>57.170650000000002</c:v>
                </c:pt>
                <c:pt idx="3028">
                  <c:v>57.031770000000002</c:v>
                </c:pt>
                <c:pt idx="3029">
                  <c:v>57.030920000000002</c:v>
                </c:pt>
                <c:pt idx="3030">
                  <c:v>56.993459999999999</c:v>
                </c:pt>
                <c:pt idx="3031">
                  <c:v>56.953220000000002</c:v>
                </c:pt>
                <c:pt idx="3032">
                  <c:v>56.890740000000001</c:v>
                </c:pt>
                <c:pt idx="3033">
                  <c:v>56.83878</c:v>
                </c:pt>
                <c:pt idx="3034">
                  <c:v>56.818579999999997</c:v>
                </c:pt>
                <c:pt idx="3035">
                  <c:v>56.807180000000002</c:v>
                </c:pt>
                <c:pt idx="3036">
                  <c:v>56.76352</c:v>
                </c:pt>
                <c:pt idx="3037">
                  <c:v>56.750399999999999</c:v>
                </c:pt>
                <c:pt idx="3038">
                  <c:v>56.716050000000003</c:v>
                </c:pt>
                <c:pt idx="3039">
                  <c:v>56.645589999999999</c:v>
                </c:pt>
                <c:pt idx="3040">
                  <c:v>56.633960000000002</c:v>
                </c:pt>
                <c:pt idx="3041">
                  <c:v>56.577489999999997</c:v>
                </c:pt>
                <c:pt idx="3042">
                  <c:v>56.554430000000004</c:v>
                </c:pt>
                <c:pt idx="3043">
                  <c:v>56.539810000000003</c:v>
                </c:pt>
                <c:pt idx="3044">
                  <c:v>56.447699999999998</c:v>
                </c:pt>
                <c:pt idx="3045">
                  <c:v>56.405589999999997</c:v>
                </c:pt>
                <c:pt idx="3046">
                  <c:v>56.376480000000001</c:v>
                </c:pt>
                <c:pt idx="3047">
                  <c:v>56.365740000000002</c:v>
                </c:pt>
                <c:pt idx="3048">
                  <c:v>56.346960000000003</c:v>
                </c:pt>
                <c:pt idx="3049">
                  <c:v>56.323039999999999</c:v>
                </c:pt>
                <c:pt idx="3050">
                  <c:v>56.275149999999996</c:v>
                </c:pt>
                <c:pt idx="3051">
                  <c:v>56.23516</c:v>
                </c:pt>
                <c:pt idx="3052">
                  <c:v>56.13279</c:v>
                </c:pt>
                <c:pt idx="3053">
                  <c:v>56.126350000000002</c:v>
                </c:pt>
                <c:pt idx="3054">
                  <c:v>56.119579999999999</c:v>
                </c:pt>
                <c:pt idx="3055">
                  <c:v>56.147889999999997</c:v>
                </c:pt>
                <c:pt idx="3056">
                  <c:v>56.031550000000003</c:v>
                </c:pt>
                <c:pt idx="3057">
                  <c:v>55.99371</c:v>
                </c:pt>
                <c:pt idx="3058">
                  <c:v>55.965490000000003</c:v>
                </c:pt>
                <c:pt idx="3059">
                  <c:v>55.930289999999999</c:v>
                </c:pt>
                <c:pt idx="3060">
                  <c:v>55.94708</c:v>
                </c:pt>
                <c:pt idx="3061">
                  <c:v>55.845039999999997</c:v>
                </c:pt>
                <c:pt idx="3062">
                  <c:v>55.900939999999999</c:v>
                </c:pt>
                <c:pt idx="3063">
                  <c:v>55.799500000000002</c:v>
                </c:pt>
                <c:pt idx="3064">
                  <c:v>55.804389999999998</c:v>
                </c:pt>
                <c:pt idx="3065">
                  <c:v>55.746650000000002</c:v>
                </c:pt>
                <c:pt idx="3066">
                  <c:v>55.75291</c:v>
                </c:pt>
                <c:pt idx="3067">
                  <c:v>55.677</c:v>
                </c:pt>
                <c:pt idx="3068">
                  <c:v>55.59657</c:v>
                </c:pt>
                <c:pt idx="3069">
                  <c:v>55.69173</c:v>
                </c:pt>
                <c:pt idx="3070">
                  <c:v>55.604570000000002</c:v>
                </c:pt>
                <c:pt idx="3071">
                  <c:v>55.568739999999998</c:v>
                </c:pt>
                <c:pt idx="3072">
                  <c:v>55.546410000000002</c:v>
                </c:pt>
                <c:pt idx="3073">
                  <c:v>55.527509999999999</c:v>
                </c:pt>
                <c:pt idx="3074">
                  <c:v>55.507269999999998</c:v>
                </c:pt>
                <c:pt idx="3075">
                  <c:v>55.409309999999998</c:v>
                </c:pt>
                <c:pt idx="3076">
                  <c:v>55.415399999999998</c:v>
                </c:pt>
                <c:pt idx="3077">
                  <c:v>55.390270000000001</c:v>
                </c:pt>
                <c:pt idx="3078">
                  <c:v>55.299880000000002</c:v>
                </c:pt>
                <c:pt idx="3079">
                  <c:v>55.323950000000004</c:v>
                </c:pt>
                <c:pt idx="3080">
                  <c:v>55.289079999999998</c:v>
                </c:pt>
                <c:pt idx="3081">
                  <c:v>55.229030000000002</c:v>
                </c:pt>
                <c:pt idx="3082">
                  <c:v>55.166530000000002</c:v>
                </c:pt>
                <c:pt idx="3083">
                  <c:v>55.193480000000001</c:v>
                </c:pt>
                <c:pt idx="3084">
                  <c:v>55.191879999999998</c:v>
                </c:pt>
                <c:pt idx="3085">
                  <c:v>55.11589</c:v>
                </c:pt>
                <c:pt idx="3086">
                  <c:v>55.067459999999997</c:v>
                </c:pt>
                <c:pt idx="3087">
                  <c:v>55.029960000000003</c:v>
                </c:pt>
                <c:pt idx="3088">
                  <c:v>54.95787</c:v>
                </c:pt>
                <c:pt idx="3089">
                  <c:v>54.9876</c:v>
                </c:pt>
                <c:pt idx="3090">
                  <c:v>54.9758</c:v>
                </c:pt>
                <c:pt idx="3091">
                  <c:v>54.846069999999997</c:v>
                </c:pt>
                <c:pt idx="3092">
                  <c:v>54.826219999999999</c:v>
                </c:pt>
                <c:pt idx="3093">
                  <c:v>54.81127</c:v>
                </c:pt>
                <c:pt idx="3094">
                  <c:v>54.774679999999996</c:v>
                </c:pt>
                <c:pt idx="3095">
                  <c:v>54.759979999999999</c:v>
                </c:pt>
                <c:pt idx="3096">
                  <c:v>54.737810000000003</c:v>
                </c:pt>
                <c:pt idx="3097">
                  <c:v>54.759689999999999</c:v>
                </c:pt>
                <c:pt idx="3098">
                  <c:v>54.69256</c:v>
                </c:pt>
                <c:pt idx="3099">
                  <c:v>54.628579999999999</c:v>
                </c:pt>
                <c:pt idx="3100">
                  <c:v>54.631100000000004</c:v>
                </c:pt>
                <c:pt idx="3101">
                  <c:v>54.52111</c:v>
                </c:pt>
                <c:pt idx="3102">
                  <c:v>54.556049999999999</c:v>
                </c:pt>
                <c:pt idx="3103">
                  <c:v>54.471829999999997</c:v>
                </c:pt>
                <c:pt idx="3104">
                  <c:v>54.444009999999999</c:v>
                </c:pt>
                <c:pt idx="3105">
                  <c:v>54.467860000000002</c:v>
                </c:pt>
                <c:pt idx="3106">
                  <c:v>54.45355</c:v>
                </c:pt>
                <c:pt idx="3107">
                  <c:v>54.413350000000001</c:v>
                </c:pt>
                <c:pt idx="3108">
                  <c:v>54.325470000000003</c:v>
                </c:pt>
                <c:pt idx="3109">
                  <c:v>54.340260000000001</c:v>
                </c:pt>
                <c:pt idx="3110">
                  <c:v>54.295450000000002</c:v>
                </c:pt>
                <c:pt idx="3111">
                  <c:v>54.234520000000003</c:v>
                </c:pt>
                <c:pt idx="3112">
                  <c:v>54.267240000000001</c:v>
                </c:pt>
                <c:pt idx="3113">
                  <c:v>54.270470000000003</c:v>
                </c:pt>
                <c:pt idx="3114">
                  <c:v>54.190109999999997</c:v>
                </c:pt>
                <c:pt idx="3115">
                  <c:v>54.20046</c:v>
                </c:pt>
                <c:pt idx="3116">
                  <c:v>54.182810000000003</c:v>
                </c:pt>
                <c:pt idx="3117">
                  <c:v>54.127859999999998</c:v>
                </c:pt>
                <c:pt idx="3118">
                  <c:v>54.023650000000004</c:v>
                </c:pt>
                <c:pt idx="3119">
                  <c:v>53.98704</c:v>
                </c:pt>
                <c:pt idx="3120">
                  <c:v>53.997880000000002</c:v>
                </c:pt>
                <c:pt idx="3121">
                  <c:v>53.864190000000001</c:v>
                </c:pt>
                <c:pt idx="3122">
                  <c:v>53.889339999999997</c:v>
                </c:pt>
                <c:pt idx="3123">
                  <c:v>53.864220000000003</c:v>
                </c:pt>
                <c:pt idx="3124">
                  <c:v>53.781419999999997</c:v>
                </c:pt>
                <c:pt idx="3125">
                  <c:v>53.788620000000002</c:v>
                </c:pt>
                <c:pt idx="3126">
                  <c:v>53.823059999999998</c:v>
                </c:pt>
                <c:pt idx="3127">
                  <c:v>53.747459999999997</c:v>
                </c:pt>
                <c:pt idx="3128">
                  <c:v>53.710590000000003</c:v>
                </c:pt>
                <c:pt idx="3129">
                  <c:v>53.559780000000003</c:v>
                </c:pt>
                <c:pt idx="3130">
                  <c:v>53.594149999999999</c:v>
                </c:pt>
                <c:pt idx="3131">
                  <c:v>53.589730000000003</c:v>
                </c:pt>
                <c:pt idx="3132">
                  <c:v>53.539099999999998</c:v>
                </c:pt>
                <c:pt idx="3133">
                  <c:v>53.530560000000001</c:v>
                </c:pt>
                <c:pt idx="3134">
                  <c:v>53.521410000000003</c:v>
                </c:pt>
                <c:pt idx="3135">
                  <c:v>53.476329999999997</c:v>
                </c:pt>
                <c:pt idx="3136">
                  <c:v>53.457439999999998</c:v>
                </c:pt>
                <c:pt idx="3137">
                  <c:v>53.400410000000001</c:v>
                </c:pt>
                <c:pt idx="3138">
                  <c:v>53.422899999999998</c:v>
                </c:pt>
                <c:pt idx="3139">
                  <c:v>53.370919999999998</c:v>
                </c:pt>
                <c:pt idx="3140">
                  <c:v>53.351799999999997</c:v>
                </c:pt>
                <c:pt idx="3141">
                  <c:v>53.305630000000001</c:v>
                </c:pt>
                <c:pt idx="3142">
                  <c:v>53.268790000000003</c:v>
                </c:pt>
                <c:pt idx="3143">
                  <c:v>53.235759999999999</c:v>
                </c:pt>
                <c:pt idx="3144">
                  <c:v>53.228569999999998</c:v>
                </c:pt>
                <c:pt idx="3145">
                  <c:v>53.129449999999999</c:v>
                </c:pt>
                <c:pt idx="3146">
                  <c:v>53.182270000000003</c:v>
                </c:pt>
                <c:pt idx="3147">
                  <c:v>53.095680000000002</c:v>
                </c:pt>
                <c:pt idx="3148">
                  <c:v>52.99962</c:v>
                </c:pt>
                <c:pt idx="3149">
                  <c:v>52.996279999999999</c:v>
                </c:pt>
                <c:pt idx="3150">
                  <c:v>52.978140000000003</c:v>
                </c:pt>
                <c:pt idx="3151">
                  <c:v>52.94014</c:v>
                </c:pt>
                <c:pt idx="3152">
                  <c:v>52.968449999999997</c:v>
                </c:pt>
                <c:pt idx="3153">
                  <c:v>52.93038</c:v>
                </c:pt>
                <c:pt idx="3154">
                  <c:v>52.897170000000003</c:v>
                </c:pt>
                <c:pt idx="3155">
                  <c:v>52.893909999999998</c:v>
                </c:pt>
                <c:pt idx="3156">
                  <c:v>52.817279999999997</c:v>
                </c:pt>
                <c:pt idx="3157">
                  <c:v>52.817909999999998</c:v>
                </c:pt>
                <c:pt idx="3158">
                  <c:v>52.813630000000003</c:v>
                </c:pt>
                <c:pt idx="3159">
                  <c:v>52.706200000000003</c:v>
                </c:pt>
                <c:pt idx="3160">
                  <c:v>52.697040000000001</c:v>
                </c:pt>
                <c:pt idx="3161">
                  <c:v>52.711550000000003</c:v>
                </c:pt>
                <c:pt idx="3162">
                  <c:v>52.651179999999997</c:v>
                </c:pt>
                <c:pt idx="3163">
                  <c:v>52.647460000000002</c:v>
                </c:pt>
                <c:pt idx="3164">
                  <c:v>52.654299999999999</c:v>
                </c:pt>
                <c:pt idx="3165">
                  <c:v>52.569519999999997</c:v>
                </c:pt>
                <c:pt idx="3166">
                  <c:v>52.558140000000002</c:v>
                </c:pt>
                <c:pt idx="3167">
                  <c:v>52.520980000000002</c:v>
                </c:pt>
                <c:pt idx="3168">
                  <c:v>52.502940000000002</c:v>
                </c:pt>
                <c:pt idx="3169">
                  <c:v>52.408239999999999</c:v>
                </c:pt>
                <c:pt idx="3170">
                  <c:v>52.454599999999999</c:v>
                </c:pt>
                <c:pt idx="3171">
                  <c:v>52.363509999999998</c:v>
                </c:pt>
                <c:pt idx="3172">
                  <c:v>52.327460000000002</c:v>
                </c:pt>
                <c:pt idx="3173">
                  <c:v>52.305160000000001</c:v>
                </c:pt>
                <c:pt idx="3174">
                  <c:v>52.28087</c:v>
                </c:pt>
                <c:pt idx="3175">
                  <c:v>52.257939999999998</c:v>
                </c:pt>
                <c:pt idx="3176">
                  <c:v>52.209699999999998</c:v>
                </c:pt>
                <c:pt idx="3177">
                  <c:v>52.240079999999999</c:v>
                </c:pt>
                <c:pt idx="3178">
                  <c:v>52.25394</c:v>
                </c:pt>
                <c:pt idx="3179">
                  <c:v>52.175559999999997</c:v>
                </c:pt>
                <c:pt idx="3180">
                  <c:v>52.152920000000002</c:v>
                </c:pt>
                <c:pt idx="3181">
                  <c:v>52.094329999999999</c:v>
                </c:pt>
                <c:pt idx="3182">
                  <c:v>52.133949999999999</c:v>
                </c:pt>
                <c:pt idx="3183">
                  <c:v>52.106200000000001</c:v>
                </c:pt>
                <c:pt idx="3184">
                  <c:v>52.05639</c:v>
                </c:pt>
                <c:pt idx="3185">
                  <c:v>51.973199999999999</c:v>
                </c:pt>
                <c:pt idx="3186">
                  <c:v>51.895609999999998</c:v>
                </c:pt>
                <c:pt idx="3187">
                  <c:v>51.983649999999997</c:v>
                </c:pt>
                <c:pt idx="3188">
                  <c:v>51.892809999999997</c:v>
                </c:pt>
                <c:pt idx="3189">
                  <c:v>51.858179999999997</c:v>
                </c:pt>
                <c:pt idx="3190">
                  <c:v>51.843429999999998</c:v>
                </c:pt>
                <c:pt idx="3191">
                  <c:v>51.778179999999999</c:v>
                </c:pt>
                <c:pt idx="3192">
                  <c:v>51.777720000000002</c:v>
                </c:pt>
                <c:pt idx="3193">
                  <c:v>51.680280000000003</c:v>
                </c:pt>
                <c:pt idx="3194">
                  <c:v>51.746139999999997</c:v>
                </c:pt>
                <c:pt idx="3195">
                  <c:v>51.680810000000001</c:v>
                </c:pt>
                <c:pt idx="3196">
                  <c:v>51.59496</c:v>
                </c:pt>
                <c:pt idx="3197">
                  <c:v>51.624580000000002</c:v>
                </c:pt>
                <c:pt idx="3198">
                  <c:v>51.643909999999998</c:v>
                </c:pt>
                <c:pt idx="3199">
                  <c:v>51.528640000000003</c:v>
                </c:pt>
                <c:pt idx="3200">
                  <c:v>51.541370000000001</c:v>
                </c:pt>
                <c:pt idx="3201">
                  <c:v>51.531410000000001</c:v>
                </c:pt>
                <c:pt idx="3202">
                  <c:v>51.421869999999998</c:v>
                </c:pt>
                <c:pt idx="3203">
                  <c:v>51.403689999999997</c:v>
                </c:pt>
                <c:pt idx="3204">
                  <c:v>51.439349999999997</c:v>
                </c:pt>
                <c:pt idx="3205">
                  <c:v>51.389220000000002</c:v>
                </c:pt>
                <c:pt idx="3206">
                  <c:v>51.378059999999998</c:v>
                </c:pt>
                <c:pt idx="3207">
                  <c:v>51.248890000000003</c:v>
                </c:pt>
                <c:pt idx="3208">
                  <c:v>51.205269999999999</c:v>
                </c:pt>
                <c:pt idx="3209">
                  <c:v>51.199300000000001</c:v>
                </c:pt>
                <c:pt idx="3210">
                  <c:v>51.250320000000002</c:v>
                </c:pt>
                <c:pt idx="3211">
                  <c:v>51.198250000000002</c:v>
                </c:pt>
                <c:pt idx="3212">
                  <c:v>51.160640000000001</c:v>
                </c:pt>
                <c:pt idx="3213">
                  <c:v>51.130719999999997</c:v>
                </c:pt>
                <c:pt idx="3214">
                  <c:v>51.078009999999999</c:v>
                </c:pt>
                <c:pt idx="3215">
                  <c:v>51.098640000000003</c:v>
                </c:pt>
                <c:pt idx="3216">
                  <c:v>51.064929999999997</c:v>
                </c:pt>
                <c:pt idx="3217">
                  <c:v>51.069470000000003</c:v>
                </c:pt>
                <c:pt idx="3218">
                  <c:v>51.015450000000001</c:v>
                </c:pt>
                <c:pt idx="3219">
                  <c:v>50.956099999999999</c:v>
                </c:pt>
                <c:pt idx="3220">
                  <c:v>50.957279999999997</c:v>
                </c:pt>
                <c:pt idx="3221">
                  <c:v>50.967419999999997</c:v>
                </c:pt>
                <c:pt idx="3222">
                  <c:v>50.885750000000002</c:v>
                </c:pt>
                <c:pt idx="3223">
                  <c:v>50.811109999999999</c:v>
                </c:pt>
                <c:pt idx="3224">
                  <c:v>50.748539999999998</c:v>
                </c:pt>
                <c:pt idx="3225">
                  <c:v>50.798900000000003</c:v>
                </c:pt>
                <c:pt idx="3226">
                  <c:v>50.74474</c:v>
                </c:pt>
                <c:pt idx="3227">
                  <c:v>50.739829999999998</c:v>
                </c:pt>
                <c:pt idx="3228">
                  <c:v>50.695340000000002</c:v>
                </c:pt>
                <c:pt idx="3229">
                  <c:v>50.728940000000001</c:v>
                </c:pt>
                <c:pt idx="3230">
                  <c:v>50.68488</c:v>
                </c:pt>
                <c:pt idx="3231">
                  <c:v>50.56223</c:v>
                </c:pt>
                <c:pt idx="3232">
                  <c:v>50.554369999999999</c:v>
                </c:pt>
                <c:pt idx="3233">
                  <c:v>50.547870000000003</c:v>
                </c:pt>
                <c:pt idx="3234">
                  <c:v>50.452950000000001</c:v>
                </c:pt>
                <c:pt idx="3235">
                  <c:v>50.531329999999997</c:v>
                </c:pt>
                <c:pt idx="3236">
                  <c:v>50.500019999999999</c:v>
                </c:pt>
                <c:pt idx="3237">
                  <c:v>50.473939999999999</c:v>
                </c:pt>
                <c:pt idx="3238">
                  <c:v>50.423819999999999</c:v>
                </c:pt>
                <c:pt idx="3239">
                  <c:v>50.428289999999997</c:v>
                </c:pt>
                <c:pt idx="3240">
                  <c:v>50.404789999999998</c:v>
                </c:pt>
                <c:pt idx="3241">
                  <c:v>50.364649999999997</c:v>
                </c:pt>
                <c:pt idx="3242">
                  <c:v>50.334589999999999</c:v>
                </c:pt>
                <c:pt idx="3243">
                  <c:v>50.351149999999997</c:v>
                </c:pt>
                <c:pt idx="3244">
                  <c:v>50.279879999999999</c:v>
                </c:pt>
                <c:pt idx="3245">
                  <c:v>50.21707</c:v>
                </c:pt>
                <c:pt idx="3246">
                  <c:v>50.183959999999999</c:v>
                </c:pt>
                <c:pt idx="3247">
                  <c:v>50.145029999999998</c:v>
                </c:pt>
                <c:pt idx="3248">
                  <c:v>50.105229999999999</c:v>
                </c:pt>
                <c:pt idx="3249">
                  <c:v>50.099879999999999</c:v>
                </c:pt>
                <c:pt idx="3250">
                  <c:v>50.074539999999999</c:v>
                </c:pt>
                <c:pt idx="3251">
                  <c:v>50.035040000000002</c:v>
                </c:pt>
                <c:pt idx="3252">
                  <c:v>50.035080000000001</c:v>
                </c:pt>
                <c:pt idx="3253">
                  <c:v>50.047899999999998</c:v>
                </c:pt>
                <c:pt idx="3254">
                  <c:v>50.095790000000001</c:v>
                </c:pt>
                <c:pt idx="3255">
                  <c:v>50.048520000000003</c:v>
                </c:pt>
                <c:pt idx="3256">
                  <c:v>50.013249999999999</c:v>
                </c:pt>
                <c:pt idx="3257">
                  <c:v>49.980710000000002</c:v>
                </c:pt>
                <c:pt idx="3258">
                  <c:v>49.92651</c:v>
                </c:pt>
                <c:pt idx="3259">
                  <c:v>49.932279999999999</c:v>
                </c:pt>
                <c:pt idx="3260">
                  <c:v>49.868549999999999</c:v>
                </c:pt>
                <c:pt idx="3261">
                  <c:v>49.850659999999998</c:v>
                </c:pt>
                <c:pt idx="3262">
                  <c:v>49.807090000000002</c:v>
                </c:pt>
                <c:pt idx="3263">
                  <c:v>49.754809999999999</c:v>
                </c:pt>
                <c:pt idx="3264">
                  <c:v>49.745559999999998</c:v>
                </c:pt>
                <c:pt idx="3265">
                  <c:v>49.729930000000003</c:v>
                </c:pt>
                <c:pt idx="3266">
                  <c:v>49.69303</c:v>
                </c:pt>
                <c:pt idx="3267">
                  <c:v>49.692599999999999</c:v>
                </c:pt>
                <c:pt idx="3268">
                  <c:v>49.643230000000003</c:v>
                </c:pt>
                <c:pt idx="3269">
                  <c:v>49.690150000000003</c:v>
                </c:pt>
                <c:pt idx="3270">
                  <c:v>49.563929999999999</c:v>
                </c:pt>
                <c:pt idx="3271">
                  <c:v>49.639789999999998</c:v>
                </c:pt>
                <c:pt idx="3272">
                  <c:v>49.588610000000003</c:v>
                </c:pt>
                <c:pt idx="3273">
                  <c:v>49.568080000000002</c:v>
                </c:pt>
                <c:pt idx="3274">
                  <c:v>49.566339999999997</c:v>
                </c:pt>
                <c:pt idx="3275">
                  <c:v>49.46564</c:v>
                </c:pt>
                <c:pt idx="3276">
                  <c:v>49.427419999999998</c:v>
                </c:pt>
                <c:pt idx="3277">
                  <c:v>49.27317</c:v>
                </c:pt>
                <c:pt idx="3278">
                  <c:v>49.363059999999997</c:v>
                </c:pt>
                <c:pt idx="3279">
                  <c:v>49.40549</c:v>
                </c:pt>
                <c:pt idx="3280">
                  <c:v>49.306170000000002</c:v>
                </c:pt>
                <c:pt idx="3281">
                  <c:v>49.324179999999998</c:v>
                </c:pt>
                <c:pt idx="3282">
                  <c:v>49.293869999999998</c:v>
                </c:pt>
                <c:pt idx="3283">
                  <c:v>49.321910000000003</c:v>
                </c:pt>
                <c:pt idx="3284">
                  <c:v>49.277999999999999</c:v>
                </c:pt>
                <c:pt idx="3285">
                  <c:v>49.254199999999997</c:v>
                </c:pt>
                <c:pt idx="3286">
                  <c:v>49.260159999999999</c:v>
                </c:pt>
                <c:pt idx="3287">
                  <c:v>49.243009999999998</c:v>
                </c:pt>
                <c:pt idx="3288">
                  <c:v>49.138860000000001</c:v>
                </c:pt>
                <c:pt idx="3289">
                  <c:v>49.128509999999999</c:v>
                </c:pt>
                <c:pt idx="3290">
                  <c:v>49.102290000000004</c:v>
                </c:pt>
                <c:pt idx="3291">
                  <c:v>49.07141</c:v>
                </c:pt>
                <c:pt idx="3292">
                  <c:v>49.061880000000002</c:v>
                </c:pt>
                <c:pt idx="3293">
                  <c:v>49.067619999999998</c:v>
                </c:pt>
                <c:pt idx="3294">
                  <c:v>49.005049999999997</c:v>
                </c:pt>
                <c:pt idx="3295">
                  <c:v>48.943210000000001</c:v>
                </c:pt>
                <c:pt idx="3296">
                  <c:v>48.892940000000003</c:v>
                </c:pt>
                <c:pt idx="3297">
                  <c:v>48.934199999999997</c:v>
                </c:pt>
                <c:pt idx="3298">
                  <c:v>48.913460000000001</c:v>
                </c:pt>
                <c:pt idx="3299">
                  <c:v>48.830019999999998</c:v>
                </c:pt>
                <c:pt idx="3300">
                  <c:v>48.79092</c:v>
                </c:pt>
                <c:pt idx="3301">
                  <c:v>48.769410000000001</c:v>
                </c:pt>
                <c:pt idx="3302">
                  <c:v>48.753599999999999</c:v>
                </c:pt>
                <c:pt idx="3303">
                  <c:v>48.756860000000003</c:v>
                </c:pt>
                <c:pt idx="3304">
                  <c:v>48.733280000000001</c:v>
                </c:pt>
                <c:pt idx="3305">
                  <c:v>48.73057</c:v>
                </c:pt>
                <c:pt idx="3306">
                  <c:v>48.649610000000003</c:v>
                </c:pt>
                <c:pt idx="3307">
                  <c:v>48.630609999999997</c:v>
                </c:pt>
                <c:pt idx="3308">
                  <c:v>48.596789999999999</c:v>
                </c:pt>
                <c:pt idx="3309">
                  <c:v>48.502859999999998</c:v>
                </c:pt>
                <c:pt idx="3310">
                  <c:v>48.462519999999998</c:v>
                </c:pt>
                <c:pt idx="3311">
                  <c:v>48.463120000000004</c:v>
                </c:pt>
                <c:pt idx="3312">
                  <c:v>48.52955</c:v>
                </c:pt>
                <c:pt idx="3313">
                  <c:v>48.453299999999999</c:v>
                </c:pt>
                <c:pt idx="3314">
                  <c:v>48.43197</c:v>
                </c:pt>
                <c:pt idx="3315">
                  <c:v>48.414529999999999</c:v>
                </c:pt>
                <c:pt idx="3316">
                  <c:v>48.3917</c:v>
                </c:pt>
                <c:pt idx="3317">
                  <c:v>48.419240000000002</c:v>
                </c:pt>
                <c:pt idx="3318">
                  <c:v>48.327080000000002</c:v>
                </c:pt>
                <c:pt idx="3319">
                  <c:v>48.365720000000003</c:v>
                </c:pt>
                <c:pt idx="3320">
                  <c:v>48.289459999999998</c:v>
                </c:pt>
                <c:pt idx="3321">
                  <c:v>48.248649999999998</c:v>
                </c:pt>
                <c:pt idx="3322">
                  <c:v>48.241379999999999</c:v>
                </c:pt>
                <c:pt idx="3323">
                  <c:v>48.173070000000003</c:v>
                </c:pt>
                <c:pt idx="3324">
                  <c:v>48.163960000000003</c:v>
                </c:pt>
                <c:pt idx="3325">
                  <c:v>48.160409999999999</c:v>
                </c:pt>
                <c:pt idx="3326">
                  <c:v>48.06053</c:v>
                </c:pt>
                <c:pt idx="3327">
                  <c:v>48.15099</c:v>
                </c:pt>
                <c:pt idx="3328">
                  <c:v>48.163350000000001</c:v>
                </c:pt>
                <c:pt idx="3329">
                  <c:v>48.112870000000001</c:v>
                </c:pt>
                <c:pt idx="3330">
                  <c:v>48.080190000000002</c:v>
                </c:pt>
                <c:pt idx="3331">
                  <c:v>48.094349999999999</c:v>
                </c:pt>
                <c:pt idx="3332">
                  <c:v>47.992579999999997</c:v>
                </c:pt>
                <c:pt idx="3333">
                  <c:v>47.981200000000001</c:v>
                </c:pt>
                <c:pt idx="3334">
                  <c:v>48.003529999999998</c:v>
                </c:pt>
                <c:pt idx="3335">
                  <c:v>47.941070000000003</c:v>
                </c:pt>
                <c:pt idx="3336">
                  <c:v>47.921790000000001</c:v>
                </c:pt>
                <c:pt idx="3337">
                  <c:v>47.940930000000002</c:v>
                </c:pt>
                <c:pt idx="3338">
                  <c:v>47.858649999999997</c:v>
                </c:pt>
                <c:pt idx="3339">
                  <c:v>47.836289999999998</c:v>
                </c:pt>
                <c:pt idx="3340">
                  <c:v>47.881689999999999</c:v>
                </c:pt>
                <c:pt idx="3341">
                  <c:v>47.835009999999997</c:v>
                </c:pt>
                <c:pt idx="3342">
                  <c:v>47.824339999999999</c:v>
                </c:pt>
                <c:pt idx="3343">
                  <c:v>47.861739999999998</c:v>
                </c:pt>
                <c:pt idx="3344">
                  <c:v>47.80453</c:v>
                </c:pt>
                <c:pt idx="3345">
                  <c:v>47.765149999999998</c:v>
                </c:pt>
                <c:pt idx="3346">
                  <c:v>47.67239</c:v>
                </c:pt>
                <c:pt idx="3347">
                  <c:v>47.724040000000002</c:v>
                </c:pt>
                <c:pt idx="3348">
                  <c:v>47.69</c:v>
                </c:pt>
                <c:pt idx="3349">
                  <c:v>47.68121</c:v>
                </c:pt>
                <c:pt idx="3350">
                  <c:v>47.653289999999998</c:v>
                </c:pt>
                <c:pt idx="3351">
                  <c:v>47.600279999999998</c:v>
                </c:pt>
                <c:pt idx="3352">
                  <c:v>47.517569999999999</c:v>
                </c:pt>
                <c:pt idx="3353">
                  <c:v>47.541600000000003</c:v>
                </c:pt>
                <c:pt idx="3354">
                  <c:v>47.479990000000001</c:v>
                </c:pt>
                <c:pt idx="3355">
                  <c:v>47.557160000000003</c:v>
                </c:pt>
                <c:pt idx="3356">
                  <c:v>47.499740000000003</c:v>
                </c:pt>
                <c:pt idx="3357">
                  <c:v>47.517910000000001</c:v>
                </c:pt>
                <c:pt idx="3358">
                  <c:v>47.529539999999997</c:v>
                </c:pt>
                <c:pt idx="3359">
                  <c:v>47.414760000000001</c:v>
                </c:pt>
                <c:pt idx="3360">
                  <c:v>47.438940000000002</c:v>
                </c:pt>
                <c:pt idx="3361">
                  <c:v>47.460799999999999</c:v>
                </c:pt>
                <c:pt idx="3362">
                  <c:v>47.325859999999999</c:v>
                </c:pt>
                <c:pt idx="3363">
                  <c:v>47.303919999999998</c:v>
                </c:pt>
                <c:pt idx="3364">
                  <c:v>47.27702</c:v>
                </c:pt>
                <c:pt idx="3365">
                  <c:v>47.31561</c:v>
                </c:pt>
                <c:pt idx="3366">
                  <c:v>47.171790000000001</c:v>
                </c:pt>
                <c:pt idx="3367">
                  <c:v>47.169930000000001</c:v>
                </c:pt>
                <c:pt idx="3368">
                  <c:v>47.165410000000001</c:v>
                </c:pt>
                <c:pt idx="3369">
                  <c:v>47.2012</c:v>
                </c:pt>
                <c:pt idx="3370">
                  <c:v>47.173909999999999</c:v>
                </c:pt>
                <c:pt idx="3371">
                  <c:v>47.21772</c:v>
                </c:pt>
                <c:pt idx="3372">
                  <c:v>47.157600000000002</c:v>
                </c:pt>
                <c:pt idx="3373">
                  <c:v>47.10933</c:v>
                </c:pt>
                <c:pt idx="3374">
                  <c:v>46.967410000000001</c:v>
                </c:pt>
                <c:pt idx="3375">
                  <c:v>47.10266</c:v>
                </c:pt>
                <c:pt idx="3376">
                  <c:v>46.999490000000002</c:v>
                </c:pt>
                <c:pt idx="3377">
                  <c:v>46.988460000000003</c:v>
                </c:pt>
                <c:pt idx="3378">
                  <c:v>46.987540000000003</c:v>
                </c:pt>
                <c:pt idx="3379">
                  <c:v>47.00759</c:v>
                </c:pt>
                <c:pt idx="3380">
                  <c:v>46.933590000000002</c:v>
                </c:pt>
                <c:pt idx="3381">
                  <c:v>46.965989999999998</c:v>
                </c:pt>
                <c:pt idx="3382">
                  <c:v>46.936599999999999</c:v>
                </c:pt>
                <c:pt idx="3383">
                  <c:v>46.831150000000001</c:v>
                </c:pt>
                <c:pt idx="3384">
                  <c:v>46.769390000000001</c:v>
                </c:pt>
                <c:pt idx="3385">
                  <c:v>46.734070000000003</c:v>
                </c:pt>
                <c:pt idx="3386">
                  <c:v>46.732570000000003</c:v>
                </c:pt>
                <c:pt idx="3387">
                  <c:v>46.721690000000002</c:v>
                </c:pt>
                <c:pt idx="3388">
                  <c:v>46.697270000000003</c:v>
                </c:pt>
                <c:pt idx="3389">
                  <c:v>46.681719999999999</c:v>
                </c:pt>
                <c:pt idx="3390">
                  <c:v>46.66292</c:v>
                </c:pt>
                <c:pt idx="3391">
                  <c:v>46.602780000000003</c:v>
                </c:pt>
                <c:pt idx="3392">
                  <c:v>46.556330000000003</c:v>
                </c:pt>
                <c:pt idx="3393">
                  <c:v>46.585619999999999</c:v>
                </c:pt>
                <c:pt idx="3394">
                  <c:v>46.577120000000001</c:v>
                </c:pt>
                <c:pt idx="3395">
                  <c:v>46.550660000000001</c:v>
                </c:pt>
                <c:pt idx="3396">
                  <c:v>46.546700000000001</c:v>
                </c:pt>
                <c:pt idx="3397">
                  <c:v>46.499510000000001</c:v>
                </c:pt>
                <c:pt idx="3398">
                  <c:v>46.47099</c:v>
                </c:pt>
                <c:pt idx="3399">
                  <c:v>46.424019999999999</c:v>
                </c:pt>
                <c:pt idx="3400">
                  <c:v>46.415689999999998</c:v>
                </c:pt>
                <c:pt idx="3401">
                  <c:v>46.398530000000001</c:v>
                </c:pt>
                <c:pt idx="3402">
                  <c:v>46.314520000000002</c:v>
                </c:pt>
                <c:pt idx="3403">
                  <c:v>46.383749999999999</c:v>
                </c:pt>
                <c:pt idx="3404">
                  <c:v>46.336399999999998</c:v>
                </c:pt>
                <c:pt idx="3405">
                  <c:v>46.341639999999998</c:v>
                </c:pt>
                <c:pt idx="3406">
                  <c:v>46.245040000000003</c:v>
                </c:pt>
                <c:pt idx="3407">
                  <c:v>46.243850000000002</c:v>
                </c:pt>
                <c:pt idx="3408">
                  <c:v>46.18412</c:v>
                </c:pt>
                <c:pt idx="3409">
                  <c:v>46.21011</c:v>
                </c:pt>
                <c:pt idx="3410">
                  <c:v>46.148470000000003</c:v>
                </c:pt>
                <c:pt idx="3411">
                  <c:v>46.234059999999999</c:v>
                </c:pt>
                <c:pt idx="3412">
                  <c:v>46.15992</c:v>
                </c:pt>
                <c:pt idx="3413">
                  <c:v>46.206029999999998</c:v>
                </c:pt>
                <c:pt idx="3414">
                  <c:v>46.178060000000002</c:v>
                </c:pt>
                <c:pt idx="3415">
                  <c:v>46.16995</c:v>
                </c:pt>
                <c:pt idx="3416">
                  <c:v>46.12744</c:v>
                </c:pt>
                <c:pt idx="3417">
                  <c:v>46.086829999999999</c:v>
                </c:pt>
                <c:pt idx="3418">
                  <c:v>45.979810000000001</c:v>
                </c:pt>
                <c:pt idx="3419">
                  <c:v>46.03857</c:v>
                </c:pt>
                <c:pt idx="3420">
                  <c:v>45.986190000000001</c:v>
                </c:pt>
                <c:pt idx="3421">
                  <c:v>45.947139999999997</c:v>
                </c:pt>
                <c:pt idx="3422">
                  <c:v>45.947589999999998</c:v>
                </c:pt>
                <c:pt idx="3423">
                  <c:v>45.868090000000002</c:v>
                </c:pt>
                <c:pt idx="3424">
                  <c:v>45.870249999999999</c:v>
                </c:pt>
                <c:pt idx="3425">
                  <c:v>45.907440000000001</c:v>
                </c:pt>
                <c:pt idx="3426">
                  <c:v>45.879300000000001</c:v>
                </c:pt>
                <c:pt idx="3427">
                  <c:v>45.85501</c:v>
                </c:pt>
                <c:pt idx="3428">
                  <c:v>45.781179999999999</c:v>
                </c:pt>
                <c:pt idx="3429">
                  <c:v>45.788089999999997</c:v>
                </c:pt>
                <c:pt idx="3430">
                  <c:v>45.733460000000001</c:v>
                </c:pt>
                <c:pt idx="3431">
                  <c:v>45.666519999999998</c:v>
                </c:pt>
                <c:pt idx="3432">
                  <c:v>45.663080000000001</c:v>
                </c:pt>
                <c:pt idx="3433">
                  <c:v>45.726990000000001</c:v>
                </c:pt>
                <c:pt idx="3434">
                  <c:v>45.663029999999999</c:v>
                </c:pt>
                <c:pt idx="3435">
                  <c:v>45.626669999999997</c:v>
                </c:pt>
                <c:pt idx="3436">
                  <c:v>45.53848</c:v>
                </c:pt>
                <c:pt idx="3437">
                  <c:v>45.593609999999998</c:v>
                </c:pt>
                <c:pt idx="3438">
                  <c:v>45.575629999999997</c:v>
                </c:pt>
                <c:pt idx="3439">
                  <c:v>45.583599999999997</c:v>
                </c:pt>
                <c:pt idx="3440">
                  <c:v>45.560920000000003</c:v>
                </c:pt>
                <c:pt idx="3441">
                  <c:v>45.49821</c:v>
                </c:pt>
                <c:pt idx="3442">
                  <c:v>45.526440000000001</c:v>
                </c:pt>
                <c:pt idx="3443">
                  <c:v>45.442100000000003</c:v>
                </c:pt>
                <c:pt idx="3444">
                  <c:v>45.446530000000003</c:v>
                </c:pt>
                <c:pt idx="3445">
                  <c:v>45.42456</c:v>
                </c:pt>
                <c:pt idx="3446">
                  <c:v>45.395960000000002</c:v>
                </c:pt>
                <c:pt idx="3447">
                  <c:v>45.374110000000002</c:v>
                </c:pt>
                <c:pt idx="3448">
                  <c:v>45.313270000000003</c:v>
                </c:pt>
                <c:pt idx="3449">
                  <c:v>45.30227</c:v>
                </c:pt>
                <c:pt idx="3450">
                  <c:v>45.28051</c:v>
                </c:pt>
                <c:pt idx="3451">
                  <c:v>45.269759999999998</c:v>
                </c:pt>
                <c:pt idx="3452">
                  <c:v>45.233110000000003</c:v>
                </c:pt>
                <c:pt idx="3453">
                  <c:v>45.252020000000002</c:v>
                </c:pt>
                <c:pt idx="3454">
                  <c:v>45.262749999999997</c:v>
                </c:pt>
                <c:pt idx="3455">
                  <c:v>45.261789999999998</c:v>
                </c:pt>
                <c:pt idx="3456">
                  <c:v>45.237340000000003</c:v>
                </c:pt>
                <c:pt idx="3457">
                  <c:v>45.231529999999999</c:v>
                </c:pt>
                <c:pt idx="3458">
                  <c:v>45.159579999999998</c:v>
                </c:pt>
                <c:pt idx="3459">
                  <c:v>45.190649999999998</c:v>
                </c:pt>
                <c:pt idx="3460">
                  <c:v>45.182029999999997</c:v>
                </c:pt>
                <c:pt idx="3461">
                  <c:v>45.136670000000002</c:v>
                </c:pt>
                <c:pt idx="3462">
                  <c:v>45.093389999999999</c:v>
                </c:pt>
                <c:pt idx="3463">
                  <c:v>45.050190000000001</c:v>
                </c:pt>
                <c:pt idx="3464">
                  <c:v>45.064079999999997</c:v>
                </c:pt>
                <c:pt idx="3465">
                  <c:v>45.065359999999998</c:v>
                </c:pt>
                <c:pt idx="3466">
                  <c:v>45.021079999999998</c:v>
                </c:pt>
                <c:pt idx="3467">
                  <c:v>44.999290000000002</c:v>
                </c:pt>
                <c:pt idx="3468">
                  <c:v>44.945480000000003</c:v>
                </c:pt>
                <c:pt idx="3469">
                  <c:v>44.986280000000001</c:v>
                </c:pt>
                <c:pt idx="3470">
                  <c:v>44.805540000000001</c:v>
                </c:pt>
                <c:pt idx="3471">
                  <c:v>44.812890000000003</c:v>
                </c:pt>
                <c:pt idx="3472">
                  <c:v>44.811880000000002</c:v>
                </c:pt>
                <c:pt idx="3473">
                  <c:v>44.773440000000001</c:v>
                </c:pt>
                <c:pt idx="3474">
                  <c:v>44.758650000000003</c:v>
                </c:pt>
                <c:pt idx="3475">
                  <c:v>44.773290000000003</c:v>
                </c:pt>
                <c:pt idx="3476">
                  <c:v>44.686160000000001</c:v>
                </c:pt>
                <c:pt idx="3477">
                  <c:v>44.686369999999997</c:v>
                </c:pt>
                <c:pt idx="3478">
                  <c:v>44.812420000000003</c:v>
                </c:pt>
                <c:pt idx="3479">
                  <c:v>44.764389999999999</c:v>
                </c:pt>
                <c:pt idx="3480">
                  <c:v>44.767009999999999</c:v>
                </c:pt>
                <c:pt idx="3481">
                  <c:v>44.734259999999999</c:v>
                </c:pt>
                <c:pt idx="3482">
                  <c:v>44.769820000000003</c:v>
                </c:pt>
                <c:pt idx="3483">
                  <c:v>44.712809999999998</c:v>
                </c:pt>
                <c:pt idx="3484">
                  <c:v>44.662529999999997</c:v>
                </c:pt>
                <c:pt idx="3485">
                  <c:v>44.654260000000001</c:v>
                </c:pt>
                <c:pt idx="3486">
                  <c:v>44.578200000000002</c:v>
                </c:pt>
                <c:pt idx="3487">
                  <c:v>44.588650000000001</c:v>
                </c:pt>
                <c:pt idx="3488">
                  <c:v>44.54768</c:v>
                </c:pt>
                <c:pt idx="3489">
                  <c:v>44.491630000000001</c:v>
                </c:pt>
                <c:pt idx="3490">
                  <c:v>44.518160000000002</c:v>
                </c:pt>
                <c:pt idx="3491">
                  <c:v>44.521160000000002</c:v>
                </c:pt>
                <c:pt idx="3492">
                  <c:v>44.436129999999999</c:v>
                </c:pt>
                <c:pt idx="3493">
                  <c:v>44.41093</c:v>
                </c:pt>
                <c:pt idx="3494">
                  <c:v>44.41677</c:v>
                </c:pt>
                <c:pt idx="3495">
                  <c:v>44.346429999999998</c:v>
                </c:pt>
                <c:pt idx="3496">
                  <c:v>44.375830000000001</c:v>
                </c:pt>
                <c:pt idx="3497">
                  <c:v>44.294490000000003</c:v>
                </c:pt>
                <c:pt idx="3498">
                  <c:v>44.274459999999998</c:v>
                </c:pt>
                <c:pt idx="3499">
                  <c:v>44.327460000000002</c:v>
                </c:pt>
                <c:pt idx="3500">
                  <c:v>44.309310000000004</c:v>
                </c:pt>
                <c:pt idx="3501">
                  <c:v>44.268360000000001</c:v>
                </c:pt>
                <c:pt idx="3502">
                  <c:v>44.243270000000003</c:v>
                </c:pt>
                <c:pt idx="3503">
                  <c:v>44.26164</c:v>
                </c:pt>
                <c:pt idx="3504">
                  <c:v>44.222140000000003</c:v>
                </c:pt>
                <c:pt idx="3505">
                  <c:v>44.225409999999997</c:v>
                </c:pt>
                <c:pt idx="3506">
                  <c:v>44.139099999999999</c:v>
                </c:pt>
                <c:pt idx="3507">
                  <c:v>44.163510000000002</c:v>
                </c:pt>
                <c:pt idx="3508">
                  <c:v>44.128720000000001</c:v>
                </c:pt>
                <c:pt idx="3509">
                  <c:v>44.063110000000002</c:v>
                </c:pt>
                <c:pt idx="3510">
                  <c:v>44.074649999999998</c:v>
                </c:pt>
                <c:pt idx="3511">
                  <c:v>44.039499999999997</c:v>
                </c:pt>
                <c:pt idx="3512">
                  <c:v>44.036949999999997</c:v>
                </c:pt>
                <c:pt idx="3513">
                  <c:v>44.04524</c:v>
                </c:pt>
                <c:pt idx="3514">
                  <c:v>44.076160000000002</c:v>
                </c:pt>
                <c:pt idx="3515">
                  <c:v>43.99991</c:v>
                </c:pt>
                <c:pt idx="3516">
                  <c:v>43.915370000000003</c:v>
                </c:pt>
                <c:pt idx="3517">
                  <c:v>43.90842</c:v>
                </c:pt>
                <c:pt idx="3518">
                  <c:v>43.938009999999998</c:v>
                </c:pt>
                <c:pt idx="3519">
                  <c:v>43.8703</c:v>
                </c:pt>
                <c:pt idx="3520">
                  <c:v>43.887889999999999</c:v>
                </c:pt>
                <c:pt idx="3521">
                  <c:v>43.86495</c:v>
                </c:pt>
                <c:pt idx="3522">
                  <c:v>43.884569999999997</c:v>
                </c:pt>
                <c:pt idx="3523">
                  <c:v>43.89264</c:v>
                </c:pt>
                <c:pt idx="3524">
                  <c:v>43.806229999999999</c:v>
                </c:pt>
                <c:pt idx="3525">
                  <c:v>43.793329999999997</c:v>
                </c:pt>
                <c:pt idx="3526">
                  <c:v>43.799019999999999</c:v>
                </c:pt>
                <c:pt idx="3527">
                  <c:v>43.7438</c:v>
                </c:pt>
                <c:pt idx="3528">
                  <c:v>43.77496</c:v>
                </c:pt>
                <c:pt idx="3529">
                  <c:v>43.697159999999997</c:v>
                </c:pt>
                <c:pt idx="3530">
                  <c:v>43.704509999999999</c:v>
                </c:pt>
                <c:pt idx="3531">
                  <c:v>43.731369999999998</c:v>
                </c:pt>
                <c:pt idx="3532">
                  <c:v>43.737259999999999</c:v>
                </c:pt>
                <c:pt idx="3533">
                  <c:v>43.65043</c:v>
                </c:pt>
                <c:pt idx="3534">
                  <c:v>43.631210000000003</c:v>
                </c:pt>
                <c:pt idx="3535">
                  <c:v>43.625279999999997</c:v>
                </c:pt>
                <c:pt idx="3536">
                  <c:v>43.566200000000002</c:v>
                </c:pt>
                <c:pt idx="3537">
                  <c:v>43.560899999999997</c:v>
                </c:pt>
                <c:pt idx="3538">
                  <c:v>43.553339999999999</c:v>
                </c:pt>
                <c:pt idx="3539">
                  <c:v>43.47054</c:v>
                </c:pt>
                <c:pt idx="3540">
                  <c:v>43.479889999999997</c:v>
                </c:pt>
                <c:pt idx="3541">
                  <c:v>43.445169999999997</c:v>
                </c:pt>
                <c:pt idx="3542">
                  <c:v>43.444560000000003</c:v>
                </c:pt>
                <c:pt idx="3543">
                  <c:v>43.388620000000003</c:v>
                </c:pt>
                <c:pt idx="3544">
                  <c:v>43.444339999999997</c:v>
                </c:pt>
                <c:pt idx="3545">
                  <c:v>43.420400000000001</c:v>
                </c:pt>
                <c:pt idx="3546">
                  <c:v>43.42022</c:v>
                </c:pt>
                <c:pt idx="3547">
                  <c:v>43.388809999999999</c:v>
                </c:pt>
                <c:pt idx="3548">
                  <c:v>43.384909999999998</c:v>
                </c:pt>
                <c:pt idx="3549">
                  <c:v>43.391779999999997</c:v>
                </c:pt>
                <c:pt idx="3550">
                  <c:v>43.361870000000003</c:v>
                </c:pt>
                <c:pt idx="3551">
                  <c:v>43.318730000000002</c:v>
                </c:pt>
                <c:pt idx="3552">
                  <c:v>43.311770000000003</c:v>
                </c:pt>
                <c:pt idx="3553">
                  <c:v>43.300730000000001</c:v>
                </c:pt>
                <c:pt idx="3554">
                  <c:v>43.332859999999997</c:v>
                </c:pt>
                <c:pt idx="3555">
                  <c:v>43.268880000000003</c:v>
                </c:pt>
                <c:pt idx="3556">
                  <c:v>43.195</c:v>
                </c:pt>
                <c:pt idx="3557">
                  <c:v>43.176189999999998</c:v>
                </c:pt>
                <c:pt idx="3558">
                  <c:v>43.192010000000003</c:v>
                </c:pt>
                <c:pt idx="3559">
                  <c:v>43.124870000000001</c:v>
                </c:pt>
                <c:pt idx="3560">
                  <c:v>43.118720000000003</c:v>
                </c:pt>
                <c:pt idx="3561">
                  <c:v>43.118389999999998</c:v>
                </c:pt>
                <c:pt idx="3562">
                  <c:v>43.073749999999997</c:v>
                </c:pt>
                <c:pt idx="3563">
                  <c:v>43.074829999999999</c:v>
                </c:pt>
                <c:pt idx="3564">
                  <c:v>42.988869999999999</c:v>
                </c:pt>
                <c:pt idx="3565">
                  <c:v>43.009189999999997</c:v>
                </c:pt>
                <c:pt idx="3566">
                  <c:v>43.04233</c:v>
                </c:pt>
                <c:pt idx="3567">
                  <c:v>42.909599999999998</c:v>
                </c:pt>
                <c:pt idx="3568">
                  <c:v>42.939410000000002</c:v>
                </c:pt>
                <c:pt idx="3569">
                  <c:v>42.979550000000003</c:v>
                </c:pt>
                <c:pt idx="3570">
                  <c:v>42.928660000000001</c:v>
                </c:pt>
                <c:pt idx="3571">
                  <c:v>42.958530000000003</c:v>
                </c:pt>
                <c:pt idx="3572">
                  <c:v>42.913879999999999</c:v>
                </c:pt>
                <c:pt idx="3573">
                  <c:v>42.92971</c:v>
                </c:pt>
                <c:pt idx="3574">
                  <c:v>42.869990000000001</c:v>
                </c:pt>
                <c:pt idx="3575">
                  <c:v>42.889209999999999</c:v>
                </c:pt>
                <c:pt idx="3576">
                  <c:v>42.889539999999997</c:v>
                </c:pt>
                <c:pt idx="3577">
                  <c:v>42.855960000000003</c:v>
                </c:pt>
                <c:pt idx="3578">
                  <c:v>42.811199999999999</c:v>
                </c:pt>
                <c:pt idx="3579">
                  <c:v>42.834940000000003</c:v>
                </c:pt>
                <c:pt idx="3580">
                  <c:v>42.729219999999998</c:v>
                </c:pt>
                <c:pt idx="3581">
                  <c:v>42.788130000000002</c:v>
                </c:pt>
                <c:pt idx="3582">
                  <c:v>42.729559999999999</c:v>
                </c:pt>
                <c:pt idx="3583">
                  <c:v>42.712850000000003</c:v>
                </c:pt>
                <c:pt idx="3584">
                  <c:v>42.650440000000003</c:v>
                </c:pt>
                <c:pt idx="3585">
                  <c:v>42.655589999999997</c:v>
                </c:pt>
                <c:pt idx="3586">
                  <c:v>42.655799999999999</c:v>
                </c:pt>
                <c:pt idx="3587">
                  <c:v>42.674860000000002</c:v>
                </c:pt>
                <c:pt idx="3588">
                  <c:v>42.638039999999997</c:v>
                </c:pt>
                <c:pt idx="3589">
                  <c:v>42.63711</c:v>
                </c:pt>
                <c:pt idx="3590">
                  <c:v>42.618490000000001</c:v>
                </c:pt>
                <c:pt idx="3591">
                  <c:v>42.538969999999999</c:v>
                </c:pt>
                <c:pt idx="3592">
                  <c:v>42.587060000000001</c:v>
                </c:pt>
                <c:pt idx="3593">
                  <c:v>42.550510000000003</c:v>
                </c:pt>
                <c:pt idx="3594">
                  <c:v>42.534610000000001</c:v>
                </c:pt>
                <c:pt idx="3595">
                  <c:v>42.514740000000003</c:v>
                </c:pt>
                <c:pt idx="3596">
                  <c:v>42.496160000000003</c:v>
                </c:pt>
                <c:pt idx="3597">
                  <c:v>42.465319999999998</c:v>
                </c:pt>
                <c:pt idx="3598">
                  <c:v>42.469940000000001</c:v>
                </c:pt>
                <c:pt idx="3599">
                  <c:v>42.426490000000001</c:v>
                </c:pt>
                <c:pt idx="3600">
                  <c:v>42.434939999999997</c:v>
                </c:pt>
                <c:pt idx="3601">
                  <c:v>42.42015</c:v>
                </c:pt>
                <c:pt idx="3602">
                  <c:v>42.371400000000001</c:v>
                </c:pt>
                <c:pt idx="3603">
                  <c:v>42.341000000000001</c:v>
                </c:pt>
                <c:pt idx="3604">
                  <c:v>42.30433</c:v>
                </c:pt>
                <c:pt idx="3605">
                  <c:v>42.232709999999997</c:v>
                </c:pt>
                <c:pt idx="3606">
                  <c:v>42.246519999999997</c:v>
                </c:pt>
                <c:pt idx="3607">
                  <c:v>42.292369999999998</c:v>
                </c:pt>
                <c:pt idx="3608">
                  <c:v>42.228839999999998</c:v>
                </c:pt>
                <c:pt idx="3609">
                  <c:v>42.201700000000002</c:v>
                </c:pt>
                <c:pt idx="3610">
                  <c:v>42.193350000000002</c:v>
                </c:pt>
                <c:pt idx="3611">
                  <c:v>42.109909999999999</c:v>
                </c:pt>
                <c:pt idx="3612">
                  <c:v>42.172440000000002</c:v>
                </c:pt>
                <c:pt idx="3613">
                  <c:v>42.157400000000003</c:v>
                </c:pt>
                <c:pt idx="3614">
                  <c:v>42.168660000000003</c:v>
                </c:pt>
                <c:pt idx="3615">
                  <c:v>42.120910000000002</c:v>
                </c:pt>
                <c:pt idx="3616">
                  <c:v>42.152769999999997</c:v>
                </c:pt>
                <c:pt idx="3617">
                  <c:v>42.146940000000001</c:v>
                </c:pt>
                <c:pt idx="3618">
                  <c:v>42.067039999999999</c:v>
                </c:pt>
                <c:pt idx="3619">
                  <c:v>42.112360000000002</c:v>
                </c:pt>
                <c:pt idx="3620">
                  <c:v>42.074069999999999</c:v>
                </c:pt>
                <c:pt idx="3621">
                  <c:v>41.952860000000001</c:v>
                </c:pt>
                <c:pt idx="3622">
                  <c:v>41.945489999999999</c:v>
                </c:pt>
                <c:pt idx="3623">
                  <c:v>41.931080000000001</c:v>
                </c:pt>
                <c:pt idx="3624">
                  <c:v>41.906379999999999</c:v>
                </c:pt>
                <c:pt idx="3625">
                  <c:v>41.892220000000002</c:v>
                </c:pt>
                <c:pt idx="3626">
                  <c:v>41.842460000000003</c:v>
                </c:pt>
                <c:pt idx="3627">
                  <c:v>41.918349999999997</c:v>
                </c:pt>
                <c:pt idx="3628">
                  <c:v>41.875950000000003</c:v>
                </c:pt>
                <c:pt idx="3629">
                  <c:v>41.854239999999997</c:v>
                </c:pt>
                <c:pt idx="3630">
                  <c:v>41.844650000000001</c:v>
                </c:pt>
                <c:pt idx="3631">
                  <c:v>41.894649999999999</c:v>
                </c:pt>
                <c:pt idx="3632">
                  <c:v>41.866579999999999</c:v>
                </c:pt>
                <c:pt idx="3633">
                  <c:v>41.816009999999999</c:v>
                </c:pt>
                <c:pt idx="3634">
                  <c:v>41.818260000000002</c:v>
                </c:pt>
                <c:pt idx="3635">
                  <c:v>41.76146</c:v>
                </c:pt>
                <c:pt idx="3636">
                  <c:v>41.697659999999999</c:v>
                </c:pt>
                <c:pt idx="3637">
                  <c:v>41.71161</c:v>
                </c:pt>
                <c:pt idx="3638">
                  <c:v>41.673999999999999</c:v>
                </c:pt>
                <c:pt idx="3639">
                  <c:v>41.693309999999997</c:v>
                </c:pt>
                <c:pt idx="3640">
                  <c:v>41.65175</c:v>
                </c:pt>
                <c:pt idx="3641">
                  <c:v>41.599989999999998</c:v>
                </c:pt>
                <c:pt idx="3642">
                  <c:v>41.583840000000002</c:v>
                </c:pt>
                <c:pt idx="3643">
                  <c:v>41.58229</c:v>
                </c:pt>
                <c:pt idx="3644">
                  <c:v>41.624070000000003</c:v>
                </c:pt>
                <c:pt idx="3645">
                  <c:v>41.608220000000003</c:v>
                </c:pt>
                <c:pt idx="3646">
                  <c:v>41.546810000000001</c:v>
                </c:pt>
                <c:pt idx="3647">
                  <c:v>41.525779999999997</c:v>
                </c:pt>
                <c:pt idx="3648">
                  <c:v>41.53978</c:v>
                </c:pt>
                <c:pt idx="3649">
                  <c:v>41.488460000000003</c:v>
                </c:pt>
                <c:pt idx="3650">
                  <c:v>41.516030000000001</c:v>
                </c:pt>
                <c:pt idx="3651">
                  <c:v>41.520760000000003</c:v>
                </c:pt>
                <c:pt idx="3652">
                  <c:v>41.525860000000002</c:v>
                </c:pt>
                <c:pt idx="3653">
                  <c:v>41.491599999999998</c:v>
                </c:pt>
                <c:pt idx="3654">
                  <c:v>41.464840000000002</c:v>
                </c:pt>
                <c:pt idx="3655">
                  <c:v>41.40981</c:v>
                </c:pt>
                <c:pt idx="3656">
                  <c:v>41.433970000000002</c:v>
                </c:pt>
                <c:pt idx="3657">
                  <c:v>41.402619999999999</c:v>
                </c:pt>
                <c:pt idx="3658">
                  <c:v>41.386409999999998</c:v>
                </c:pt>
                <c:pt idx="3659">
                  <c:v>41.25009</c:v>
                </c:pt>
                <c:pt idx="3660">
                  <c:v>41.344410000000003</c:v>
                </c:pt>
                <c:pt idx="3661">
                  <c:v>41.33867</c:v>
                </c:pt>
                <c:pt idx="3662">
                  <c:v>41.34975</c:v>
                </c:pt>
                <c:pt idx="3663">
                  <c:v>41.306420000000003</c:v>
                </c:pt>
                <c:pt idx="3664">
                  <c:v>41.30059</c:v>
                </c:pt>
                <c:pt idx="3665">
                  <c:v>41.253720000000001</c:v>
                </c:pt>
                <c:pt idx="3666">
                  <c:v>41.221829999999997</c:v>
                </c:pt>
                <c:pt idx="3667">
                  <c:v>41.203710000000001</c:v>
                </c:pt>
                <c:pt idx="3668">
                  <c:v>41.258249999999997</c:v>
                </c:pt>
                <c:pt idx="3669">
                  <c:v>41.242789999999999</c:v>
                </c:pt>
                <c:pt idx="3670">
                  <c:v>41.224780000000003</c:v>
                </c:pt>
                <c:pt idx="3671">
                  <c:v>41.23189</c:v>
                </c:pt>
                <c:pt idx="3672">
                  <c:v>41.192210000000003</c:v>
                </c:pt>
                <c:pt idx="3673">
                  <c:v>41.153379999999999</c:v>
                </c:pt>
                <c:pt idx="3674">
                  <c:v>41.126170000000002</c:v>
                </c:pt>
                <c:pt idx="3675">
                  <c:v>41.082320000000003</c:v>
                </c:pt>
                <c:pt idx="3676">
                  <c:v>41.049100000000003</c:v>
                </c:pt>
                <c:pt idx="3677">
                  <c:v>40.985390000000002</c:v>
                </c:pt>
                <c:pt idx="3678">
                  <c:v>41.039969999999997</c:v>
                </c:pt>
                <c:pt idx="3679">
                  <c:v>41.059370000000001</c:v>
                </c:pt>
                <c:pt idx="3680">
                  <c:v>40.960270000000001</c:v>
                </c:pt>
                <c:pt idx="3681">
                  <c:v>40.970660000000002</c:v>
                </c:pt>
                <c:pt idx="3682">
                  <c:v>40.954689999999999</c:v>
                </c:pt>
                <c:pt idx="3683">
                  <c:v>40.976939999999999</c:v>
                </c:pt>
                <c:pt idx="3684">
                  <c:v>40.931330000000003</c:v>
                </c:pt>
                <c:pt idx="3685">
                  <c:v>40.926229999999997</c:v>
                </c:pt>
                <c:pt idx="3686">
                  <c:v>40.883339999999997</c:v>
                </c:pt>
                <c:pt idx="3687">
                  <c:v>40.886400000000002</c:v>
                </c:pt>
                <c:pt idx="3688">
                  <c:v>40.799079999999996</c:v>
                </c:pt>
                <c:pt idx="3689">
                  <c:v>40.822839999999999</c:v>
                </c:pt>
                <c:pt idx="3690">
                  <c:v>40.810250000000003</c:v>
                </c:pt>
                <c:pt idx="3691">
                  <c:v>40.78013</c:v>
                </c:pt>
                <c:pt idx="3692">
                  <c:v>40.810540000000003</c:v>
                </c:pt>
                <c:pt idx="3693">
                  <c:v>40.79757</c:v>
                </c:pt>
                <c:pt idx="3694">
                  <c:v>40.717399999999998</c:v>
                </c:pt>
                <c:pt idx="3695">
                  <c:v>40.71866</c:v>
                </c:pt>
                <c:pt idx="3696">
                  <c:v>40.773299999999999</c:v>
                </c:pt>
                <c:pt idx="3697">
                  <c:v>40.71942</c:v>
                </c:pt>
                <c:pt idx="3698">
                  <c:v>40.695720000000001</c:v>
                </c:pt>
                <c:pt idx="3699">
                  <c:v>40.583550000000002</c:v>
                </c:pt>
                <c:pt idx="3700">
                  <c:v>40.583779999999997</c:v>
                </c:pt>
                <c:pt idx="3701">
                  <c:v>40.647150000000003</c:v>
                </c:pt>
                <c:pt idx="3702">
                  <c:v>40.556980000000003</c:v>
                </c:pt>
                <c:pt idx="3703">
                  <c:v>40.550919999999998</c:v>
                </c:pt>
                <c:pt idx="3704">
                  <c:v>40.606720000000003</c:v>
                </c:pt>
                <c:pt idx="3705">
                  <c:v>40.558860000000003</c:v>
                </c:pt>
                <c:pt idx="3706">
                  <c:v>40.538229999999999</c:v>
                </c:pt>
                <c:pt idx="3707">
                  <c:v>40.554540000000003</c:v>
                </c:pt>
                <c:pt idx="3708">
                  <c:v>40.520319999999998</c:v>
                </c:pt>
                <c:pt idx="3709">
                  <c:v>40.515659999999997</c:v>
                </c:pt>
                <c:pt idx="3710">
                  <c:v>40.479129999999998</c:v>
                </c:pt>
                <c:pt idx="3711">
                  <c:v>40.489510000000003</c:v>
                </c:pt>
                <c:pt idx="3712">
                  <c:v>40.472450000000002</c:v>
                </c:pt>
                <c:pt idx="3713">
                  <c:v>40.42559</c:v>
                </c:pt>
                <c:pt idx="3714">
                  <c:v>40.408850000000001</c:v>
                </c:pt>
                <c:pt idx="3715">
                  <c:v>40.391730000000003</c:v>
                </c:pt>
                <c:pt idx="3716">
                  <c:v>40.406590000000001</c:v>
                </c:pt>
                <c:pt idx="3717">
                  <c:v>40.377040000000001</c:v>
                </c:pt>
                <c:pt idx="3718">
                  <c:v>40.374560000000002</c:v>
                </c:pt>
                <c:pt idx="3719">
                  <c:v>40.303690000000003</c:v>
                </c:pt>
                <c:pt idx="3720">
                  <c:v>40.308050000000001</c:v>
                </c:pt>
                <c:pt idx="3721">
                  <c:v>40.305790000000002</c:v>
                </c:pt>
                <c:pt idx="3722">
                  <c:v>40.218139999999998</c:v>
                </c:pt>
                <c:pt idx="3723">
                  <c:v>40.235610000000001</c:v>
                </c:pt>
                <c:pt idx="3724">
                  <c:v>40.26135</c:v>
                </c:pt>
                <c:pt idx="3725">
                  <c:v>40.253700000000002</c:v>
                </c:pt>
                <c:pt idx="3726">
                  <c:v>40.226880000000001</c:v>
                </c:pt>
                <c:pt idx="3727">
                  <c:v>40.169899999999998</c:v>
                </c:pt>
                <c:pt idx="3728">
                  <c:v>40.165509999999998</c:v>
                </c:pt>
                <c:pt idx="3729">
                  <c:v>40.146030000000003</c:v>
                </c:pt>
                <c:pt idx="3730">
                  <c:v>40.122729999999997</c:v>
                </c:pt>
                <c:pt idx="3731">
                  <c:v>40.155329999999999</c:v>
                </c:pt>
                <c:pt idx="3732">
                  <c:v>40.13017</c:v>
                </c:pt>
                <c:pt idx="3733">
                  <c:v>40.118839999999999</c:v>
                </c:pt>
                <c:pt idx="3734">
                  <c:v>40.141889999999997</c:v>
                </c:pt>
                <c:pt idx="3735">
                  <c:v>40.080779999999997</c:v>
                </c:pt>
                <c:pt idx="3736">
                  <c:v>40.072479999999999</c:v>
                </c:pt>
                <c:pt idx="3737">
                  <c:v>40.089660000000002</c:v>
                </c:pt>
                <c:pt idx="3738">
                  <c:v>40.051650000000002</c:v>
                </c:pt>
                <c:pt idx="3739">
                  <c:v>39.976419999999997</c:v>
                </c:pt>
                <c:pt idx="3740">
                  <c:v>39.94641</c:v>
                </c:pt>
                <c:pt idx="3741">
                  <c:v>39.966349999999998</c:v>
                </c:pt>
                <c:pt idx="3742">
                  <c:v>39.95288</c:v>
                </c:pt>
                <c:pt idx="3743">
                  <c:v>39.963729999999998</c:v>
                </c:pt>
                <c:pt idx="3744">
                  <c:v>39.946510000000004</c:v>
                </c:pt>
                <c:pt idx="3745">
                  <c:v>39.894129999999997</c:v>
                </c:pt>
                <c:pt idx="3746">
                  <c:v>39.873019999999997</c:v>
                </c:pt>
                <c:pt idx="3747">
                  <c:v>39.90146</c:v>
                </c:pt>
                <c:pt idx="3748">
                  <c:v>39.873069999999998</c:v>
                </c:pt>
                <c:pt idx="3749">
                  <c:v>39.819070000000004</c:v>
                </c:pt>
                <c:pt idx="3750">
                  <c:v>39.821660000000001</c:v>
                </c:pt>
                <c:pt idx="3751">
                  <c:v>39.83323</c:v>
                </c:pt>
                <c:pt idx="3752">
                  <c:v>39.859020000000001</c:v>
                </c:pt>
                <c:pt idx="3753">
                  <c:v>39.820540000000001</c:v>
                </c:pt>
                <c:pt idx="3754">
                  <c:v>39.867649999999998</c:v>
                </c:pt>
                <c:pt idx="3755">
                  <c:v>39.775970000000001</c:v>
                </c:pt>
                <c:pt idx="3756">
                  <c:v>39.745620000000002</c:v>
                </c:pt>
                <c:pt idx="3757">
                  <c:v>39.720350000000003</c:v>
                </c:pt>
                <c:pt idx="3758">
                  <c:v>39.769629999999999</c:v>
                </c:pt>
                <c:pt idx="3759">
                  <c:v>39.686279999999996</c:v>
                </c:pt>
                <c:pt idx="3760">
                  <c:v>39.675730000000001</c:v>
                </c:pt>
                <c:pt idx="3761">
                  <c:v>39.699069999999999</c:v>
                </c:pt>
                <c:pt idx="3762">
                  <c:v>39.685809999999996</c:v>
                </c:pt>
                <c:pt idx="3763">
                  <c:v>39.731639999999999</c:v>
                </c:pt>
                <c:pt idx="3764">
                  <c:v>39.625309999999999</c:v>
                </c:pt>
                <c:pt idx="3765">
                  <c:v>39.674169999999997</c:v>
                </c:pt>
                <c:pt idx="3766">
                  <c:v>39.614559999999997</c:v>
                </c:pt>
                <c:pt idx="3767">
                  <c:v>39.585900000000002</c:v>
                </c:pt>
                <c:pt idx="3768">
                  <c:v>39.530610000000003</c:v>
                </c:pt>
                <c:pt idx="3769">
                  <c:v>39.579900000000002</c:v>
                </c:pt>
                <c:pt idx="3770">
                  <c:v>39.50262</c:v>
                </c:pt>
                <c:pt idx="3771">
                  <c:v>39.483370000000001</c:v>
                </c:pt>
                <c:pt idx="3772">
                  <c:v>39.516019999999997</c:v>
                </c:pt>
                <c:pt idx="3773">
                  <c:v>39.508870000000002</c:v>
                </c:pt>
                <c:pt idx="3774">
                  <c:v>39.520119999999999</c:v>
                </c:pt>
                <c:pt idx="3775">
                  <c:v>39.430709999999998</c:v>
                </c:pt>
                <c:pt idx="3776">
                  <c:v>39.43815</c:v>
                </c:pt>
                <c:pt idx="3777">
                  <c:v>39.440240000000003</c:v>
                </c:pt>
                <c:pt idx="3778">
                  <c:v>39.447110000000002</c:v>
                </c:pt>
                <c:pt idx="3779">
                  <c:v>39.378399999999999</c:v>
                </c:pt>
                <c:pt idx="3780">
                  <c:v>39.396740000000001</c:v>
                </c:pt>
                <c:pt idx="3781">
                  <c:v>39.44408</c:v>
                </c:pt>
                <c:pt idx="3782">
                  <c:v>39.428669999999997</c:v>
                </c:pt>
                <c:pt idx="3783">
                  <c:v>39.370719999999999</c:v>
                </c:pt>
                <c:pt idx="3784">
                  <c:v>39.362549999999999</c:v>
                </c:pt>
                <c:pt idx="3785">
                  <c:v>39.38456</c:v>
                </c:pt>
                <c:pt idx="3786">
                  <c:v>39.418419999999998</c:v>
                </c:pt>
                <c:pt idx="3787">
                  <c:v>39.384950000000003</c:v>
                </c:pt>
                <c:pt idx="3788">
                  <c:v>39.402450000000002</c:v>
                </c:pt>
                <c:pt idx="3789">
                  <c:v>39.353459999999998</c:v>
                </c:pt>
                <c:pt idx="3790">
                  <c:v>39.318950000000001</c:v>
                </c:pt>
                <c:pt idx="3791">
                  <c:v>39.314529999999998</c:v>
                </c:pt>
                <c:pt idx="3792">
                  <c:v>39.289250000000003</c:v>
                </c:pt>
                <c:pt idx="3793">
                  <c:v>39.242519999999999</c:v>
                </c:pt>
                <c:pt idx="3794">
                  <c:v>39.269170000000003</c:v>
                </c:pt>
                <c:pt idx="3795">
                  <c:v>39.226309999999998</c:v>
                </c:pt>
                <c:pt idx="3796">
                  <c:v>39.228110000000001</c:v>
                </c:pt>
                <c:pt idx="3797">
                  <c:v>39.186839999999997</c:v>
                </c:pt>
                <c:pt idx="3798">
                  <c:v>39.152720000000002</c:v>
                </c:pt>
                <c:pt idx="3799">
                  <c:v>39.101059999999997</c:v>
                </c:pt>
                <c:pt idx="3800">
                  <c:v>39.106729999999999</c:v>
                </c:pt>
                <c:pt idx="3801">
                  <c:v>39.08728</c:v>
                </c:pt>
                <c:pt idx="3802">
                  <c:v>39.076979999999999</c:v>
                </c:pt>
                <c:pt idx="3803">
                  <c:v>39.114289999999997</c:v>
                </c:pt>
                <c:pt idx="3804">
                  <c:v>39.034520000000001</c:v>
                </c:pt>
                <c:pt idx="3805">
                  <c:v>39.05303</c:v>
                </c:pt>
                <c:pt idx="3806">
                  <c:v>39.037500000000001</c:v>
                </c:pt>
                <c:pt idx="3807">
                  <c:v>39.058529999999998</c:v>
                </c:pt>
                <c:pt idx="3808">
                  <c:v>39.070790000000002</c:v>
                </c:pt>
                <c:pt idx="3809">
                  <c:v>38.968989999999998</c:v>
                </c:pt>
                <c:pt idx="3810">
                  <c:v>38.971130000000002</c:v>
                </c:pt>
                <c:pt idx="3811">
                  <c:v>38.966349999999998</c:v>
                </c:pt>
                <c:pt idx="3812">
                  <c:v>38.931449999999998</c:v>
                </c:pt>
                <c:pt idx="3813">
                  <c:v>38.933280000000003</c:v>
                </c:pt>
                <c:pt idx="3814">
                  <c:v>38.961080000000003</c:v>
                </c:pt>
                <c:pt idx="3815">
                  <c:v>38.936770000000003</c:v>
                </c:pt>
                <c:pt idx="3816">
                  <c:v>38.903700000000001</c:v>
                </c:pt>
                <c:pt idx="3817">
                  <c:v>38.948569999999997</c:v>
                </c:pt>
                <c:pt idx="3818">
                  <c:v>38.914149999999999</c:v>
                </c:pt>
                <c:pt idx="3819">
                  <c:v>38.933790000000002</c:v>
                </c:pt>
                <c:pt idx="3820">
                  <c:v>38.840319999999998</c:v>
                </c:pt>
                <c:pt idx="3821">
                  <c:v>38.802239999999998</c:v>
                </c:pt>
                <c:pt idx="3822">
                  <c:v>38.82497</c:v>
                </c:pt>
                <c:pt idx="3823">
                  <c:v>38.80077</c:v>
                </c:pt>
                <c:pt idx="3824">
                  <c:v>38.760620000000003</c:v>
                </c:pt>
                <c:pt idx="3825">
                  <c:v>38.790950000000002</c:v>
                </c:pt>
                <c:pt idx="3826">
                  <c:v>38.757179999999998</c:v>
                </c:pt>
                <c:pt idx="3827">
                  <c:v>38.745339999999999</c:v>
                </c:pt>
                <c:pt idx="3828">
                  <c:v>38.767530000000001</c:v>
                </c:pt>
                <c:pt idx="3829">
                  <c:v>38.744869999999999</c:v>
                </c:pt>
                <c:pt idx="3830">
                  <c:v>38.706949999999999</c:v>
                </c:pt>
                <c:pt idx="3831">
                  <c:v>38.727249999999998</c:v>
                </c:pt>
                <c:pt idx="3832">
                  <c:v>38.687199999999997</c:v>
                </c:pt>
                <c:pt idx="3833">
                  <c:v>38.69397</c:v>
                </c:pt>
                <c:pt idx="3834">
                  <c:v>38.65155</c:v>
                </c:pt>
                <c:pt idx="3835">
                  <c:v>38.560420000000001</c:v>
                </c:pt>
                <c:pt idx="3836">
                  <c:v>38.57685</c:v>
                </c:pt>
                <c:pt idx="3837">
                  <c:v>38.579219999999999</c:v>
                </c:pt>
                <c:pt idx="3838">
                  <c:v>38.612830000000002</c:v>
                </c:pt>
                <c:pt idx="3839">
                  <c:v>38.624400000000001</c:v>
                </c:pt>
                <c:pt idx="3840">
                  <c:v>38.607590000000002</c:v>
                </c:pt>
                <c:pt idx="3841">
                  <c:v>38.596589999999999</c:v>
                </c:pt>
                <c:pt idx="3842">
                  <c:v>38.567860000000003</c:v>
                </c:pt>
                <c:pt idx="3843">
                  <c:v>38.50168</c:v>
                </c:pt>
                <c:pt idx="3844">
                  <c:v>38.466450000000002</c:v>
                </c:pt>
                <c:pt idx="3845">
                  <c:v>38.531649999999999</c:v>
                </c:pt>
                <c:pt idx="3846">
                  <c:v>38.445309999999999</c:v>
                </c:pt>
                <c:pt idx="3847">
                  <c:v>38.454990000000002</c:v>
                </c:pt>
                <c:pt idx="3848">
                  <c:v>38.478560000000002</c:v>
                </c:pt>
                <c:pt idx="3849">
                  <c:v>38.48292</c:v>
                </c:pt>
                <c:pt idx="3850">
                  <c:v>38.515909999999998</c:v>
                </c:pt>
                <c:pt idx="3851">
                  <c:v>38.429450000000003</c:v>
                </c:pt>
                <c:pt idx="3852">
                  <c:v>38.377569999999999</c:v>
                </c:pt>
                <c:pt idx="3853">
                  <c:v>38.379190000000001</c:v>
                </c:pt>
                <c:pt idx="3854">
                  <c:v>38.388629999999999</c:v>
                </c:pt>
                <c:pt idx="3855">
                  <c:v>38.388649999999998</c:v>
                </c:pt>
                <c:pt idx="3856">
                  <c:v>38.343330000000002</c:v>
                </c:pt>
                <c:pt idx="3857">
                  <c:v>38.310470000000002</c:v>
                </c:pt>
                <c:pt idx="3858">
                  <c:v>38.307769999999998</c:v>
                </c:pt>
                <c:pt idx="3859">
                  <c:v>38.331359999999997</c:v>
                </c:pt>
                <c:pt idx="3860">
                  <c:v>38.325749999999999</c:v>
                </c:pt>
                <c:pt idx="3861">
                  <c:v>38.236020000000003</c:v>
                </c:pt>
                <c:pt idx="3862">
                  <c:v>38.310470000000002</c:v>
                </c:pt>
                <c:pt idx="3863">
                  <c:v>38.286020000000001</c:v>
                </c:pt>
                <c:pt idx="3864">
                  <c:v>38.188740000000003</c:v>
                </c:pt>
                <c:pt idx="3865">
                  <c:v>38.229219999999998</c:v>
                </c:pt>
                <c:pt idx="3866">
                  <c:v>38.212359999999997</c:v>
                </c:pt>
                <c:pt idx="3867">
                  <c:v>38.179940000000002</c:v>
                </c:pt>
                <c:pt idx="3868">
                  <c:v>38.111690000000003</c:v>
                </c:pt>
                <c:pt idx="3869">
                  <c:v>38.107520000000001</c:v>
                </c:pt>
                <c:pt idx="3870">
                  <c:v>38.116689999999998</c:v>
                </c:pt>
                <c:pt idx="3871">
                  <c:v>38.118020000000001</c:v>
                </c:pt>
                <c:pt idx="3872">
                  <c:v>38.108240000000002</c:v>
                </c:pt>
                <c:pt idx="3873">
                  <c:v>38.026139999999998</c:v>
                </c:pt>
                <c:pt idx="3874">
                  <c:v>38.072650000000003</c:v>
                </c:pt>
                <c:pt idx="3875">
                  <c:v>38.029130000000002</c:v>
                </c:pt>
                <c:pt idx="3876">
                  <c:v>38.02413</c:v>
                </c:pt>
                <c:pt idx="3877">
                  <c:v>38.02158</c:v>
                </c:pt>
                <c:pt idx="3878">
                  <c:v>38.03584</c:v>
                </c:pt>
                <c:pt idx="3879">
                  <c:v>38.03154</c:v>
                </c:pt>
                <c:pt idx="3880">
                  <c:v>38.037100000000002</c:v>
                </c:pt>
                <c:pt idx="3881">
                  <c:v>37.98901</c:v>
                </c:pt>
                <c:pt idx="3882">
                  <c:v>37.974299999999999</c:v>
                </c:pt>
                <c:pt idx="3883">
                  <c:v>37.932380000000002</c:v>
                </c:pt>
                <c:pt idx="3884">
                  <c:v>37.974580000000003</c:v>
                </c:pt>
                <c:pt idx="3885">
                  <c:v>37.959420000000001</c:v>
                </c:pt>
                <c:pt idx="3886">
                  <c:v>37.891179999999999</c:v>
                </c:pt>
                <c:pt idx="3887">
                  <c:v>37.921959999999999</c:v>
                </c:pt>
                <c:pt idx="3888">
                  <c:v>37.868139999999997</c:v>
                </c:pt>
                <c:pt idx="3889">
                  <c:v>37.925739999999998</c:v>
                </c:pt>
                <c:pt idx="3890">
                  <c:v>37.927500000000002</c:v>
                </c:pt>
                <c:pt idx="3891">
                  <c:v>37.847909999999999</c:v>
                </c:pt>
                <c:pt idx="3892">
                  <c:v>37.848660000000002</c:v>
                </c:pt>
                <c:pt idx="3893">
                  <c:v>37.780059999999999</c:v>
                </c:pt>
                <c:pt idx="3894">
                  <c:v>37.775170000000003</c:v>
                </c:pt>
                <c:pt idx="3895">
                  <c:v>37.783949999999997</c:v>
                </c:pt>
                <c:pt idx="3896">
                  <c:v>37.776510000000002</c:v>
                </c:pt>
                <c:pt idx="3897">
                  <c:v>37.750950000000003</c:v>
                </c:pt>
                <c:pt idx="3898">
                  <c:v>37.778849999999998</c:v>
                </c:pt>
                <c:pt idx="3899">
                  <c:v>37.72298</c:v>
                </c:pt>
                <c:pt idx="3900">
                  <c:v>37.754010000000001</c:v>
                </c:pt>
                <c:pt idx="3901">
                  <c:v>37.772480000000002</c:v>
                </c:pt>
                <c:pt idx="3902">
                  <c:v>37.783630000000002</c:v>
                </c:pt>
                <c:pt idx="3903">
                  <c:v>37.75365</c:v>
                </c:pt>
                <c:pt idx="3904">
                  <c:v>37.748600000000003</c:v>
                </c:pt>
                <c:pt idx="3905">
                  <c:v>37.677509999999998</c:v>
                </c:pt>
                <c:pt idx="3906">
                  <c:v>37.643749999999997</c:v>
                </c:pt>
                <c:pt idx="3907">
                  <c:v>37.679340000000003</c:v>
                </c:pt>
                <c:pt idx="3908">
                  <c:v>37.659199999999998</c:v>
                </c:pt>
                <c:pt idx="3909">
                  <c:v>37.640079999999998</c:v>
                </c:pt>
                <c:pt idx="3910">
                  <c:v>37.666069999999998</c:v>
                </c:pt>
                <c:pt idx="3911">
                  <c:v>37.651800000000001</c:v>
                </c:pt>
                <c:pt idx="3912">
                  <c:v>37.649749999999997</c:v>
                </c:pt>
                <c:pt idx="3913">
                  <c:v>37.649239999999999</c:v>
                </c:pt>
                <c:pt idx="3914">
                  <c:v>37.667369999999998</c:v>
                </c:pt>
                <c:pt idx="3915">
                  <c:v>37.695329999999998</c:v>
                </c:pt>
                <c:pt idx="3916">
                  <c:v>37.630560000000003</c:v>
                </c:pt>
                <c:pt idx="3917">
                  <c:v>37.59008</c:v>
                </c:pt>
                <c:pt idx="3918">
                  <c:v>37.60089</c:v>
                </c:pt>
                <c:pt idx="3919">
                  <c:v>37.536659999999998</c:v>
                </c:pt>
                <c:pt idx="3920">
                  <c:v>37.52037</c:v>
                </c:pt>
                <c:pt idx="3921">
                  <c:v>37.523359999999997</c:v>
                </c:pt>
                <c:pt idx="3922">
                  <c:v>37.507860000000001</c:v>
                </c:pt>
                <c:pt idx="3923">
                  <c:v>37.467120000000001</c:v>
                </c:pt>
                <c:pt idx="3924">
                  <c:v>37.523739999999997</c:v>
                </c:pt>
                <c:pt idx="3925">
                  <c:v>37.47824</c:v>
                </c:pt>
                <c:pt idx="3926">
                  <c:v>37.355510000000002</c:v>
                </c:pt>
                <c:pt idx="3927">
                  <c:v>37.255209999999998</c:v>
                </c:pt>
                <c:pt idx="3928">
                  <c:v>37.246580000000002</c:v>
                </c:pt>
                <c:pt idx="3929">
                  <c:v>37.249780000000001</c:v>
                </c:pt>
                <c:pt idx="3930">
                  <c:v>37.335540000000002</c:v>
                </c:pt>
                <c:pt idx="3931">
                  <c:v>37.366689999999998</c:v>
                </c:pt>
                <c:pt idx="3932">
                  <c:v>37.320709999999998</c:v>
                </c:pt>
                <c:pt idx="3933">
                  <c:v>37.314839999999997</c:v>
                </c:pt>
                <c:pt idx="3934">
                  <c:v>37.326599999999999</c:v>
                </c:pt>
                <c:pt idx="3935">
                  <c:v>37.276989999999998</c:v>
                </c:pt>
                <c:pt idx="3936">
                  <c:v>37.25459</c:v>
                </c:pt>
                <c:pt idx="3937">
                  <c:v>37.284280000000003</c:v>
                </c:pt>
                <c:pt idx="3938">
                  <c:v>37.233229999999999</c:v>
                </c:pt>
                <c:pt idx="3939">
                  <c:v>37.155700000000003</c:v>
                </c:pt>
                <c:pt idx="3940">
                  <c:v>37.17324</c:v>
                </c:pt>
                <c:pt idx="3941">
                  <c:v>37.205950000000001</c:v>
                </c:pt>
                <c:pt idx="3942">
                  <c:v>37.17942</c:v>
                </c:pt>
                <c:pt idx="3943">
                  <c:v>37.222709999999999</c:v>
                </c:pt>
                <c:pt idx="3944">
                  <c:v>37.271349999999998</c:v>
                </c:pt>
                <c:pt idx="3945">
                  <c:v>37.222850000000001</c:v>
                </c:pt>
                <c:pt idx="3946">
                  <c:v>37.071289999999998</c:v>
                </c:pt>
                <c:pt idx="3947">
                  <c:v>37.061050000000002</c:v>
                </c:pt>
                <c:pt idx="3948">
                  <c:v>36.994610000000002</c:v>
                </c:pt>
                <c:pt idx="3949">
                  <c:v>37.071390000000001</c:v>
                </c:pt>
                <c:pt idx="3950">
                  <c:v>37.094720000000002</c:v>
                </c:pt>
                <c:pt idx="3951">
                  <c:v>37.040050000000001</c:v>
                </c:pt>
                <c:pt idx="3952">
                  <c:v>37.067189999999997</c:v>
                </c:pt>
                <c:pt idx="3953">
                  <c:v>36.996229999999997</c:v>
                </c:pt>
                <c:pt idx="3954">
                  <c:v>37.140169999999998</c:v>
                </c:pt>
                <c:pt idx="3955">
                  <c:v>37.085729999999998</c:v>
                </c:pt>
                <c:pt idx="3956">
                  <c:v>37.115250000000003</c:v>
                </c:pt>
                <c:pt idx="3957">
                  <c:v>37.07996</c:v>
                </c:pt>
                <c:pt idx="3958">
                  <c:v>37.058990000000001</c:v>
                </c:pt>
                <c:pt idx="3959">
                  <c:v>37.035850000000003</c:v>
                </c:pt>
                <c:pt idx="3960">
                  <c:v>36.977029999999999</c:v>
                </c:pt>
                <c:pt idx="3961">
                  <c:v>36.998739999999998</c:v>
                </c:pt>
                <c:pt idx="3962">
                  <c:v>37.012509999999999</c:v>
                </c:pt>
                <c:pt idx="3963">
                  <c:v>37.03407</c:v>
                </c:pt>
                <c:pt idx="3964">
                  <c:v>36.968620000000001</c:v>
                </c:pt>
                <c:pt idx="3965">
                  <c:v>36.893230000000003</c:v>
                </c:pt>
                <c:pt idx="3966">
                  <c:v>36.895130000000002</c:v>
                </c:pt>
                <c:pt idx="3967">
                  <c:v>36.86853</c:v>
                </c:pt>
                <c:pt idx="3968">
                  <c:v>36.928280000000001</c:v>
                </c:pt>
                <c:pt idx="3969">
                  <c:v>36.89902</c:v>
                </c:pt>
                <c:pt idx="3970">
                  <c:v>36.9129</c:v>
                </c:pt>
                <c:pt idx="3971">
                  <c:v>36.869790000000002</c:v>
                </c:pt>
                <c:pt idx="3972">
                  <c:v>36.88899</c:v>
                </c:pt>
                <c:pt idx="3973">
                  <c:v>36.87368</c:v>
                </c:pt>
                <c:pt idx="3974">
                  <c:v>36.792070000000002</c:v>
                </c:pt>
                <c:pt idx="3975">
                  <c:v>36.854480000000002</c:v>
                </c:pt>
                <c:pt idx="3976">
                  <c:v>36.78886</c:v>
                </c:pt>
                <c:pt idx="3977">
                  <c:v>36.805120000000002</c:v>
                </c:pt>
                <c:pt idx="3978">
                  <c:v>36.708129999999997</c:v>
                </c:pt>
                <c:pt idx="3979">
                  <c:v>36.701300000000003</c:v>
                </c:pt>
                <c:pt idx="3980">
                  <c:v>36.763010000000001</c:v>
                </c:pt>
                <c:pt idx="3981">
                  <c:v>36.75262</c:v>
                </c:pt>
                <c:pt idx="3982">
                  <c:v>36.731099999999998</c:v>
                </c:pt>
                <c:pt idx="3983">
                  <c:v>36.686419999999998</c:v>
                </c:pt>
                <c:pt idx="3984">
                  <c:v>36.6873</c:v>
                </c:pt>
                <c:pt idx="3985">
                  <c:v>36.69753</c:v>
                </c:pt>
                <c:pt idx="3986">
                  <c:v>36.651330000000002</c:v>
                </c:pt>
                <c:pt idx="3987">
                  <c:v>36.654789999999998</c:v>
                </c:pt>
                <c:pt idx="3988">
                  <c:v>36.659080000000003</c:v>
                </c:pt>
                <c:pt idx="3989">
                  <c:v>36.700180000000003</c:v>
                </c:pt>
                <c:pt idx="3990">
                  <c:v>36.66337</c:v>
                </c:pt>
                <c:pt idx="3991">
                  <c:v>36.700240000000001</c:v>
                </c:pt>
                <c:pt idx="3992">
                  <c:v>36.641939999999998</c:v>
                </c:pt>
                <c:pt idx="3993">
                  <c:v>36.619869999999999</c:v>
                </c:pt>
                <c:pt idx="3994">
                  <c:v>36.654229999999998</c:v>
                </c:pt>
                <c:pt idx="3995">
                  <c:v>36.590000000000003</c:v>
                </c:pt>
                <c:pt idx="3996">
                  <c:v>36.615369999999999</c:v>
                </c:pt>
                <c:pt idx="3997">
                  <c:v>36.557789999999997</c:v>
                </c:pt>
                <c:pt idx="3998">
                  <c:v>36.520359999999997</c:v>
                </c:pt>
                <c:pt idx="3999">
                  <c:v>36.524520000000003</c:v>
                </c:pt>
                <c:pt idx="4000">
                  <c:v>36.491320000000002</c:v>
                </c:pt>
                <c:pt idx="4001">
                  <c:v>36.440049999999999</c:v>
                </c:pt>
                <c:pt idx="4002">
                  <c:v>36.370620000000002</c:v>
                </c:pt>
                <c:pt idx="4003">
                  <c:v>36.5139</c:v>
                </c:pt>
                <c:pt idx="4004">
                  <c:v>36.502560000000003</c:v>
                </c:pt>
                <c:pt idx="4005">
                  <c:v>36.386760000000002</c:v>
                </c:pt>
                <c:pt idx="4006">
                  <c:v>36.433399999999999</c:v>
                </c:pt>
                <c:pt idx="4007">
                  <c:v>36.421619999999997</c:v>
                </c:pt>
                <c:pt idx="4008">
                  <c:v>36.433979999999998</c:v>
                </c:pt>
                <c:pt idx="4009">
                  <c:v>36.392119999999998</c:v>
                </c:pt>
                <c:pt idx="4010">
                  <c:v>36.399070000000002</c:v>
                </c:pt>
                <c:pt idx="4011">
                  <c:v>36.370280000000001</c:v>
                </c:pt>
                <c:pt idx="4012">
                  <c:v>36.324280000000002</c:v>
                </c:pt>
                <c:pt idx="4013">
                  <c:v>36.314909999999998</c:v>
                </c:pt>
                <c:pt idx="4014">
                  <c:v>36.334719999999997</c:v>
                </c:pt>
                <c:pt idx="4015">
                  <c:v>36.339100000000002</c:v>
                </c:pt>
                <c:pt idx="4016">
                  <c:v>36.344459999999998</c:v>
                </c:pt>
                <c:pt idx="4017">
                  <c:v>36.319400000000002</c:v>
                </c:pt>
                <c:pt idx="4018">
                  <c:v>36.282330000000002</c:v>
                </c:pt>
                <c:pt idx="4019">
                  <c:v>36.329979999999999</c:v>
                </c:pt>
                <c:pt idx="4020">
                  <c:v>36.221719999999998</c:v>
                </c:pt>
                <c:pt idx="4021">
                  <c:v>36.222560000000001</c:v>
                </c:pt>
                <c:pt idx="4022">
                  <c:v>36.191240000000001</c:v>
                </c:pt>
                <c:pt idx="4023">
                  <c:v>36.231479999999998</c:v>
                </c:pt>
                <c:pt idx="4024">
                  <c:v>36.214179999999999</c:v>
                </c:pt>
                <c:pt idx="4025">
                  <c:v>36.287289999999999</c:v>
                </c:pt>
                <c:pt idx="4026">
                  <c:v>36.201599999999999</c:v>
                </c:pt>
                <c:pt idx="4027">
                  <c:v>36.227339999999998</c:v>
                </c:pt>
                <c:pt idx="4028">
                  <c:v>36.202350000000003</c:v>
                </c:pt>
                <c:pt idx="4029">
                  <c:v>36.122619999999998</c:v>
                </c:pt>
                <c:pt idx="4030">
                  <c:v>36.123980000000003</c:v>
                </c:pt>
                <c:pt idx="4031">
                  <c:v>36.1751</c:v>
                </c:pt>
                <c:pt idx="4032">
                  <c:v>36.12359</c:v>
                </c:pt>
                <c:pt idx="4033">
                  <c:v>36.078679999999999</c:v>
                </c:pt>
                <c:pt idx="4034">
                  <c:v>36.021810000000002</c:v>
                </c:pt>
                <c:pt idx="4035">
                  <c:v>36.053800000000003</c:v>
                </c:pt>
                <c:pt idx="4036">
                  <c:v>36.118650000000002</c:v>
                </c:pt>
                <c:pt idx="4037">
                  <c:v>36.070270000000001</c:v>
                </c:pt>
                <c:pt idx="4038">
                  <c:v>36.097340000000003</c:v>
                </c:pt>
                <c:pt idx="4039">
                  <c:v>36.112630000000003</c:v>
                </c:pt>
                <c:pt idx="4040">
                  <c:v>35.991010000000003</c:v>
                </c:pt>
                <c:pt idx="4041">
                  <c:v>36.019799999999996</c:v>
                </c:pt>
                <c:pt idx="4042">
                  <c:v>36.01003</c:v>
                </c:pt>
                <c:pt idx="4043">
                  <c:v>35.959009999999999</c:v>
                </c:pt>
                <c:pt idx="4044">
                  <c:v>35.994929999999997</c:v>
                </c:pt>
                <c:pt idx="4045">
                  <c:v>35.954039999999999</c:v>
                </c:pt>
                <c:pt idx="4046">
                  <c:v>35.935969999999998</c:v>
                </c:pt>
                <c:pt idx="4047">
                  <c:v>35.980220000000003</c:v>
                </c:pt>
                <c:pt idx="4048">
                  <c:v>35.960979999999999</c:v>
                </c:pt>
                <c:pt idx="4049">
                  <c:v>35.94323</c:v>
                </c:pt>
                <c:pt idx="4050">
                  <c:v>35.941890000000001</c:v>
                </c:pt>
                <c:pt idx="4051">
                  <c:v>35.929459999999999</c:v>
                </c:pt>
                <c:pt idx="4052">
                  <c:v>35.864060000000002</c:v>
                </c:pt>
                <c:pt idx="4053">
                  <c:v>35.912959999999998</c:v>
                </c:pt>
                <c:pt idx="4054">
                  <c:v>35.840870000000002</c:v>
                </c:pt>
                <c:pt idx="4055">
                  <c:v>35.843510000000002</c:v>
                </c:pt>
                <c:pt idx="4056">
                  <c:v>35.829689999999999</c:v>
                </c:pt>
                <c:pt idx="4057">
                  <c:v>35.81129</c:v>
                </c:pt>
                <c:pt idx="4058">
                  <c:v>35.81776</c:v>
                </c:pt>
                <c:pt idx="4059">
                  <c:v>35.912089999999999</c:v>
                </c:pt>
                <c:pt idx="4060">
                  <c:v>35.892749999999999</c:v>
                </c:pt>
                <c:pt idx="4061">
                  <c:v>35.849170000000001</c:v>
                </c:pt>
                <c:pt idx="4062">
                  <c:v>35.812869999999997</c:v>
                </c:pt>
                <c:pt idx="4063">
                  <c:v>35.853389999999997</c:v>
                </c:pt>
                <c:pt idx="4064">
                  <c:v>35.856250000000003</c:v>
                </c:pt>
                <c:pt idx="4065">
                  <c:v>35.836489999999998</c:v>
                </c:pt>
                <c:pt idx="4066">
                  <c:v>35.75553</c:v>
                </c:pt>
                <c:pt idx="4067">
                  <c:v>35.767969999999998</c:v>
                </c:pt>
                <c:pt idx="4068">
                  <c:v>35.805</c:v>
                </c:pt>
                <c:pt idx="4069">
                  <c:v>35.785800000000002</c:v>
                </c:pt>
                <c:pt idx="4070">
                  <c:v>35.774509999999999</c:v>
                </c:pt>
                <c:pt idx="4071">
                  <c:v>35.732660000000003</c:v>
                </c:pt>
                <c:pt idx="4072">
                  <c:v>35.675750000000001</c:v>
                </c:pt>
                <c:pt idx="4073">
                  <c:v>35.747549999999997</c:v>
                </c:pt>
                <c:pt idx="4074">
                  <c:v>35.595689999999998</c:v>
                </c:pt>
                <c:pt idx="4075">
                  <c:v>35.605139999999999</c:v>
                </c:pt>
                <c:pt idx="4076">
                  <c:v>35.624160000000003</c:v>
                </c:pt>
                <c:pt idx="4077">
                  <c:v>35.583910000000003</c:v>
                </c:pt>
                <c:pt idx="4078">
                  <c:v>35.5732</c:v>
                </c:pt>
                <c:pt idx="4079">
                  <c:v>35.611020000000003</c:v>
                </c:pt>
                <c:pt idx="4080">
                  <c:v>35.650880000000001</c:v>
                </c:pt>
                <c:pt idx="4081">
                  <c:v>35.635489999999997</c:v>
                </c:pt>
                <c:pt idx="4082">
                  <c:v>35.652740000000001</c:v>
                </c:pt>
                <c:pt idx="4083">
                  <c:v>35.583010000000002</c:v>
                </c:pt>
                <c:pt idx="4084">
                  <c:v>35.63391</c:v>
                </c:pt>
                <c:pt idx="4085">
                  <c:v>35.561839999999997</c:v>
                </c:pt>
                <c:pt idx="4086">
                  <c:v>35.57676</c:v>
                </c:pt>
                <c:pt idx="4087">
                  <c:v>35.586779999999997</c:v>
                </c:pt>
                <c:pt idx="4088">
                  <c:v>35.566789999999997</c:v>
                </c:pt>
                <c:pt idx="4089">
                  <c:v>35.585479999999997</c:v>
                </c:pt>
                <c:pt idx="4090">
                  <c:v>35.56935</c:v>
                </c:pt>
                <c:pt idx="4091">
                  <c:v>35.533499999999997</c:v>
                </c:pt>
                <c:pt idx="4092">
                  <c:v>35.430289999999999</c:v>
                </c:pt>
                <c:pt idx="4093">
                  <c:v>35.487520000000004</c:v>
                </c:pt>
                <c:pt idx="4094">
                  <c:v>35.428959999999996</c:v>
                </c:pt>
                <c:pt idx="4095">
                  <c:v>35.406529999999997</c:v>
                </c:pt>
                <c:pt idx="4096">
                  <c:v>35.462359999999997</c:v>
                </c:pt>
                <c:pt idx="4097">
                  <c:v>35.473689999999998</c:v>
                </c:pt>
                <c:pt idx="4098">
                  <c:v>35.384740000000001</c:v>
                </c:pt>
                <c:pt idx="4099">
                  <c:v>35.3979</c:v>
                </c:pt>
                <c:pt idx="4100">
                  <c:v>35.453409999999998</c:v>
                </c:pt>
                <c:pt idx="4101">
                  <c:v>35.412889999999997</c:v>
                </c:pt>
                <c:pt idx="4102">
                  <c:v>35.427230000000002</c:v>
                </c:pt>
                <c:pt idx="4103">
                  <c:v>35.359000000000002</c:v>
                </c:pt>
                <c:pt idx="4104">
                  <c:v>35.376370000000001</c:v>
                </c:pt>
                <c:pt idx="4105">
                  <c:v>35.343299999999999</c:v>
                </c:pt>
                <c:pt idx="4106">
                  <c:v>35.30153</c:v>
                </c:pt>
                <c:pt idx="4107">
                  <c:v>35.360149999999997</c:v>
                </c:pt>
                <c:pt idx="4108">
                  <c:v>35.299250000000001</c:v>
                </c:pt>
                <c:pt idx="4109">
                  <c:v>35.320500000000003</c:v>
                </c:pt>
                <c:pt idx="4110">
                  <c:v>35.276060000000001</c:v>
                </c:pt>
                <c:pt idx="4111">
                  <c:v>35.272370000000002</c:v>
                </c:pt>
                <c:pt idx="4112">
                  <c:v>35.304720000000003</c:v>
                </c:pt>
                <c:pt idx="4113">
                  <c:v>35.287399999999998</c:v>
                </c:pt>
                <c:pt idx="4114">
                  <c:v>35.25291</c:v>
                </c:pt>
                <c:pt idx="4115">
                  <c:v>35.241810000000001</c:v>
                </c:pt>
                <c:pt idx="4116">
                  <c:v>35.233139999999999</c:v>
                </c:pt>
                <c:pt idx="4117">
                  <c:v>35.235590000000002</c:v>
                </c:pt>
                <c:pt idx="4118">
                  <c:v>35.162179999999999</c:v>
                </c:pt>
                <c:pt idx="4119">
                  <c:v>35.171779999999998</c:v>
                </c:pt>
                <c:pt idx="4120">
                  <c:v>35.15681</c:v>
                </c:pt>
                <c:pt idx="4121">
                  <c:v>35.153300000000002</c:v>
                </c:pt>
                <c:pt idx="4122">
                  <c:v>35.180759999999999</c:v>
                </c:pt>
                <c:pt idx="4123">
                  <c:v>35.155169999999998</c:v>
                </c:pt>
                <c:pt idx="4124">
                  <c:v>35.120190000000001</c:v>
                </c:pt>
                <c:pt idx="4125">
                  <c:v>35.129179999999998</c:v>
                </c:pt>
                <c:pt idx="4126">
                  <c:v>35.066110000000002</c:v>
                </c:pt>
                <c:pt idx="4127">
                  <c:v>35.16977</c:v>
                </c:pt>
                <c:pt idx="4128">
                  <c:v>35.141480000000001</c:v>
                </c:pt>
                <c:pt idx="4129">
                  <c:v>35.079990000000002</c:v>
                </c:pt>
                <c:pt idx="4130">
                  <c:v>35.10951</c:v>
                </c:pt>
                <c:pt idx="4131">
                  <c:v>35.002989999999997</c:v>
                </c:pt>
                <c:pt idx="4132">
                  <c:v>34.992420000000003</c:v>
                </c:pt>
                <c:pt idx="4133">
                  <c:v>35.026220000000002</c:v>
                </c:pt>
                <c:pt idx="4134">
                  <c:v>35.016730000000003</c:v>
                </c:pt>
                <c:pt idx="4135">
                  <c:v>35.013849999999998</c:v>
                </c:pt>
                <c:pt idx="4136">
                  <c:v>35.063879999999997</c:v>
                </c:pt>
                <c:pt idx="4137">
                  <c:v>35.0764</c:v>
                </c:pt>
                <c:pt idx="4138">
                  <c:v>35.058030000000002</c:v>
                </c:pt>
                <c:pt idx="4139">
                  <c:v>35.031019999999998</c:v>
                </c:pt>
                <c:pt idx="4140">
                  <c:v>35.03819</c:v>
                </c:pt>
                <c:pt idx="4141">
                  <c:v>35.02863</c:v>
                </c:pt>
                <c:pt idx="4142">
                  <c:v>34.971789999999999</c:v>
                </c:pt>
                <c:pt idx="4143">
                  <c:v>35.019840000000002</c:v>
                </c:pt>
                <c:pt idx="4144">
                  <c:v>34.997959999999999</c:v>
                </c:pt>
                <c:pt idx="4145">
                  <c:v>34.959069999999997</c:v>
                </c:pt>
                <c:pt idx="4146">
                  <c:v>34.98771</c:v>
                </c:pt>
                <c:pt idx="4147">
                  <c:v>34.898560000000003</c:v>
                </c:pt>
                <c:pt idx="4148">
                  <c:v>34.924700000000001</c:v>
                </c:pt>
                <c:pt idx="4149">
                  <c:v>34.927779999999998</c:v>
                </c:pt>
                <c:pt idx="4150">
                  <c:v>34.951929999999997</c:v>
                </c:pt>
                <c:pt idx="4151">
                  <c:v>34.887230000000002</c:v>
                </c:pt>
                <c:pt idx="4152">
                  <c:v>34.88205</c:v>
                </c:pt>
                <c:pt idx="4153">
                  <c:v>34.892879999999998</c:v>
                </c:pt>
                <c:pt idx="4154">
                  <c:v>34.813609999999997</c:v>
                </c:pt>
                <c:pt idx="4155">
                  <c:v>34.912320000000001</c:v>
                </c:pt>
                <c:pt idx="4156">
                  <c:v>34.898299999999999</c:v>
                </c:pt>
                <c:pt idx="4157">
                  <c:v>34.842840000000002</c:v>
                </c:pt>
                <c:pt idx="4158">
                  <c:v>34.845199999999998</c:v>
                </c:pt>
                <c:pt idx="4159">
                  <c:v>34.844740000000002</c:v>
                </c:pt>
                <c:pt idx="4160">
                  <c:v>34.79448</c:v>
                </c:pt>
                <c:pt idx="4161">
                  <c:v>34.783160000000002</c:v>
                </c:pt>
                <c:pt idx="4162">
                  <c:v>34.819420000000001</c:v>
                </c:pt>
                <c:pt idx="4163">
                  <c:v>34.780070000000002</c:v>
                </c:pt>
                <c:pt idx="4164">
                  <c:v>34.750149999999998</c:v>
                </c:pt>
                <c:pt idx="4165">
                  <c:v>34.728400000000001</c:v>
                </c:pt>
                <c:pt idx="4166">
                  <c:v>34.752850000000002</c:v>
                </c:pt>
                <c:pt idx="4167">
                  <c:v>34.74333</c:v>
                </c:pt>
                <c:pt idx="4168">
                  <c:v>34.782150000000001</c:v>
                </c:pt>
                <c:pt idx="4169">
                  <c:v>34.806530000000002</c:v>
                </c:pt>
                <c:pt idx="4170">
                  <c:v>34.742649999999998</c:v>
                </c:pt>
                <c:pt idx="4171">
                  <c:v>34.712969999999999</c:v>
                </c:pt>
                <c:pt idx="4172">
                  <c:v>34.731900000000003</c:v>
                </c:pt>
                <c:pt idx="4173">
                  <c:v>34.647869999999998</c:v>
                </c:pt>
                <c:pt idx="4174">
                  <c:v>34.666640000000001</c:v>
                </c:pt>
                <c:pt idx="4175">
                  <c:v>34.614379999999997</c:v>
                </c:pt>
                <c:pt idx="4176">
                  <c:v>34.659350000000003</c:v>
                </c:pt>
                <c:pt idx="4177">
                  <c:v>34.657470000000004</c:v>
                </c:pt>
                <c:pt idx="4178">
                  <c:v>34.639180000000003</c:v>
                </c:pt>
                <c:pt idx="4179">
                  <c:v>34.653959999999998</c:v>
                </c:pt>
                <c:pt idx="4180">
                  <c:v>34.622959999999999</c:v>
                </c:pt>
                <c:pt idx="4181">
                  <c:v>34.651789999999998</c:v>
                </c:pt>
                <c:pt idx="4182">
                  <c:v>34.640970000000003</c:v>
                </c:pt>
                <c:pt idx="4183">
                  <c:v>34.626800000000003</c:v>
                </c:pt>
                <c:pt idx="4184">
                  <c:v>34.560809999999996</c:v>
                </c:pt>
                <c:pt idx="4185">
                  <c:v>34.592410000000001</c:v>
                </c:pt>
                <c:pt idx="4186">
                  <c:v>34.63382</c:v>
                </c:pt>
                <c:pt idx="4187">
                  <c:v>34.639530000000001</c:v>
                </c:pt>
                <c:pt idx="4188">
                  <c:v>34.486600000000003</c:v>
                </c:pt>
                <c:pt idx="4189">
                  <c:v>34.494120000000002</c:v>
                </c:pt>
                <c:pt idx="4190">
                  <c:v>34.527230000000003</c:v>
                </c:pt>
                <c:pt idx="4191">
                  <c:v>34.522950000000002</c:v>
                </c:pt>
                <c:pt idx="4192">
                  <c:v>34.48218</c:v>
                </c:pt>
                <c:pt idx="4193">
                  <c:v>34.457340000000002</c:v>
                </c:pt>
                <c:pt idx="4194">
                  <c:v>34.423079999999999</c:v>
                </c:pt>
                <c:pt idx="4195">
                  <c:v>34.445340000000002</c:v>
                </c:pt>
                <c:pt idx="4196">
                  <c:v>34.509360000000001</c:v>
                </c:pt>
                <c:pt idx="4197">
                  <c:v>34.41516</c:v>
                </c:pt>
                <c:pt idx="4198">
                  <c:v>34.401580000000003</c:v>
                </c:pt>
                <c:pt idx="4199">
                  <c:v>34.41431</c:v>
                </c:pt>
                <c:pt idx="4200">
                  <c:v>34.427599999999998</c:v>
                </c:pt>
                <c:pt idx="4201">
                  <c:v>34.441090000000003</c:v>
                </c:pt>
                <c:pt idx="4202">
                  <c:v>34.400970000000001</c:v>
                </c:pt>
                <c:pt idx="4203">
                  <c:v>34.386090000000003</c:v>
                </c:pt>
                <c:pt idx="4204">
                  <c:v>34.339030000000001</c:v>
                </c:pt>
                <c:pt idx="4205">
                  <c:v>34.361420000000003</c:v>
                </c:pt>
                <c:pt idx="4206">
                  <c:v>34.335180000000001</c:v>
                </c:pt>
                <c:pt idx="4207">
                  <c:v>34.384799999999998</c:v>
                </c:pt>
                <c:pt idx="4208">
                  <c:v>34.330260000000003</c:v>
                </c:pt>
                <c:pt idx="4209">
                  <c:v>34.368859999999998</c:v>
                </c:pt>
                <c:pt idx="4210">
                  <c:v>34.309150000000002</c:v>
                </c:pt>
                <c:pt idx="4211">
                  <c:v>34.311390000000003</c:v>
                </c:pt>
                <c:pt idx="4212">
                  <c:v>34.28687</c:v>
                </c:pt>
                <c:pt idx="4213">
                  <c:v>34.235320000000002</c:v>
                </c:pt>
                <c:pt idx="4214">
                  <c:v>34.233130000000003</c:v>
                </c:pt>
                <c:pt idx="4215">
                  <c:v>34.25459</c:v>
                </c:pt>
                <c:pt idx="4216">
                  <c:v>34.205669999999998</c:v>
                </c:pt>
                <c:pt idx="4217">
                  <c:v>34.201700000000002</c:v>
                </c:pt>
                <c:pt idx="4218">
                  <c:v>34.12294</c:v>
                </c:pt>
                <c:pt idx="4219">
                  <c:v>34.197139999999997</c:v>
                </c:pt>
                <c:pt idx="4220">
                  <c:v>34.23509</c:v>
                </c:pt>
                <c:pt idx="4221">
                  <c:v>34.194049999999997</c:v>
                </c:pt>
                <c:pt idx="4222">
                  <c:v>34.216799999999999</c:v>
                </c:pt>
                <c:pt idx="4223">
                  <c:v>34.22504</c:v>
                </c:pt>
                <c:pt idx="4224">
                  <c:v>34.209940000000003</c:v>
                </c:pt>
                <c:pt idx="4225">
                  <c:v>34.195839999999997</c:v>
                </c:pt>
                <c:pt idx="4226">
                  <c:v>34.215119999999999</c:v>
                </c:pt>
                <c:pt idx="4227">
                  <c:v>34.074109999999997</c:v>
                </c:pt>
                <c:pt idx="4228">
                  <c:v>34.062899999999999</c:v>
                </c:pt>
                <c:pt idx="4229">
                  <c:v>34.048670000000001</c:v>
                </c:pt>
                <c:pt idx="4230">
                  <c:v>34.026809999999998</c:v>
                </c:pt>
                <c:pt idx="4231">
                  <c:v>34.026449999999997</c:v>
                </c:pt>
                <c:pt idx="4232">
                  <c:v>34.012210000000003</c:v>
                </c:pt>
                <c:pt idx="4233">
                  <c:v>34.02422</c:v>
                </c:pt>
                <c:pt idx="4234">
                  <c:v>33.966799999999999</c:v>
                </c:pt>
                <c:pt idx="4235">
                  <c:v>33.9694</c:v>
                </c:pt>
                <c:pt idx="4236">
                  <c:v>33.9726</c:v>
                </c:pt>
                <c:pt idx="4237">
                  <c:v>34.005879999999998</c:v>
                </c:pt>
                <c:pt idx="4238">
                  <c:v>33.926549999999999</c:v>
                </c:pt>
                <c:pt idx="4239">
                  <c:v>33.996510000000001</c:v>
                </c:pt>
                <c:pt idx="4240">
                  <c:v>33.948799999999999</c:v>
                </c:pt>
                <c:pt idx="4241">
                  <c:v>33.867449999999998</c:v>
                </c:pt>
                <c:pt idx="4242">
                  <c:v>33.86036</c:v>
                </c:pt>
                <c:pt idx="4243">
                  <c:v>33.908209999999997</c:v>
                </c:pt>
                <c:pt idx="4244">
                  <c:v>34.008009999999999</c:v>
                </c:pt>
                <c:pt idx="4245">
                  <c:v>33.985999999999997</c:v>
                </c:pt>
                <c:pt idx="4246">
                  <c:v>33.94218</c:v>
                </c:pt>
                <c:pt idx="4247">
                  <c:v>33.938980000000001</c:v>
                </c:pt>
                <c:pt idx="4248">
                  <c:v>33.93103</c:v>
                </c:pt>
                <c:pt idx="4249">
                  <c:v>33.841549999999998</c:v>
                </c:pt>
                <c:pt idx="4250">
                  <c:v>33.84939</c:v>
                </c:pt>
                <c:pt idx="4251">
                  <c:v>33.92069</c:v>
                </c:pt>
                <c:pt idx="4252">
                  <c:v>33.927219999999998</c:v>
                </c:pt>
                <c:pt idx="4253">
                  <c:v>33.935169999999999</c:v>
                </c:pt>
                <c:pt idx="4254">
                  <c:v>33.958649999999999</c:v>
                </c:pt>
                <c:pt idx="4255">
                  <c:v>33.911160000000002</c:v>
                </c:pt>
                <c:pt idx="4256">
                  <c:v>33.889629999999997</c:v>
                </c:pt>
                <c:pt idx="4257">
                  <c:v>33.952820000000003</c:v>
                </c:pt>
                <c:pt idx="4258">
                  <c:v>33.890819999999998</c:v>
                </c:pt>
                <c:pt idx="4259">
                  <c:v>33.872720000000001</c:v>
                </c:pt>
                <c:pt idx="4260">
                  <c:v>33.908029999999997</c:v>
                </c:pt>
                <c:pt idx="4261">
                  <c:v>33.846600000000002</c:v>
                </c:pt>
                <c:pt idx="4262">
                  <c:v>33.805390000000003</c:v>
                </c:pt>
                <c:pt idx="4263">
                  <c:v>33.838430000000002</c:v>
                </c:pt>
                <c:pt idx="4264">
                  <c:v>33.834229999999998</c:v>
                </c:pt>
                <c:pt idx="4265">
                  <c:v>33.824190000000002</c:v>
                </c:pt>
                <c:pt idx="4266">
                  <c:v>33.818309999999997</c:v>
                </c:pt>
                <c:pt idx="4267">
                  <c:v>33.771850000000001</c:v>
                </c:pt>
                <c:pt idx="4268">
                  <c:v>33.835189999999997</c:v>
                </c:pt>
                <c:pt idx="4269">
                  <c:v>33.785769999999999</c:v>
                </c:pt>
                <c:pt idx="4270">
                  <c:v>33.760399999999997</c:v>
                </c:pt>
                <c:pt idx="4271">
                  <c:v>33.710990000000002</c:v>
                </c:pt>
                <c:pt idx="4272">
                  <c:v>33.749499999999998</c:v>
                </c:pt>
                <c:pt idx="4273">
                  <c:v>33.743090000000002</c:v>
                </c:pt>
                <c:pt idx="4274">
                  <c:v>33.667450000000002</c:v>
                </c:pt>
                <c:pt idx="4275">
                  <c:v>33.688459999999999</c:v>
                </c:pt>
                <c:pt idx="4276">
                  <c:v>33.696980000000003</c:v>
                </c:pt>
                <c:pt idx="4277">
                  <c:v>33.74098</c:v>
                </c:pt>
                <c:pt idx="4278">
                  <c:v>33.727420000000002</c:v>
                </c:pt>
                <c:pt idx="4279">
                  <c:v>33.70147</c:v>
                </c:pt>
                <c:pt idx="4280">
                  <c:v>33.66865</c:v>
                </c:pt>
                <c:pt idx="4281">
                  <c:v>33.623170000000002</c:v>
                </c:pt>
                <c:pt idx="4282">
                  <c:v>33.610799999999998</c:v>
                </c:pt>
                <c:pt idx="4283">
                  <c:v>33.623060000000002</c:v>
                </c:pt>
                <c:pt idx="4284">
                  <c:v>33.53154</c:v>
                </c:pt>
                <c:pt idx="4285">
                  <c:v>33.477609999999999</c:v>
                </c:pt>
                <c:pt idx="4286">
                  <c:v>33.470820000000003</c:v>
                </c:pt>
                <c:pt idx="4287">
                  <c:v>33.498350000000002</c:v>
                </c:pt>
                <c:pt idx="4288">
                  <c:v>33.505540000000003</c:v>
                </c:pt>
                <c:pt idx="4289">
                  <c:v>33.456650000000003</c:v>
                </c:pt>
                <c:pt idx="4290">
                  <c:v>33.438830000000003</c:v>
                </c:pt>
                <c:pt idx="4291">
                  <c:v>33.414560000000002</c:v>
                </c:pt>
                <c:pt idx="4292">
                  <c:v>33.446289999999998</c:v>
                </c:pt>
                <c:pt idx="4293">
                  <c:v>33.548319999999997</c:v>
                </c:pt>
                <c:pt idx="4294">
                  <c:v>33.535269999999997</c:v>
                </c:pt>
                <c:pt idx="4295">
                  <c:v>33.530320000000003</c:v>
                </c:pt>
                <c:pt idx="4296">
                  <c:v>33.507449999999999</c:v>
                </c:pt>
                <c:pt idx="4297">
                  <c:v>33.477719999999998</c:v>
                </c:pt>
                <c:pt idx="4298">
                  <c:v>33.467080000000003</c:v>
                </c:pt>
                <c:pt idx="4299">
                  <c:v>33.456580000000002</c:v>
                </c:pt>
                <c:pt idx="4300">
                  <c:v>33.463270000000001</c:v>
                </c:pt>
                <c:pt idx="4301">
                  <c:v>33.500619999999998</c:v>
                </c:pt>
                <c:pt idx="4302">
                  <c:v>33.430810000000001</c:v>
                </c:pt>
                <c:pt idx="4303">
                  <c:v>33.524850000000001</c:v>
                </c:pt>
                <c:pt idx="4304">
                  <c:v>33.429519999999997</c:v>
                </c:pt>
                <c:pt idx="4305">
                  <c:v>33.426749999999998</c:v>
                </c:pt>
                <c:pt idx="4306">
                  <c:v>33.416789999999999</c:v>
                </c:pt>
                <c:pt idx="4307">
                  <c:v>33.36092</c:v>
                </c:pt>
                <c:pt idx="4308">
                  <c:v>33.452979999999997</c:v>
                </c:pt>
                <c:pt idx="4309">
                  <c:v>33.432360000000003</c:v>
                </c:pt>
                <c:pt idx="4310">
                  <c:v>33.461370000000002</c:v>
                </c:pt>
                <c:pt idx="4311">
                  <c:v>33.383000000000003</c:v>
                </c:pt>
                <c:pt idx="4312">
                  <c:v>33.437420000000003</c:v>
                </c:pt>
                <c:pt idx="4313">
                  <c:v>33.429479999999998</c:v>
                </c:pt>
                <c:pt idx="4314">
                  <c:v>33.415349999999997</c:v>
                </c:pt>
                <c:pt idx="4315">
                  <c:v>33.348410000000001</c:v>
                </c:pt>
                <c:pt idx="4316">
                  <c:v>33.360320000000002</c:v>
                </c:pt>
                <c:pt idx="4317">
                  <c:v>33.334240000000001</c:v>
                </c:pt>
                <c:pt idx="4318">
                  <c:v>33.394460000000002</c:v>
                </c:pt>
                <c:pt idx="4319">
                  <c:v>33.360950000000003</c:v>
                </c:pt>
                <c:pt idx="4320">
                  <c:v>33.390900000000002</c:v>
                </c:pt>
                <c:pt idx="4321">
                  <c:v>33.382269999999998</c:v>
                </c:pt>
                <c:pt idx="4322">
                  <c:v>33.302039999999998</c:v>
                </c:pt>
                <c:pt idx="4323">
                  <c:v>33.265439999999998</c:v>
                </c:pt>
                <c:pt idx="4324">
                  <c:v>33.21734</c:v>
                </c:pt>
                <c:pt idx="4325">
                  <c:v>33.214320000000001</c:v>
                </c:pt>
                <c:pt idx="4326">
                  <c:v>33.209389999999999</c:v>
                </c:pt>
                <c:pt idx="4327">
                  <c:v>33.20382</c:v>
                </c:pt>
                <c:pt idx="4328">
                  <c:v>33.147640000000003</c:v>
                </c:pt>
                <c:pt idx="4329">
                  <c:v>33.198279999999997</c:v>
                </c:pt>
                <c:pt idx="4330">
                  <c:v>33.209580000000003</c:v>
                </c:pt>
                <c:pt idx="4331">
                  <c:v>33.197600000000001</c:v>
                </c:pt>
                <c:pt idx="4332">
                  <c:v>33.180070000000001</c:v>
                </c:pt>
                <c:pt idx="4333">
                  <c:v>33.177289999999999</c:v>
                </c:pt>
                <c:pt idx="4334">
                  <c:v>33.184449999999998</c:v>
                </c:pt>
                <c:pt idx="4335">
                  <c:v>33.163809999999998</c:v>
                </c:pt>
                <c:pt idx="4336">
                  <c:v>33.170059999999999</c:v>
                </c:pt>
                <c:pt idx="4337">
                  <c:v>33.194690000000001</c:v>
                </c:pt>
                <c:pt idx="4338">
                  <c:v>33.146239999999999</c:v>
                </c:pt>
                <c:pt idx="4339">
                  <c:v>33.060389999999998</c:v>
                </c:pt>
                <c:pt idx="4340">
                  <c:v>32.998559999999998</c:v>
                </c:pt>
                <c:pt idx="4341">
                  <c:v>33.068730000000002</c:v>
                </c:pt>
                <c:pt idx="4342">
                  <c:v>33.025489999999998</c:v>
                </c:pt>
                <c:pt idx="4343">
                  <c:v>33.133749999999999</c:v>
                </c:pt>
                <c:pt idx="4344">
                  <c:v>33.161380000000001</c:v>
                </c:pt>
                <c:pt idx="4345">
                  <c:v>33.062469999999998</c:v>
                </c:pt>
                <c:pt idx="4346">
                  <c:v>33.041980000000002</c:v>
                </c:pt>
                <c:pt idx="4347">
                  <c:v>33.091200000000001</c:v>
                </c:pt>
                <c:pt idx="4348">
                  <c:v>33.04327</c:v>
                </c:pt>
                <c:pt idx="4349">
                  <c:v>33.096290000000003</c:v>
                </c:pt>
                <c:pt idx="4350">
                  <c:v>32.968609999999998</c:v>
                </c:pt>
                <c:pt idx="4351">
                  <c:v>33.070309999999999</c:v>
                </c:pt>
                <c:pt idx="4352">
                  <c:v>33.069310000000002</c:v>
                </c:pt>
                <c:pt idx="4353">
                  <c:v>33.034230000000001</c:v>
                </c:pt>
                <c:pt idx="4354">
                  <c:v>33.008769999999998</c:v>
                </c:pt>
                <c:pt idx="4355">
                  <c:v>32.988959999999999</c:v>
                </c:pt>
                <c:pt idx="4356">
                  <c:v>32.992240000000002</c:v>
                </c:pt>
                <c:pt idx="4357">
                  <c:v>33.015599999999999</c:v>
                </c:pt>
                <c:pt idx="4358">
                  <c:v>33.012439999999998</c:v>
                </c:pt>
                <c:pt idx="4359">
                  <c:v>33.025120000000001</c:v>
                </c:pt>
                <c:pt idx="4360">
                  <c:v>32.984000000000002</c:v>
                </c:pt>
                <c:pt idx="4361">
                  <c:v>32.933929999999997</c:v>
                </c:pt>
                <c:pt idx="4362">
                  <c:v>32.971809999999998</c:v>
                </c:pt>
                <c:pt idx="4363">
                  <c:v>32.970370000000003</c:v>
                </c:pt>
                <c:pt idx="4364">
                  <c:v>32.921509999999998</c:v>
                </c:pt>
                <c:pt idx="4365">
                  <c:v>32.845230000000001</c:v>
                </c:pt>
                <c:pt idx="4366">
                  <c:v>32.908439999999999</c:v>
                </c:pt>
                <c:pt idx="4367">
                  <c:v>32.917569999999998</c:v>
                </c:pt>
                <c:pt idx="4368">
                  <c:v>32.913249999999998</c:v>
                </c:pt>
                <c:pt idx="4369">
                  <c:v>32.877339999999997</c:v>
                </c:pt>
                <c:pt idx="4370">
                  <c:v>32.861919999999998</c:v>
                </c:pt>
                <c:pt idx="4371">
                  <c:v>32.750579999999999</c:v>
                </c:pt>
                <c:pt idx="4372">
                  <c:v>32.894950000000001</c:v>
                </c:pt>
                <c:pt idx="4373">
                  <c:v>32.8947</c:v>
                </c:pt>
                <c:pt idx="4374">
                  <c:v>32.841349999999998</c:v>
                </c:pt>
                <c:pt idx="4375">
                  <c:v>32.882129999999997</c:v>
                </c:pt>
                <c:pt idx="4376">
                  <c:v>32.869759999999999</c:v>
                </c:pt>
                <c:pt idx="4377">
                  <c:v>32.895130000000002</c:v>
                </c:pt>
                <c:pt idx="4378">
                  <c:v>32.906820000000003</c:v>
                </c:pt>
                <c:pt idx="4379">
                  <c:v>32.891959999999997</c:v>
                </c:pt>
                <c:pt idx="4380">
                  <c:v>32.872779999999999</c:v>
                </c:pt>
                <c:pt idx="4381">
                  <c:v>32.856200000000001</c:v>
                </c:pt>
                <c:pt idx="4382">
                  <c:v>32.87885</c:v>
                </c:pt>
                <c:pt idx="4383">
                  <c:v>32.79336</c:v>
                </c:pt>
                <c:pt idx="4384">
                  <c:v>32.723120000000002</c:v>
                </c:pt>
                <c:pt idx="4385">
                  <c:v>32.750219999999999</c:v>
                </c:pt>
                <c:pt idx="4386">
                  <c:v>32.770319999999998</c:v>
                </c:pt>
                <c:pt idx="4387">
                  <c:v>32.772590000000001</c:v>
                </c:pt>
                <c:pt idx="4388">
                  <c:v>32.738900000000001</c:v>
                </c:pt>
                <c:pt idx="4389">
                  <c:v>32.82676</c:v>
                </c:pt>
                <c:pt idx="4390">
                  <c:v>32.775570000000002</c:v>
                </c:pt>
                <c:pt idx="4391">
                  <c:v>32.726390000000002</c:v>
                </c:pt>
                <c:pt idx="4392">
                  <c:v>32.774729999999998</c:v>
                </c:pt>
                <c:pt idx="4393">
                  <c:v>32.694650000000003</c:v>
                </c:pt>
                <c:pt idx="4394">
                  <c:v>32.691920000000003</c:v>
                </c:pt>
                <c:pt idx="4395">
                  <c:v>32.739910000000002</c:v>
                </c:pt>
                <c:pt idx="4396">
                  <c:v>32.724080000000001</c:v>
                </c:pt>
                <c:pt idx="4397">
                  <c:v>32.69623</c:v>
                </c:pt>
                <c:pt idx="4398">
                  <c:v>32.687390000000001</c:v>
                </c:pt>
                <c:pt idx="4399">
                  <c:v>32.705350000000003</c:v>
                </c:pt>
                <c:pt idx="4400">
                  <c:v>32.717829999999999</c:v>
                </c:pt>
                <c:pt idx="4401">
                  <c:v>32.61215</c:v>
                </c:pt>
                <c:pt idx="4402">
                  <c:v>32.70917</c:v>
                </c:pt>
                <c:pt idx="4403">
                  <c:v>32.65945</c:v>
                </c:pt>
                <c:pt idx="4404">
                  <c:v>32.66534</c:v>
                </c:pt>
                <c:pt idx="4405">
                  <c:v>32.613720000000001</c:v>
                </c:pt>
                <c:pt idx="4406">
                  <c:v>32.647759999999998</c:v>
                </c:pt>
                <c:pt idx="4407">
                  <c:v>32.597180000000002</c:v>
                </c:pt>
                <c:pt idx="4408">
                  <c:v>32.586109999999998</c:v>
                </c:pt>
                <c:pt idx="4409">
                  <c:v>32.630800000000001</c:v>
                </c:pt>
                <c:pt idx="4410">
                  <c:v>32.600810000000003</c:v>
                </c:pt>
                <c:pt idx="4411">
                  <c:v>32.55538</c:v>
                </c:pt>
                <c:pt idx="4412">
                  <c:v>32.574959999999997</c:v>
                </c:pt>
                <c:pt idx="4413">
                  <c:v>32.59543</c:v>
                </c:pt>
                <c:pt idx="4414">
                  <c:v>32.550280000000001</c:v>
                </c:pt>
                <c:pt idx="4415">
                  <c:v>32.518630000000002</c:v>
                </c:pt>
                <c:pt idx="4416">
                  <c:v>32.482970000000002</c:v>
                </c:pt>
                <c:pt idx="4417">
                  <c:v>32.471580000000003</c:v>
                </c:pt>
                <c:pt idx="4418">
                  <c:v>32.55977</c:v>
                </c:pt>
                <c:pt idx="4419">
                  <c:v>32.523409999999998</c:v>
                </c:pt>
                <c:pt idx="4420">
                  <c:v>32.385150000000003</c:v>
                </c:pt>
                <c:pt idx="4421">
                  <c:v>32.439480000000003</c:v>
                </c:pt>
                <c:pt idx="4422">
                  <c:v>32.462420000000002</c:v>
                </c:pt>
                <c:pt idx="4423">
                  <c:v>32.424480000000003</c:v>
                </c:pt>
                <c:pt idx="4424">
                  <c:v>32.489879999999999</c:v>
                </c:pt>
                <c:pt idx="4425">
                  <c:v>32.489060000000002</c:v>
                </c:pt>
                <c:pt idx="4426">
                  <c:v>32.472769999999997</c:v>
                </c:pt>
                <c:pt idx="4427">
                  <c:v>32.432859999999998</c:v>
                </c:pt>
                <c:pt idx="4428">
                  <c:v>32.48124</c:v>
                </c:pt>
                <c:pt idx="4429">
                  <c:v>32.465330000000002</c:v>
                </c:pt>
                <c:pt idx="4430">
                  <c:v>32.436279999999996</c:v>
                </c:pt>
                <c:pt idx="4431">
                  <c:v>32.42783</c:v>
                </c:pt>
                <c:pt idx="4432">
                  <c:v>32.365780000000001</c:v>
                </c:pt>
                <c:pt idx="4433">
                  <c:v>32.413440000000001</c:v>
                </c:pt>
                <c:pt idx="4434">
                  <c:v>32.386659999999999</c:v>
                </c:pt>
                <c:pt idx="4435">
                  <c:v>32.386699999999998</c:v>
                </c:pt>
                <c:pt idx="4436">
                  <c:v>32.344610000000003</c:v>
                </c:pt>
                <c:pt idx="4437">
                  <c:v>32.372610000000002</c:v>
                </c:pt>
                <c:pt idx="4438">
                  <c:v>32.394689999999997</c:v>
                </c:pt>
                <c:pt idx="4439">
                  <c:v>32.416289999999996</c:v>
                </c:pt>
                <c:pt idx="4440">
                  <c:v>32.411749999999998</c:v>
                </c:pt>
                <c:pt idx="4441">
                  <c:v>32.412660000000002</c:v>
                </c:pt>
                <c:pt idx="4442">
                  <c:v>32.345440000000004</c:v>
                </c:pt>
                <c:pt idx="4443">
                  <c:v>32.357520000000001</c:v>
                </c:pt>
                <c:pt idx="4444">
                  <c:v>32.41133</c:v>
                </c:pt>
                <c:pt idx="4445">
                  <c:v>32.372579999999999</c:v>
                </c:pt>
                <c:pt idx="4446">
                  <c:v>32.362220000000001</c:v>
                </c:pt>
                <c:pt idx="4447">
                  <c:v>32.29054</c:v>
                </c:pt>
                <c:pt idx="4448">
                  <c:v>32.356430000000003</c:v>
                </c:pt>
                <c:pt idx="4449">
                  <c:v>32.293089999999999</c:v>
                </c:pt>
                <c:pt idx="4450">
                  <c:v>32.244059999999998</c:v>
                </c:pt>
                <c:pt idx="4451">
                  <c:v>32.311030000000002</c:v>
                </c:pt>
                <c:pt idx="4452">
                  <c:v>32.256160000000001</c:v>
                </c:pt>
                <c:pt idx="4453">
                  <c:v>32.256059999999998</c:v>
                </c:pt>
                <c:pt idx="4454">
                  <c:v>32.198509999999999</c:v>
                </c:pt>
                <c:pt idx="4455">
                  <c:v>32.222920000000002</c:v>
                </c:pt>
                <c:pt idx="4456">
                  <c:v>32.254980000000003</c:v>
                </c:pt>
                <c:pt idx="4457">
                  <c:v>32.261749999999999</c:v>
                </c:pt>
                <c:pt idx="4458">
                  <c:v>32.220649999999999</c:v>
                </c:pt>
                <c:pt idx="4459">
                  <c:v>32.215260000000001</c:v>
                </c:pt>
                <c:pt idx="4460">
                  <c:v>32.220970000000001</c:v>
                </c:pt>
                <c:pt idx="4461">
                  <c:v>32.222740000000002</c:v>
                </c:pt>
                <c:pt idx="4462">
                  <c:v>32.215470000000003</c:v>
                </c:pt>
                <c:pt idx="4463">
                  <c:v>32.175429999999999</c:v>
                </c:pt>
                <c:pt idx="4464">
                  <c:v>32.219790000000003</c:v>
                </c:pt>
                <c:pt idx="4465">
                  <c:v>32.200449999999996</c:v>
                </c:pt>
                <c:pt idx="4466">
                  <c:v>32.149569999999997</c:v>
                </c:pt>
                <c:pt idx="4467">
                  <c:v>32.117730000000002</c:v>
                </c:pt>
                <c:pt idx="4468">
                  <c:v>32.162309999999998</c:v>
                </c:pt>
                <c:pt idx="4469">
                  <c:v>32.173279999999998</c:v>
                </c:pt>
                <c:pt idx="4470">
                  <c:v>32.150039999999997</c:v>
                </c:pt>
                <c:pt idx="4471">
                  <c:v>32.129939999999998</c:v>
                </c:pt>
                <c:pt idx="4472">
                  <c:v>32.146090000000001</c:v>
                </c:pt>
                <c:pt idx="4473">
                  <c:v>32.075490000000002</c:v>
                </c:pt>
                <c:pt idx="4474">
                  <c:v>32.042450000000002</c:v>
                </c:pt>
                <c:pt idx="4475">
                  <c:v>32.049819999999997</c:v>
                </c:pt>
                <c:pt idx="4476">
                  <c:v>32.051470000000002</c:v>
                </c:pt>
                <c:pt idx="4477">
                  <c:v>32.046909999999997</c:v>
                </c:pt>
                <c:pt idx="4478">
                  <c:v>32.054279999999999</c:v>
                </c:pt>
                <c:pt idx="4479">
                  <c:v>32.137709999999998</c:v>
                </c:pt>
                <c:pt idx="4480">
                  <c:v>32.109969999999997</c:v>
                </c:pt>
                <c:pt idx="4481">
                  <c:v>32.009309999999999</c:v>
                </c:pt>
                <c:pt idx="4482">
                  <c:v>32.033790000000003</c:v>
                </c:pt>
                <c:pt idx="4483">
                  <c:v>32.040329999999997</c:v>
                </c:pt>
                <c:pt idx="4484">
                  <c:v>32.017969999999998</c:v>
                </c:pt>
                <c:pt idx="4485">
                  <c:v>32.034109999999998</c:v>
                </c:pt>
                <c:pt idx="4486">
                  <c:v>32.058779999999999</c:v>
                </c:pt>
                <c:pt idx="4487">
                  <c:v>31.982309999999998</c:v>
                </c:pt>
                <c:pt idx="4488">
                  <c:v>32.016710000000003</c:v>
                </c:pt>
                <c:pt idx="4489">
                  <c:v>31.989850000000001</c:v>
                </c:pt>
                <c:pt idx="4490">
                  <c:v>32.010159999999999</c:v>
                </c:pt>
                <c:pt idx="4491">
                  <c:v>31.853429999999999</c:v>
                </c:pt>
                <c:pt idx="4492">
                  <c:v>31.970230000000001</c:v>
                </c:pt>
                <c:pt idx="4493">
                  <c:v>31.93019</c:v>
                </c:pt>
                <c:pt idx="4494">
                  <c:v>31.940860000000001</c:v>
                </c:pt>
                <c:pt idx="4495">
                  <c:v>31.907530000000001</c:v>
                </c:pt>
                <c:pt idx="4496">
                  <c:v>31.8933</c:v>
                </c:pt>
                <c:pt idx="4497">
                  <c:v>31.91497</c:v>
                </c:pt>
                <c:pt idx="4498">
                  <c:v>31.976690000000001</c:v>
                </c:pt>
                <c:pt idx="4499">
                  <c:v>31.928380000000001</c:v>
                </c:pt>
                <c:pt idx="4500">
                  <c:v>31.898230000000002</c:v>
                </c:pt>
                <c:pt idx="4501">
                  <c:v>31.913180000000001</c:v>
                </c:pt>
                <c:pt idx="4502">
                  <c:v>31.92428</c:v>
                </c:pt>
                <c:pt idx="4503">
                  <c:v>31.913620000000002</c:v>
                </c:pt>
                <c:pt idx="4504">
                  <c:v>31.971530000000001</c:v>
                </c:pt>
                <c:pt idx="4505">
                  <c:v>31.93206</c:v>
                </c:pt>
                <c:pt idx="4506">
                  <c:v>31.886869999999998</c:v>
                </c:pt>
                <c:pt idx="4507">
                  <c:v>31.85444</c:v>
                </c:pt>
                <c:pt idx="4508">
                  <c:v>31.811589999999999</c:v>
                </c:pt>
                <c:pt idx="4509">
                  <c:v>31.832789999999999</c:v>
                </c:pt>
                <c:pt idx="4510">
                  <c:v>31.850670000000001</c:v>
                </c:pt>
                <c:pt idx="4511">
                  <c:v>31.829809999999998</c:v>
                </c:pt>
                <c:pt idx="4512">
                  <c:v>31.88748</c:v>
                </c:pt>
                <c:pt idx="4513">
                  <c:v>31.80817</c:v>
                </c:pt>
                <c:pt idx="4514">
                  <c:v>31.898250000000001</c:v>
                </c:pt>
                <c:pt idx="4515">
                  <c:v>31.80001</c:v>
                </c:pt>
                <c:pt idx="4516">
                  <c:v>31.803139999999999</c:v>
                </c:pt>
                <c:pt idx="4517">
                  <c:v>31.817879999999999</c:v>
                </c:pt>
                <c:pt idx="4518">
                  <c:v>31.835100000000001</c:v>
                </c:pt>
                <c:pt idx="4519">
                  <c:v>31.77721</c:v>
                </c:pt>
                <c:pt idx="4520">
                  <c:v>31.789449999999999</c:v>
                </c:pt>
                <c:pt idx="4521">
                  <c:v>31.799510000000001</c:v>
                </c:pt>
                <c:pt idx="4522">
                  <c:v>31.777370000000001</c:v>
                </c:pt>
                <c:pt idx="4523">
                  <c:v>31.75414</c:v>
                </c:pt>
                <c:pt idx="4524">
                  <c:v>31.745719999999999</c:v>
                </c:pt>
                <c:pt idx="4525">
                  <c:v>31.710429999999999</c:v>
                </c:pt>
                <c:pt idx="4526">
                  <c:v>31.757370000000002</c:v>
                </c:pt>
                <c:pt idx="4527">
                  <c:v>31.75216</c:v>
                </c:pt>
                <c:pt idx="4528">
                  <c:v>31.728829999999999</c:v>
                </c:pt>
                <c:pt idx="4529">
                  <c:v>31.694649999999999</c:v>
                </c:pt>
                <c:pt idx="4530">
                  <c:v>31.716470000000001</c:v>
                </c:pt>
                <c:pt idx="4531">
                  <c:v>31.609079999999999</c:v>
                </c:pt>
                <c:pt idx="4532">
                  <c:v>31.688929999999999</c:v>
                </c:pt>
                <c:pt idx="4533">
                  <c:v>31.739540000000002</c:v>
                </c:pt>
                <c:pt idx="4534">
                  <c:v>31.739329999999999</c:v>
                </c:pt>
                <c:pt idx="4535">
                  <c:v>31.64547</c:v>
                </c:pt>
                <c:pt idx="4536">
                  <c:v>31.686620000000001</c:v>
                </c:pt>
                <c:pt idx="4537">
                  <c:v>31.667539999999999</c:v>
                </c:pt>
                <c:pt idx="4538">
                  <c:v>31.63616</c:v>
                </c:pt>
                <c:pt idx="4539">
                  <c:v>31.657209999999999</c:v>
                </c:pt>
                <c:pt idx="4540">
                  <c:v>31.639890000000001</c:v>
                </c:pt>
                <c:pt idx="4541">
                  <c:v>31.661639999999998</c:v>
                </c:pt>
                <c:pt idx="4542">
                  <c:v>31.609120000000001</c:v>
                </c:pt>
                <c:pt idx="4543">
                  <c:v>31.491499999999998</c:v>
                </c:pt>
                <c:pt idx="4544">
                  <c:v>31.463750000000001</c:v>
                </c:pt>
                <c:pt idx="4545">
                  <c:v>31.47823</c:v>
                </c:pt>
                <c:pt idx="4546">
                  <c:v>31.4816</c:v>
                </c:pt>
                <c:pt idx="4547">
                  <c:v>31.527339999999999</c:v>
                </c:pt>
                <c:pt idx="4548">
                  <c:v>31.529350000000001</c:v>
                </c:pt>
                <c:pt idx="4549">
                  <c:v>31.52065</c:v>
                </c:pt>
                <c:pt idx="4550">
                  <c:v>31.500080000000001</c:v>
                </c:pt>
                <c:pt idx="4551">
                  <c:v>31.45411</c:v>
                </c:pt>
                <c:pt idx="4552">
                  <c:v>31.447679999999998</c:v>
                </c:pt>
                <c:pt idx="4553">
                  <c:v>31.579499999999999</c:v>
                </c:pt>
                <c:pt idx="4554">
                  <c:v>31.561119999999999</c:v>
                </c:pt>
                <c:pt idx="4555">
                  <c:v>31.575500000000002</c:v>
                </c:pt>
                <c:pt idx="4556">
                  <c:v>31.552890000000001</c:v>
                </c:pt>
                <c:pt idx="4557">
                  <c:v>31.479869999999998</c:v>
                </c:pt>
                <c:pt idx="4558">
                  <c:v>31.502739999999999</c:v>
                </c:pt>
                <c:pt idx="4559">
                  <c:v>31.539660000000001</c:v>
                </c:pt>
                <c:pt idx="4560">
                  <c:v>31.5059</c:v>
                </c:pt>
                <c:pt idx="4561">
                  <c:v>31.493189999999998</c:v>
                </c:pt>
                <c:pt idx="4562">
                  <c:v>31.50911</c:v>
                </c:pt>
                <c:pt idx="4563">
                  <c:v>31.451339999999998</c:v>
                </c:pt>
                <c:pt idx="4564">
                  <c:v>31.518450000000001</c:v>
                </c:pt>
                <c:pt idx="4565">
                  <c:v>31.49567</c:v>
                </c:pt>
                <c:pt idx="4566">
                  <c:v>31.519100000000002</c:v>
                </c:pt>
                <c:pt idx="4567">
                  <c:v>31.473479999999999</c:v>
                </c:pt>
                <c:pt idx="4568">
                  <c:v>31.465070000000001</c:v>
                </c:pt>
                <c:pt idx="4569">
                  <c:v>31.391909999999999</c:v>
                </c:pt>
                <c:pt idx="4570">
                  <c:v>31.476970000000001</c:v>
                </c:pt>
                <c:pt idx="4571">
                  <c:v>31.509650000000001</c:v>
                </c:pt>
                <c:pt idx="4572">
                  <c:v>31.444649999999999</c:v>
                </c:pt>
                <c:pt idx="4573">
                  <c:v>31.454419999999999</c:v>
                </c:pt>
                <c:pt idx="4574">
                  <c:v>31.430440000000001</c:v>
                </c:pt>
                <c:pt idx="4575">
                  <c:v>31.395029999999998</c:v>
                </c:pt>
                <c:pt idx="4576">
                  <c:v>31.414739999999998</c:v>
                </c:pt>
                <c:pt idx="4577">
                  <c:v>31.40428</c:v>
                </c:pt>
                <c:pt idx="4578">
                  <c:v>31.376239999999999</c:v>
                </c:pt>
                <c:pt idx="4579">
                  <c:v>31.40992</c:v>
                </c:pt>
                <c:pt idx="4580">
                  <c:v>31.36074</c:v>
                </c:pt>
                <c:pt idx="4581">
                  <c:v>31.417909999999999</c:v>
                </c:pt>
                <c:pt idx="4582">
                  <c:v>31.44764</c:v>
                </c:pt>
                <c:pt idx="4583">
                  <c:v>31.44706</c:v>
                </c:pt>
                <c:pt idx="4584">
                  <c:v>31.431100000000001</c:v>
                </c:pt>
                <c:pt idx="4585">
                  <c:v>31.342649999999999</c:v>
                </c:pt>
                <c:pt idx="4586">
                  <c:v>31.409600000000001</c:v>
                </c:pt>
                <c:pt idx="4587">
                  <c:v>31.403849999999998</c:v>
                </c:pt>
                <c:pt idx="4588">
                  <c:v>31.385370000000002</c:v>
                </c:pt>
                <c:pt idx="4589">
                  <c:v>31.32095</c:v>
                </c:pt>
                <c:pt idx="4590">
                  <c:v>31.302219999999998</c:v>
                </c:pt>
                <c:pt idx="4591">
                  <c:v>31.265540000000001</c:v>
                </c:pt>
                <c:pt idx="4592">
                  <c:v>31.260909999999999</c:v>
                </c:pt>
                <c:pt idx="4593">
                  <c:v>31.23545</c:v>
                </c:pt>
                <c:pt idx="4594">
                  <c:v>31.204219999999999</c:v>
                </c:pt>
                <c:pt idx="4595">
                  <c:v>31.30519</c:v>
                </c:pt>
                <c:pt idx="4596">
                  <c:v>31.30865</c:v>
                </c:pt>
                <c:pt idx="4597">
                  <c:v>31.26972</c:v>
                </c:pt>
                <c:pt idx="4598">
                  <c:v>31.249369999999999</c:v>
                </c:pt>
                <c:pt idx="4599">
                  <c:v>31.32863</c:v>
                </c:pt>
                <c:pt idx="4600">
                  <c:v>31.30631</c:v>
                </c:pt>
                <c:pt idx="4601">
                  <c:v>31.259840000000001</c:v>
                </c:pt>
                <c:pt idx="4602">
                  <c:v>31.2621</c:v>
                </c:pt>
                <c:pt idx="4603">
                  <c:v>31.261559999999999</c:v>
                </c:pt>
                <c:pt idx="4604">
                  <c:v>31.242889999999999</c:v>
                </c:pt>
                <c:pt idx="4605">
                  <c:v>31.21341</c:v>
                </c:pt>
                <c:pt idx="4606">
                  <c:v>31.23338</c:v>
                </c:pt>
                <c:pt idx="4607">
                  <c:v>31.24851</c:v>
                </c:pt>
                <c:pt idx="4608">
                  <c:v>31.188759999999998</c:v>
                </c:pt>
                <c:pt idx="4609">
                  <c:v>31.21734</c:v>
                </c:pt>
                <c:pt idx="4610">
                  <c:v>31.168869999999998</c:v>
                </c:pt>
                <c:pt idx="4611">
                  <c:v>31.197410000000001</c:v>
                </c:pt>
                <c:pt idx="4612">
                  <c:v>31.235389999999999</c:v>
                </c:pt>
                <c:pt idx="4613">
                  <c:v>31.247679999999999</c:v>
                </c:pt>
                <c:pt idx="4614">
                  <c:v>31.226299999999998</c:v>
                </c:pt>
                <c:pt idx="4615">
                  <c:v>31.208100000000002</c:v>
                </c:pt>
                <c:pt idx="4616">
                  <c:v>31.242000000000001</c:v>
                </c:pt>
                <c:pt idx="4617">
                  <c:v>31.185449999999999</c:v>
                </c:pt>
                <c:pt idx="4618">
                  <c:v>31.14048</c:v>
                </c:pt>
                <c:pt idx="4619">
                  <c:v>31.191120000000002</c:v>
                </c:pt>
                <c:pt idx="4620">
                  <c:v>31.112860000000001</c:v>
                </c:pt>
                <c:pt idx="4621">
                  <c:v>31.17323</c:v>
                </c:pt>
                <c:pt idx="4622">
                  <c:v>31.180890000000002</c:v>
                </c:pt>
                <c:pt idx="4623">
                  <c:v>31.17877</c:v>
                </c:pt>
                <c:pt idx="4624">
                  <c:v>31.096800000000002</c:v>
                </c:pt>
                <c:pt idx="4625">
                  <c:v>31.10539</c:v>
                </c:pt>
                <c:pt idx="4626">
                  <c:v>31.147410000000001</c:v>
                </c:pt>
                <c:pt idx="4627">
                  <c:v>31.13533</c:v>
                </c:pt>
                <c:pt idx="4628">
                  <c:v>31.1251</c:v>
                </c:pt>
                <c:pt idx="4629">
                  <c:v>31.140650000000001</c:v>
                </c:pt>
                <c:pt idx="4630">
                  <c:v>31.105709999999998</c:v>
                </c:pt>
                <c:pt idx="4631">
                  <c:v>31.070740000000001</c:v>
                </c:pt>
                <c:pt idx="4632">
                  <c:v>31.065370000000001</c:v>
                </c:pt>
                <c:pt idx="4633">
                  <c:v>31.077639999999999</c:v>
                </c:pt>
                <c:pt idx="4634">
                  <c:v>31.08135</c:v>
                </c:pt>
                <c:pt idx="4635">
                  <c:v>31.083130000000001</c:v>
                </c:pt>
                <c:pt idx="4636">
                  <c:v>31.011299999999999</c:v>
                </c:pt>
                <c:pt idx="4637">
                  <c:v>31.010739999999998</c:v>
                </c:pt>
                <c:pt idx="4638">
                  <c:v>31.025179999999999</c:v>
                </c:pt>
                <c:pt idx="4639">
                  <c:v>31.001359999999998</c:v>
                </c:pt>
                <c:pt idx="4640">
                  <c:v>31.051179999999999</c:v>
                </c:pt>
                <c:pt idx="4641">
                  <c:v>31.078679999999999</c:v>
                </c:pt>
                <c:pt idx="4642">
                  <c:v>31.053180000000001</c:v>
                </c:pt>
                <c:pt idx="4643">
                  <c:v>31.012630000000001</c:v>
                </c:pt>
                <c:pt idx="4644">
                  <c:v>30.98939</c:v>
                </c:pt>
                <c:pt idx="4645">
                  <c:v>30.97993</c:v>
                </c:pt>
                <c:pt idx="4646">
                  <c:v>31.04176</c:v>
                </c:pt>
                <c:pt idx="4647">
                  <c:v>30.936419999999998</c:v>
                </c:pt>
                <c:pt idx="4648">
                  <c:v>30.93075</c:v>
                </c:pt>
                <c:pt idx="4649">
                  <c:v>30.90306</c:v>
                </c:pt>
                <c:pt idx="4650">
                  <c:v>30.870640000000002</c:v>
                </c:pt>
                <c:pt idx="4651">
                  <c:v>30.869530000000001</c:v>
                </c:pt>
                <c:pt idx="4652">
                  <c:v>30.862690000000001</c:v>
                </c:pt>
                <c:pt idx="4653">
                  <c:v>30.949480000000001</c:v>
                </c:pt>
                <c:pt idx="4654">
                  <c:v>30.944040000000001</c:v>
                </c:pt>
                <c:pt idx="4655">
                  <c:v>30.90016</c:v>
                </c:pt>
                <c:pt idx="4656">
                  <c:v>30.84009</c:v>
                </c:pt>
                <c:pt idx="4657">
                  <c:v>30.806830000000001</c:v>
                </c:pt>
                <c:pt idx="4658">
                  <c:v>30.942029999999999</c:v>
                </c:pt>
                <c:pt idx="4659">
                  <c:v>30.935770000000002</c:v>
                </c:pt>
                <c:pt idx="4660">
                  <c:v>30.9374</c:v>
                </c:pt>
                <c:pt idx="4661">
                  <c:v>30.76314</c:v>
                </c:pt>
                <c:pt idx="4662">
                  <c:v>30.770600000000002</c:v>
                </c:pt>
                <c:pt idx="4663">
                  <c:v>30.791899999999998</c:v>
                </c:pt>
                <c:pt idx="4664">
                  <c:v>30.791149999999998</c:v>
                </c:pt>
                <c:pt idx="4665">
                  <c:v>30.853169999999999</c:v>
                </c:pt>
                <c:pt idx="4666">
                  <c:v>30.849820000000001</c:v>
                </c:pt>
                <c:pt idx="4667">
                  <c:v>30.83982</c:v>
                </c:pt>
                <c:pt idx="4668">
                  <c:v>30.795819999999999</c:v>
                </c:pt>
                <c:pt idx="4669">
                  <c:v>30.826450000000001</c:v>
                </c:pt>
                <c:pt idx="4670">
                  <c:v>30.854610000000001</c:v>
                </c:pt>
                <c:pt idx="4671">
                  <c:v>30.817869999999999</c:v>
                </c:pt>
                <c:pt idx="4672">
                  <c:v>30.856570000000001</c:v>
                </c:pt>
                <c:pt idx="4673">
                  <c:v>30.812909999999999</c:v>
                </c:pt>
                <c:pt idx="4674">
                  <c:v>30.821670000000001</c:v>
                </c:pt>
                <c:pt idx="4675">
                  <c:v>30.728840000000002</c:v>
                </c:pt>
                <c:pt idx="4676">
                  <c:v>30.848279999999999</c:v>
                </c:pt>
                <c:pt idx="4677">
                  <c:v>30.768540000000002</c:v>
                </c:pt>
                <c:pt idx="4678">
                  <c:v>30.776409999999998</c:v>
                </c:pt>
                <c:pt idx="4679">
                  <c:v>30.819890000000001</c:v>
                </c:pt>
                <c:pt idx="4680">
                  <c:v>30.829899999999999</c:v>
                </c:pt>
                <c:pt idx="4681">
                  <c:v>30.76876</c:v>
                </c:pt>
                <c:pt idx="4682">
                  <c:v>30.75816</c:v>
                </c:pt>
                <c:pt idx="4683">
                  <c:v>30.802150000000001</c:v>
                </c:pt>
                <c:pt idx="4684">
                  <c:v>30.797789999999999</c:v>
                </c:pt>
                <c:pt idx="4685">
                  <c:v>30.814910000000001</c:v>
                </c:pt>
                <c:pt idx="4686">
                  <c:v>30.731190000000002</c:v>
                </c:pt>
                <c:pt idx="4687">
                  <c:v>30.661840000000002</c:v>
                </c:pt>
                <c:pt idx="4688">
                  <c:v>30.694410000000001</c:v>
                </c:pt>
                <c:pt idx="4689">
                  <c:v>30.73424</c:v>
                </c:pt>
                <c:pt idx="4690">
                  <c:v>30.755700000000001</c:v>
                </c:pt>
                <c:pt idx="4691">
                  <c:v>30.762709999999998</c:v>
                </c:pt>
                <c:pt idx="4692">
                  <c:v>30.776479999999999</c:v>
                </c:pt>
                <c:pt idx="4693">
                  <c:v>30.717669999999998</c:v>
                </c:pt>
                <c:pt idx="4694">
                  <c:v>30.721769999999999</c:v>
                </c:pt>
                <c:pt idx="4695">
                  <c:v>30.655729999999998</c:v>
                </c:pt>
                <c:pt idx="4696">
                  <c:v>30.714960000000001</c:v>
                </c:pt>
                <c:pt idx="4697">
                  <c:v>30.743010000000002</c:v>
                </c:pt>
                <c:pt idx="4698">
                  <c:v>30.66835</c:v>
                </c:pt>
                <c:pt idx="4699">
                  <c:v>30.65681</c:v>
                </c:pt>
                <c:pt idx="4700">
                  <c:v>30.663740000000001</c:v>
                </c:pt>
                <c:pt idx="4701">
                  <c:v>30.66968</c:v>
                </c:pt>
                <c:pt idx="4702">
                  <c:v>30.65334</c:v>
                </c:pt>
                <c:pt idx="4703">
                  <c:v>30.65587</c:v>
                </c:pt>
                <c:pt idx="4704">
                  <c:v>30.636559999999999</c:v>
                </c:pt>
                <c:pt idx="4705">
                  <c:v>30.629619999999999</c:v>
                </c:pt>
                <c:pt idx="4706">
                  <c:v>30.635020000000001</c:v>
                </c:pt>
                <c:pt idx="4707">
                  <c:v>30.57779</c:v>
                </c:pt>
                <c:pt idx="4708">
                  <c:v>30.492550000000001</c:v>
                </c:pt>
                <c:pt idx="4709">
                  <c:v>30.539560000000002</c:v>
                </c:pt>
                <c:pt idx="4710">
                  <c:v>30.525950000000002</c:v>
                </c:pt>
                <c:pt idx="4711">
                  <c:v>30.519010000000002</c:v>
                </c:pt>
                <c:pt idx="4712">
                  <c:v>30.498909999999999</c:v>
                </c:pt>
                <c:pt idx="4713">
                  <c:v>30.589079999999999</c:v>
                </c:pt>
                <c:pt idx="4714">
                  <c:v>30.524750000000001</c:v>
                </c:pt>
                <c:pt idx="4715">
                  <c:v>30.53753</c:v>
                </c:pt>
                <c:pt idx="4716">
                  <c:v>30.577680000000001</c:v>
                </c:pt>
                <c:pt idx="4717">
                  <c:v>30.472670000000001</c:v>
                </c:pt>
                <c:pt idx="4718">
                  <c:v>30.534990000000001</c:v>
                </c:pt>
                <c:pt idx="4719">
                  <c:v>30.48047</c:v>
                </c:pt>
                <c:pt idx="4720">
                  <c:v>30.565909999999999</c:v>
                </c:pt>
                <c:pt idx="4721">
                  <c:v>30.5501</c:v>
                </c:pt>
                <c:pt idx="4722">
                  <c:v>30.56653</c:v>
                </c:pt>
                <c:pt idx="4723">
                  <c:v>30.567399999999999</c:v>
                </c:pt>
                <c:pt idx="4724">
                  <c:v>30.550740000000001</c:v>
                </c:pt>
                <c:pt idx="4725">
                  <c:v>30.572780000000002</c:v>
                </c:pt>
                <c:pt idx="4726">
                  <c:v>30.55631</c:v>
                </c:pt>
                <c:pt idx="4727">
                  <c:v>30.514710000000001</c:v>
                </c:pt>
                <c:pt idx="4728">
                  <c:v>30.478480000000001</c:v>
                </c:pt>
                <c:pt idx="4729">
                  <c:v>30.418330000000001</c:v>
                </c:pt>
                <c:pt idx="4730">
                  <c:v>30.429580000000001</c:v>
                </c:pt>
                <c:pt idx="4731">
                  <c:v>30.488980000000002</c:v>
                </c:pt>
                <c:pt idx="4732">
                  <c:v>30.465319999999998</c:v>
                </c:pt>
                <c:pt idx="4733">
                  <c:v>30.51023</c:v>
                </c:pt>
                <c:pt idx="4734">
                  <c:v>30.387060000000002</c:v>
                </c:pt>
                <c:pt idx="4735">
                  <c:v>30.425129999999999</c:v>
                </c:pt>
                <c:pt idx="4736">
                  <c:v>30.42502</c:v>
                </c:pt>
                <c:pt idx="4737">
                  <c:v>30.382960000000001</c:v>
                </c:pt>
                <c:pt idx="4738">
                  <c:v>30.4224</c:v>
                </c:pt>
                <c:pt idx="4739">
                  <c:v>30.39508</c:v>
                </c:pt>
                <c:pt idx="4740">
                  <c:v>30.421720000000001</c:v>
                </c:pt>
                <c:pt idx="4741">
                  <c:v>30.36992</c:v>
                </c:pt>
                <c:pt idx="4742">
                  <c:v>30.450980000000001</c:v>
                </c:pt>
                <c:pt idx="4743">
                  <c:v>30.420780000000001</c:v>
                </c:pt>
                <c:pt idx="4744">
                  <c:v>30.499700000000001</c:v>
                </c:pt>
                <c:pt idx="4745">
                  <c:v>30.38964</c:v>
                </c:pt>
                <c:pt idx="4746">
                  <c:v>30.360489999999999</c:v>
                </c:pt>
                <c:pt idx="4747">
                  <c:v>30.429939999999998</c:v>
                </c:pt>
                <c:pt idx="4748">
                  <c:v>30.397089999999999</c:v>
                </c:pt>
                <c:pt idx="4749">
                  <c:v>30.417719999999999</c:v>
                </c:pt>
                <c:pt idx="4750">
                  <c:v>30.389900000000001</c:v>
                </c:pt>
                <c:pt idx="4751">
                  <c:v>30.405439999999999</c:v>
                </c:pt>
                <c:pt idx="4752">
                  <c:v>30.389469999999999</c:v>
                </c:pt>
                <c:pt idx="4753">
                  <c:v>30.41553</c:v>
                </c:pt>
                <c:pt idx="4754">
                  <c:v>30.320440000000001</c:v>
                </c:pt>
                <c:pt idx="4755">
                  <c:v>30.382280000000002</c:v>
                </c:pt>
                <c:pt idx="4756">
                  <c:v>30.34957</c:v>
                </c:pt>
                <c:pt idx="4757">
                  <c:v>30.38372</c:v>
                </c:pt>
                <c:pt idx="4758">
                  <c:v>30.30462</c:v>
                </c:pt>
                <c:pt idx="4759">
                  <c:v>30.37368</c:v>
                </c:pt>
                <c:pt idx="4760">
                  <c:v>30.329540000000001</c:v>
                </c:pt>
                <c:pt idx="4761">
                  <c:v>30.304880000000001</c:v>
                </c:pt>
                <c:pt idx="4762">
                  <c:v>30.283270000000002</c:v>
                </c:pt>
                <c:pt idx="4763">
                  <c:v>30.327369999999998</c:v>
                </c:pt>
                <c:pt idx="4764">
                  <c:v>30.344629999999999</c:v>
                </c:pt>
                <c:pt idx="4765">
                  <c:v>30.336729999999999</c:v>
                </c:pt>
                <c:pt idx="4766">
                  <c:v>30.331230000000001</c:v>
                </c:pt>
                <c:pt idx="4767">
                  <c:v>30.275259999999999</c:v>
                </c:pt>
                <c:pt idx="4768">
                  <c:v>30.310739999999999</c:v>
                </c:pt>
                <c:pt idx="4769">
                  <c:v>30.344169999999998</c:v>
                </c:pt>
                <c:pt idx="4770">
                  <c:v>30.284669999999998</c:v>
                </c:pt>
                <c:pt idx="4771">
                  <c:v>30.275980000000001</c:v>
                </c:pt>
                <c:pt idx="4772">
                  <c:v>30.276109999999999</c:v>
                </c:pt>
                <c:pt idx="4773">
                  <c:v>30.307929999999999</c:v>
                </c:pt>
                <c:pt idx="4774">
                  <c:v>30.21932</c:v>
                </c:pt>
                <c:pt idx="4775">
                  <c:v>30.164339999999999</c:v>
                </c:pt>
                <c:pt idx="4776">
                  <c:v>30.197279999999999</c:v>
                </c:pt>
                <c:pt idx="4777">
                  <c:v>30.181319999999999</c:v>
                </c:pt>
                <c:pt idx="4778">
                  <c:v>30.221430000000002</c:v>
                </c:pt>
                <c:pt idx="4779">
                  <c:v>30.206050000000001</c:v>
                </c:pt>
                <c:pt idx="4780">
                  <c:v>30.164269999999998</c:v>
                </c:pt>
                <c:pt idx="4781">
                  <c:v>30.218920000000001</c:v>
                </c:pt>
                <c:pt idx="4782">
                  <c:v>30.23638</c:v>
                </c:pt>
                <c:pt idx="4783">
                  <c:v>30.193249999999999</c:v>
                </c:pt>
                <c:pt idx="4784">
                  <c:v>30.201370000000001</c:v>
                </c:pt>
                <c:pt idx="4785">
                  <c:v>30.199680000000001</c:v>
                </c:pt>
                <c:pt idx="4786">
                  <c:v>30.140550000000001</c:v>
                </c:pt>
                <c:pt idx="4787">
                  <c:v>30.16028</c:v>
                </c:pt>
                <c:pt idx="4788">
                  <c:v>30.169889999999999</c:v>
                </c:pt>
                <c:pt idx="4789">
                  <c:v>30.16658</c:v>
                </c:pt>
                <c:pt idx="4790">
                  <c:v>30.191379999999999</c:v>
                </c:pt>
                <c:pt idx="4791">
                  <c:v>30.146909999999998</c:v>
                </c:pt>
                <c:pt idx="4792">
                  <c:v>30.117999999999999</c:v>
                </c:pt>
                <c:pt idx="4793">
                  <c:v>30.1038</c:v>
                </c:pt>
                <c:pt idx="4794">
                  <c:v>30.135649999999998</c:v>
                </c:pt>
                <c:pt idx="4795">
                  <c:v>30.15165</c:v>
                </c:pt>
                <c:pt idx="4796">
                  <c:v>30.168769999999999</c:v>
                </c:pt>
                <c:pt idx="4797">
                  <c:v>30.132570000000001</c:v>
                </c:pt>
                <c:pt idx="4798">
                  <c:v>30.108499999999999</c:v>
                </c:pt>
                <c:pt idx="4799">
                  <c:v>30.090969999999999</c:v>
                </c:pt>
                <c:pt idx="4800">
                  <c:v>30.120809999999999</c:v>
                </c:pt>
                <c:pt idx="4801">
                  <c:v>30.028919999999999</c:v>
                </c:pt>
                <c:pt idx="4802">
                  <c:v>30.052320000000002</c:v>
                </c:pt>
                <c:pt idx="4803">
                  <c:v>29.99391</c:v>
                </c:pt>
                <c:pt idx="4804">
                  <c:v>30.090610000000002</c:v>
                </c:pt>
                <c:pt idx="4805">
                  <c:v>30.060690000000001</c:v>
                </c:pt>
                <c:pt idx="4806">
                  <c:v>30.01821</c:v>
                </c:pt>
                <c:pt idx="4807">
                  <c:v>30.00854</c:v>
                </c:pt>
                <c:pt idx="4808">
                  <c:v>30.04269</c:v>
                </c:pt>
                <c:pt idx="4809">
                  <c:v>29.991610000000001</c:v>
                </c:pt>
                <c:pt idx="4810">
                  <c:v>30.03809</c:v>
                </c:pt>
                <c:pt idx="4811">
                  <c:v>30.03302</c:v>
                </c:pt>
                <c:pt idx="4812">
                  <c:v>30.014510000000001</c:v>
                </c:pt>
                <c:pt idx="4813">
                  <c:v>30.010159999999999</c:v>
                </c:pt>
                <c:pt idx="4814">
                  <c:v>29.979849999999999</c:v>
                </c:pt>
                <c:pt idx="4815">
                  <c:v>29.953970000000002</c:v>
                </c:pt>
                <c:pt idx="4816">
                  <c:v>30.01163</c:v>
                </c:pt>
                <c:pt idx="4817">
                  <c:v>29.98808</c:v>
                </c:pt>
                <c:pt idx="4818">
                  <c:v>30.00714</c:v>
                </c:pt>
                <c:pt idx="4819">
                  <c:v>29.96931</c:v>
                </c:pt>
                <c:pt idx="4820">
                  <c:v>30.019020000000001</c:v>
                </c:pt>
                <c:pt idx="4821">
                  <c:v>30.050920000000001</c:v>
                </c:pt>
                <c:pt idx="4822">
                  <c:v>29.98068</c:v>
                </c:pt>
                <c:pt idx="4823">
                  <c:v>30.03895</c:v>
                </c:pt>
                <c:pt idx="4824">
                  <c:v>30.001049999999999</c:v>
                </c:pt>
                <c:pt idx="4825">
                  <c:v>29.975449999999999</c:v>
                </c:pt>
                <c:pt idx="4826">
                  <c:v>29.968440000000001</c:v>
                </c:pt>
                <c:pt idx="4827">
                  <c:v>29.98244</c:v>
                </c:pt>
                <c:pt idx="4828">
                  <c:v>30.013210000000001</c:v>
                </c:pt>
                <c:pt idx="4829">
                  <c:v>29.891089999999998</c:v>
                </c:pt>
                <c:pt idx="4830">
                  <c:v>29.898420000000002</c:v>
                </c:pt>
                <c:pt idx="4831">
                  <c:v>29.887889999999999</c:v>
                </c:pt>
                <c:pt idx="4832">
                  <c:v>29.84393</c:v>
                </c:pt>
                <c:pt idx="4833">
                  <c:v>29.965319999999998</c:v>
                </c:pt>
                <c:pt idx="4834">
                  <c:v>29.937449999999998</c:v>
                </c:pt>
                <c:pt idx="4835">
                  <c:v>29.94228</c:v>
                </c:pt>
                <c:pt idx="4836">
                  <c:v>29.94595</c:v>
                </c:pt>
                <c:pt idx="4837">
                  <c:v>29.919809999999998</c:v>
                </c:pt>
                <c:pt idx="4838">
                  <c:v>29.92783</c:v>
                </c:pt>
                <c:pt idx="4839">
                  <c:v>29.80697</c:v>
                </c:pt>
                <c:pt idx="4840">
                  <c:v>29.833670000000001</c:v>
                </c:pt>
                <c:pt idx="4841">
                  <c:v>29.889610000000001</c:v>
                </c:pt>
                <c:pt idx="4842">
                  <c:v>29.903929999999999</c:v>
                </c:pt>
                <c:pt idx="4843">
                  <c:v>29.904419999999998</c:v>
                </c:pt>
                <c:pt idx="4844">
                  <c:v>29.904129999999999</c:v>
                </c:pt>
                <c:pt idx="4845">
                  <c:v>29.845500000000001</c:v>
                </c:pt>
                <c:pt idx="4846">
                  <c:v>29.86862</c:v>
                </c:pt>
                <c:pt idx="4847">
                  <c:v>29.891159999999999</c:v>
                </c:pt>
                <c:pt idx="4848">
                  <c:v>29.923449999999999</c:v>
                </c:pt>
                <c:pt idx="4849">
                  <c:v>29.878969999999999</c:v>
                </c:pt>
                <c:pt idx="4850">
                  <c:v>29.915109999999999</c:v>
                </c:pt>
                <c:pt idx="4851">
                  <c:v>29.86196</c:v>
                </c:pt>
                <c:pt idx="4852">
                  <c:v>29.8371</c:v>
                </c:pt>
                <c:pt idx="4853">
                  <c:v>29.792899999999999</c:v>
                </c:pt>
                <c:pt idx="4854">
                  <c:v>29.821380000000001</c:v>
                </c:pt>
                <c:pt idx="4855">
                  <c:v>29.756129999999999</c:v>
                </c:pt>
                <c:pt idx="4856">
                  <c:v>29.819649999999999</c:v>
                </c:pt>
                <c:pt idx="4857">
                  <c:v>29.817440000000001</c:v>
                </c:pt>
                <c:pt idx="4858">
                  <c:v>29.815529999999999</c:v>
                </c:pt>
                <c:pt idx="4859">
                  <c:v>29.726120000000002</c:v>
                </c:pt>
                <c:pt idx="4860">
                  <c:v>29.68261</c:v>
                </c:pt>
                <c:pt idx="4861">
                  <c:v>29.77788</c:v>
                </c:pt>
                <c:pt idx="4862">
                  <c:v>29.735690000000002</c:v>
                </c:pt>
                <c:pt idx="4863">
                  <c:v>29.784210000000002</c:v>
                </c:pt>
                <c:pt idx="4864">
                  <c:v>29.732659999999999</c:v>
                </c:pt>
                <c:pt idx="4865">
                  <c:v>29.718710000000002</c:v>
                </c:pt>
                <c:pt idx="4866">
                  <c:v>29.739280000000001</c:v>
                </c:pt>
                <c:pt idx="4867">
                  <c:v>29.690999999999999</c:v>
                </c:pt>
                <c:pt idx="4868">
                  <c:v>29.72569</c:v>
                </c:pt>
                <c:pt idx="4869">
                  <c:v>29.71688</c:v>
                </c:pt>
                <c:pt idx="4870">
                  <c:v>29.743770000000001</c:v>
                </c:pt>
                <c:pt idx="4871">
                  <c:v>29.721910000000001</c:v>
                </c:pt>
                <c:pt idx="4872">
                  <c:v>29.665469999999999</c:v>
                </c:pt>
                <c:pt idx="4873">
                  <c:v>29.63672</c:v>
                </c:pt>
                <c:pt idx="4874">
                  <c:v>29.671690000000002</c:v>
                </c:pt>
                <c:pt idx="4875">
                  <c:v>29.730969999999999</c:v>
                </c:pt>
                <c:pt idx="4876">
                  <c:v>29.729890000000001</c:v>
                </c:pt>
                <c:pt idx="4877">
                  <c:v>29.719650000000001</c:v>
                </c:pt>
                <c:pt idx="4878">
                  <c:v>29.66479</c:v>
                </c:pt>
                <c:pt idx="4879">
                  <c:v>29.628730000000001</c:v>
                </c:pt>
                <c:pt idx="4880">
                  <c:v>29.614850000000001</c:v>
                </c:pt>
                <c:pt idx="4881">
                  <c:v>29.658570000000001</c:v>
                </c:pt>
                <c:pt idx="4882">
                  <c:v>29.702069999999999</c:v>
                </c:pt>
                <c:pt idx="4883">
                  <c:v>29.70157</c:v>
                </c:pt>
                <c:pt idx="4884">
                  <c:v>29.71649</c:v>
                </c:pt>
                <c:pt idx="4885">
                  <c:v>29.67399</c:v>
                </c:pt>
                <c:pt idx="4886">
                  <c:v>29.710090000000001</c:v>
                </c:pt>
                <c:pt idx="4887">
                  <c:v>29.680140000000002</c:v>
                </c:pt>
                <c:pt idx="4888">
                  <c:v>29.643830000000001</c:v>
                </c:pt>
                <c:pt idx="4889">
                  <c:v>29.679749999999999</c:v>
                </c:pt>
                <c:pt idx="4890">
                  <c:v>29.672000000000001</c:v>
                </c:pt>
                <c:pt idx="4891">
                  <c:v>29.686029999999999</c:v>
                </c:pt>
                <c:pt idx="4892">
                  <c:v>29.655449999999998</c:v>
                </c:pt>
                <c:pt idx="4893">
                  <c:v>29.64274</c:v>
                </c:pt>
                <c:pt idx="4894">
                  <c:v>29.61946</c:v>
                </c:pt>
                <c:pt idx="4895">
                  <c:v>29.62575</c:v>
                </c:pt>
                <c:pt idx="4896">
                  <c:v>29.56053</c:v>
                </c:pt>
                <c:pt idx="4897">
                  <c:v>29.600429999999999</c:v>
                </c:pt>
                <c:pt idx="4898">
                  <c:v>29.571069999999999</c:v>
                </c:pt>
                <c:pt idx="4899">
                  <c:v>29.578690000000002</c:v>
                </c:pt>
                <c:pt idx="4900">
                  <c:v>29.592169999999999</c:v>
                </c:pt>
                <c:pt idx="4901">
                  <c:v>29.59479</c:v>
                </c:pt>
                <c:pt idx="4902">
                  <c:v>29.551539999999999</c:v>
                </c:pt>
                <c:pt idx="4903">
                  <c:v>29.543430000000001</c:v>
                </c:pt>
                <c:pt idx="4904">
                  <c:v>29.52422</c:v>
                </c:pt>
                <c:pt idx="4905">
                  <c:v>29.588760000000001</c:v>
                </c:pt>
                <c:pt idx="4906">
                  <c:v>29.50543</c:v>
                </c:pt>
                <c:pt idx="4907">
                  <c:v>29.597770000000001</c:v>
                </c:pt>
                <c:pt idx="4908">
                  <c:v>29.45401</c:v>
                </c:pt>
                <c:pt idx="4909">
                  <c:v>29.573399999999999</c:v>
                </c:pt>
                <c:pt idx="4910">
                  <c:v>29.556290000000001</c:v>
                </c:pt>
                <c:pt idx="4911">
                  <c:v>29.51248</c:v>
                </c:pt>
                <c:pt idx="4912">
                  <c:v>29.50873</c:v>
                </c:pt>
                <c:pt idx="4913">
                  <c:v>29.516210000000001</c:v>
                </c:pt>
                <c:pt idx="4914">
                  <c:v>29.521170000000001</c:v>
                </c:pt>
                <c:pt idx="4915">
                  <c:v>29.486699999999999</c:v>
                </c:pt>
                <c:pt idx="4916">
                  <c:v>29.48113</c:v>
                </c:pt>
                <c:pt idx="4917">
                  <c:v>29.456499999999998</c:v>
                </c:pt>
                <c:pt idx="4918">
                  <c:v>29.451830000000001</c:v>
                </c:pt>
                <c:pt idx="4919">
                  <c:v>29.478899999999999</c:v>
                </c:pt>
                <c:pt idx="4920">
                  <c:v>29.48882</c:v>
                </c:pt>
                <c:pt idx="4921">
                  <c:v>29.447299999999998</c:v>
                </c:pt>
                <c:pt idx="4922">
                  <c:v>29.47803</c:v>
                </c:pt>
                <c:pt idx="4923">
                  <c:v>29.504460000000002</c:v>
                </c:pt>
                <c:pt idx="4924">
                  <c:v>29.512799999999999</c:v>
                </c:pt>
                <c:pt idx="4925">
                  <c:v>29.462540000000001</c:v>
                </c:pt>
                <c:pt idx="4926">
                  <c:v>29.47279</c:v>
                </c:pt>
                <c:pt idx="4927">
                  <c:v>29.460419999999999</c:v>
                </c:pt>
                <c:pt idx="4928">
                  <c:v>29.462540000000001</c:v>
                </c:pt>
                <c:pt idx="4929">
                  <c:v>29.425260000000002</c:v>
                </c:pt>
                <c:pt idx="4930">
                  <c:v>29.424610000000001</c:v>
                </c:pt>
                <c:pt idx="4931">
                  <c:v>29.403410000000001</c:v>
                </c:pt>
                <c:pt idx="4932">
                  <c:v>29.334630000000001</c:v>
                </c:pt>
                <c:pt idx="4933">
                  <c:v>29.367809999999999</c:v>
                </c:pt>
                <c:pt idx="4934">
                  <c:v>29.40016</c:v>
                </c:pt>
                <c:pt idx="4935">
                  <c:v>29.352209999999999</c:v>
                </c:pt>
                <c:pt idx="4936">
                  <c:v>29.38504</c:v>
                </c:pt>
                <c:pt idx="4937">
                  <c:v>29.42022</c:v>
                </c:pt>
                <c:pt idx="4938">
                  <c:v>29.379989999999999</c:v>
                </c:pt>
                <c:pt idx="4939">
                  <c:v>29.37032</c:v>
                </c:pt>
                <c:pt idx="4940">
                  <c:v>29.386119999999998</c:v>
                </c:pt>
                <c:pt idx="4941">
                  <c:v>29.35904</c:v>
                </c:pt>
                <c:pt idx="4942">
                  <c:v>29.33212</c:v>
                </c:pt>
                <c:pt idx="4943">
                  <c:v>29.35229</c:v>
                </c:pt>
                <c:pt idx="4944">
                  <c:v>29.331109999999999</c:v>
                </c:pt>
                <c:pt idx="4945">
                  <c:v>29.281739999999999</c:v>
                </c:pt>
                <c:pt idx="4946">
                  <c:v>29.3186</c:v>
                </c:pt>
                <c:pt idx="4947">
                  <c:v>29.304469999999998</c:v>
                </c:pt>
                <c:pt idx="4948">
                  <c:v>29.28031</c:v>
                </c:pt>
                <c:pt idx="4949">
                  <c:v>29.269169999999999</c:v>
                </c:pt>
                <c:pt idx="4950">
                  <c:v>29.308820000000001</c:v>
                </c:pt>
                <c:pt idx="4951">
                  <c:v>29.294689999999999</c:v>
                </c:pt>
                <c:pt idx="4952">
                  <c:v>29.27488</c:v>
                </c:pt>
                <c:pt idx="4953">
                  <c:v>29.293320000000001</c:v>
                </c:pt>
                <c:pt idx="4954">
                  <c:v>29.24615</c:v>
                </c:pt>
                <c:pt idx="4955">
                  <c:v>29.293710000000001</c:v>
                </c:pt>
                <c:pt idx="4956">
                  <c:v>29.289619999999999</c:v>
                </c:pt>
                <c:pt idx="4957">
                  <c:v>29.318709999999999</c:v>
                </c:pt>
                <c:pt idx="4958">
                  <c:v>29.301279999999998</c:v>
                </c:pt>
                <c:pt idx="4959">
                  <c:v>29.29167</c:v>
                </c:pt>
                <c:pt idx="4960">
                  <c:v>29.255859999999998</c:v>
                </c:pt>
                <c:pt idx="4961">
                  <c:v>29.25404</c:v>
                </c:pt>
                <c:pt idx="4962">
                  <c:v>29.260619999999999</c:v>
                </c:pt>
                <c:pt idx="4963">
                  <c:v>29.305969999999999</c:v>
                </c:pt>
                <c:pt idx="4964">
                  <c:v>29.260280000000002</c:v>
                </c:pt>
                <c:pt idx="4965">
                  <c:v>29.247959999999999</c:v>
                </c:pt>
                <c:pt idx="4966">
                  <c:v>29.234839999999998</c:v>
                </c:pt>
                <c:pt idx="4967">
                  <c:v>29.228899999999999</c:v>
                </c:pt>
                <c:pt idx="4968">
                  <c:v>29.25018</c:v>
                </c:pt>
                <c:pt idx="4969">
                  <c:v>29.196120000000001</c:v>
                </c:pt>
                <c:pt idx="4970">
                  <c:v>29.189969999999999</c:v>
                </c:pt>
                <c:pt idx="4971">
                  <c:v>29.213329999999999</c:v>
                </c:pt>
                <c:pt idx="4972">
                  <c:v>29.265930000000001</c:v>
                </c:pt>
                <c:pt idx="4973">
                  <c:v>29.24896</c:v>
                </c:pt>
                <c:pt idx="4974">
                  <c:v>29.214479999999998</c:v>
                </c:pt>
                <c:pt idx="4975">
                  <c:v>29.243860000000002</c:v>
                </c:pt>
                <c:pt idx="4976">
                  <c:v>29.222490000000001</c:v>
                </c:pt>
                <c:pt idx="4977">
                  <c:v>29.175380000000001</c:v>
                </c:pt>
                <c:pt idx="4978">
                  <c:v>29.161750000000001</c:v>
                </c:pt>
                <c:pt idx="4979">
                  <c:v>29.17839</c:v>
                </c:pt>
                <c:pt idx="4980">
                  <c:v>29.215240000000001</c:v>
                </c:pt>
                <c:pt idx="4981">
                  <c:v>29.19914</c:v>
                </c:pt>
                <c:pt idx="4982">
                  <c:v>29.199590000000001</c:v>
                </c:pt>
                <c:pt idx="4983">
                  <c:v>29.160119999999999</c:v>
                </c:pt>
                <c:pt idx="4984">
                  <c:v>29.16131</c:v>
                </c:pt>
                <c:pt idx="4985">
                  <c:v>29.152840000000001</c:v>
                </c:pt>
                <c:pt idx="4986">
                  <c:v>29.18131</c:v>
                </c:pt>
                <c:pt idx="4987">
                  <c:v>29.193049999999999</c:v>
                </c:pt>
                <c:pt idx="4988">
                  <c:v>29.089130000000001</c:v>
                </c:pt>
                <c:pt idx="4989">
                  <c:v>29.161490000000001</c:v>
                </c:pt>
                <c:pt idx="4990">
                  <c:v>29.159770000000002</c:v>
                </c:pt>
                <c:pt idx="4991">
                  <c:v>29.18159</c:v>
                </c:pt>
                <c:pt idx="4992">
                  <c:v>29.193919999999999</c:v>
                </c:pt>
                <c:pt idx="4993">
                  <c:v>29.21021</c:v>
                </c:pt>
                <c:pt idx="4994">
                  <c:v>29.13288</c:v>
                </c:pt>
                <c:pt idx="4995">
                  <c:v>29.118569999999998</c:v>
                </c:pt>
                <c:pt idx="4996">
                  <c:v>29.196359999999999</c:v>
                </c:pt>
                <c:pt idx="4997">
                  <c:v>29.17257</c:v>
                </c:pt>
                <c:pt idx="4998">
                  <c:v>29.129470000000001</c:v>
                </c:pt>
                <c:pt idx="4999">
                  <c:v>29.168150000000001</c:v>
                </c:pt>
                <c:pt idx="5000">
                  <c:v>28.95007</c:v>
                </c:pt>
                <c:pt idx="5001">
                  <c:v>28.988320000000002</c:v>
                </c:pt>
                <c:pt idx="5002">
                  <c:v>28.964459999999999</c:v>
                </c:pt>
                <c:pt idx="5003">
                  <c:v>28.99005</c:v>
                </c:pt>
                <c:pt idx="5004">
                  <c:v>29.046309999999998</c:v>
                </c:pt>
                <c:pt idx="5005">
                  <c:v>29.081009999999999</c:v>
                </c:pt>
                <c:pt idx="5006">
                  <c:v>29.11421</c:v>
                </c:pt>
                <c:pt idx="5007">
                  <c:v>29.02974</c:v>
                </c:pt>
                <c:pt idx="5008">
                  <c:v>29.118500000000001</c:v>
                </c:pt>
                <c:pt idx="5009">
                  <c:v>29.070620000000002</c:v>
                </c:pt>
                <c:pt idx="5010">
                  <c:v>29.045380000000002</c:v>
                </c:pt>
                <c:pt idx="5011">
                  <c:v>29.03416</c:v>
                </c:pt>
                <c:pt idx="5012">
                  <c:v>29.12011</c:v>
                </c:pt>
                <c:pt idx="5013">
                  <c:v>29.07901</c:v>
                </c:pt>
                <c:pt idx="5014">
                  <c:v>29.112169999999999</c:v>
                </c:pt>
                <c:pt idx="5015">
                  <c:v>29.057780000000001</c:v>
                </c:pt>
                <c:pt idx="5016">
                  <c:v>29.084700000000002</c:v>
                </c:pt>
                <c:pt idx="5017">
                  <c:v>29.105840000000001</c:v>
                </c:pt>
                <c:pt idx="5018">
                  <c:v>29.01989</c:v>
                </c:pt>
                <c:pt idx="5019">
                  <c:v>29.006219999999999</c:v>
                </c:pt>
                <c:pt idx="5020">
                  <c:v>28.991810000000001</c:v>
                </c:pt>
                <c:pt idx="5021">
                  <c:v>29.03912</c:v>
                </c:pt>
                <c:pt idx="5022">
                  <c:v>29.031130000000001</c:v>
                </c:pt>
                <c:pt idx="5023">
                  <c:v>29.042899999999999</c:v>
                </c:pt>
                <c:pt idx="5024">
                  <c:v>29.038360000000001</c:v>
                </c:pt>
                <c:pt idx="5025">
                  <c:v>28.94819</c:v>
                </c:pt>
                <c:pt idx="5026">
                  <c:v>28.96621</c:v>
                </c:pt>
                <c:pt idx="5027">
                  <c:v>28.958919999999999</c:v>
                </c:pt>
                <c:pt idx="5028">
                  <c:v>28.940940000000001</c:v>
                </c:pt>
                <c:pt idx="5029">
                  <c:v>28.993449999999999</c:v>
                </c:pt>
                <c:pt idx="5030">
                  <c:v>28.967600000000001</c:v>
                </c:pt>
                <c:pt idx="5031">
                  <c:v>29.011579999999999</c:v>
                </c:pt>
                <c:pt idx="5032">
                  <c:v>28.96189</c:v>
                </c:pt>
                <c:pt idx="5033">
                  <c:v>28.917940000000002</c:v>
                </c:pt>
                <c:pt idx="5034">
                  <c:v>28.94651</c:v>
                </c:pt>
                <c:pt idx="5035">
                  <c:v>28.9404</c:v>
                </c:pt>
                <c:pt idx="5036">
                  <c:v>28.902609999999999</c:v>
                </c:pt>
                <c:pt idx="5037">
                  <c:v>28.891729999999999</c:v>
                </c:pt>
                <c:pt idx="5038">
                  <c:v>28.972529999999999</c:v>
                </c:pt>
                <c:pt idx="5039">
                  <c:v>28.94398</c:v>
                </c:pt>
                <c:pt idx="5040">
                  <c:v>28.886569999999999</c:v>
                </c:pt>
                <c:pt idx="5041">
                  <c:v>28.870519999999999</c:v>
                </c:pt>
                <c:pt idx="5042">
                  <c:v>28.83521</c:v>
                </c:pt>
                <c:pt idx="5043">
                  <c:v>28.868459999999999</c:v>
                </c:pt>
                <c:pt idx="5044">
                  <c:v>28.843340000000001</c:v>
                </c:pt>
                <c:pt idx="5045">
                  <c:v>28.91264</c:v>
                </c:pt>
                <c:pt idx="5046">
                  <c:v>28.87237</c:v>
                </c:pt>
                <c:pt idx="5047">
                  <c:v>28.965199999999999</c:v>
                </c:pt>
                <c:pt idx="5048">
                  <c:v>28.895499999999998</c:v>
                </c:pt>
                <c:pt idx="5049">
                  <c:v>28.90053</c:v>
                </c:pt>
                <c:pt idx="5050">
                  <c:v>28.898769999999999</c:v>
                </c:pt>
                <c:pt idx="5051">
                  <c:v>28.87331</c:v>
                </c:pt>
                <c:pt idx="5052">
                  <c:v>28.909559999999999</c:v>
                </c:pt>
                <c:pt idx="5053">
                  <c:v>28.899339999999999</c:v>
                </c:pt>
                <c:pt idx="5054">
                  <c:v>28.897410000000001</c:v>
                </c:pt>
                <c:pt idx="5055">
                  <c:v>28.893260000000001</c:v>
                </c:pt>
                <c:pt idx="5056">
                  <c:v>28.917680000000001</c:v>
                </c:pt>
                <c:pt idx="5057">
                  <c:v>28.910589999999999</c:v>
                </c:pt>
                <c:pt idx="5058">
                  <c:v>28.878350000000001</c:v>
                </c:pt>
                <c:pt idx="5059">
                  <c:v>28.85979</c:v>
                </c:pt>
                <c:pt idx="5060">
                  <c:v>28.870149999999999</c:v>
                </c:pt>
                <c:pt idx="5061">
                  <c:v>28.901140000000002</c:v>
                </c:pt>
                <c:pt idx="5062">
                  <c:v>28.88157</c:v>
                </c:pt>
                <c:pt idx="5063">
                  <c:v>28.85249</c:v>
                </c:pt>
                <c:pt idx="5064">
                  <c:v>28.862380000000002</c:v>
                </c:pt>
                <c:pt idx="5065">
                  <c:v>28.89264</c:v>
                </c:pt>
                <c:pt idx="5066">
                  <c:v>28.89208</c:v>
                </c:pt>
                <c:pt idx="5067">
                  <c:v>28.798390000000001</c:v>
                </c:pt>
                <c:pt idx="5068">
                  <c:v>28.856200000000001</c:v>
                </c:pt>
                <c:pt idx="5069">
                  <c:v>28.844010000000001</c:v>
                </c:pt>
                <c:pt idx="5070">
                  <c:v>28.854749999999999</c:v>
                </c:pt>
                <c:pt idx="5071">
                  <c:v>28.820530000000002</c:v>
                </c:pt>
                <c:pt idx="5072">
                  <c:v>28.849979999999999</c:v>
                </c:pt>
                <c:pt idx="5073">
                  <c:v>28.861840000000001</c:v>
                </c:pt>
                <c:pt idx="5074">
                  <c:v>28.846270000000001</c:v>
                </c:pt>
                <c:pt idx="5075">
                  <c:v>28.868559999999999</c:v>
                </c:pt>
                <c:pt idx="5076">
                  <c:v>28.84667</c:v>
                </c:pt>
                <c:pt idx="5077">
                  <c:v>28.8063</c:v>
                </c:pt>
                <c:pt idx="5078">
                  <c:v>28.790649999999999</c:v>
                </c:pt>
                <c:pt idx="5079">
                  <c:v>28.821539999999999</c:v>
                </c:pt>
                <c:pt idx="5080">
                  <c:v>28.78209</c:v>
                </c:pt>
                <c:pt idx="5081">
                  <c:v>28.797989999999999</c:v>
                </c:pt>
                <c:pt idx="5082">
                  <c:v>28.787569999999999</c:v>
                </c:pt>
                <c:pt idx="5083">
                  <c:v>28.786439999999999</c:v>
                </c:pt>
                <c:pt idx="5084">
                  <c:v>28.777170000000002</c:v>
                </c:pt>
                <c:pt idx="5085">
                  <c:v>28.736260000000001</c:v>
                </c:pt>
                <c:pt idx="5086">
                  <c:v>28.776350000000001</c:v>
                </c:pt>
                <c:pt idx="5087">
                  <c:v>28.76492</c:v>
                </c:pt>
                <c:pt idx="5088">
                  <c:v>28.772220000000001</c:v>
                </c:pt>
                <c:pt idx="5089">
                  <c:v>28.827030000000001</c:v>
                </c:pt>
                <c:pt idx="5090">
                  <c:v>28.746220000000001</c:v>
                </c:pt>
                <c:pt idx="5091">
                  <c:v>28.73856</c:v>
                </c:pt>
                <c:pt idx="5092">
                  <c:v>28.777999999999999</c:v>
                </c:pt>
                <c:pt idx="5093">
                  <c:v>28.6906</c:v>
                </c:pt>
                <c:pt idx="5094">
                  <c:v>28.700279999999999</c:v>
                </c:pt>
                <c:pt idx="5095">
                  <c:v>28.768509999999999</c:v>
                </c:pt>
                <c:pt idx="5096">
                  <c:v>28.679569999999998</c:v>
                </c:pt>
                <c:pt idx="5097">
                  <c:v>28.700949999999999</c:v>
                </c:pt>
                <c:pt idx="5098">
                  <c:v>28.71022</c:v>
                </c:pt>
                <c:pt idx="5099">
                  <c:v>28.71378</c:v>
                </c:pt>
                <c:pt idx="5100">
                  <c:v>28.63401</c:v>
                </c:pt>
                <c:pt idx="5101">
                  <c:v>28.696919999999999</c:v>
                </c:pt>
                <c:pt idx="5102">
                  <c:v>28.693020000000001</c:v>
                </c:pt>
                <c:pt idx="5103">
                  <c:v>28.7104</c:v>
                </c:pt>
                <c:pt idx="5104">
                  <c:v>28.708829999999999</c:v>
                </c:pt>
                <c:pt idx="5105">
                  <c:v>28.673999999999999</c:v>
                </c:pt>
                <c:pt idx="5106">
                  <c:v>28.6401</c:v>
                </c:pt>
                <c:pt idx="5107">
                  <c:v>28.621759999999998</c:v>
                </c:pt>
                <c:pt idx="5108">
                  <c:v>28.662890000000001</c:v>
                </c:pt>
                <c:pt idx="5109">
                  <c:v>28.58502</c:v>
                </c:pt>
                <c:pt idx="5110">
                  <c:v>28.629770000000001</c:v>
                </c:pt>
                <c:pt idx="5111">
                  <c:v>28.49259</c:v>
                </c:pt>
                <c:pt idx="5112">
                  <c:v>28.48273</c:v>
                </c:pt>
                <c:pt idx="5113">
                  <c:v>28.46707</c:v>
                </c:pt>
                <c:pt idx="5114">
                  <c:v>28.575030000000002</c:v>
                </c:pt>
                <c:pt idx="5115">
                  <c:v>28.58991</c:v>
                </c:pt>
                <c:pt idx="5116">
                  <c:v>28.611070000000002</c:v>
                </c:pt>
                <c:pt idx="5117">
                  <c:v>28.577279999999998</c:v>
                </c:pt>
                <c:pt idx="5118">
                  <c:v>28.610150000000001</c:v>
                </c:pt>
                <c:pt idx="5119">
                  <c:v>28.561070000000001</c:v>
                </c:pt>
                <c:pt idx="5120">
                  <c:v>28.599399999999999</c:v>
                </c:pt>
                <c:pt idx="5121">
                  <c:v>28.615860000000001</c:v>
                </c:pt>
                <c:pt idx="5122">
                  <c:v>28.561330000000002</c:v>
                </c:pt>
                <c:pt idx="5123">
                  <c:v>28.645440000000001</c:v>
                </c:pt>
                <c:pt idx="5124">
                  <c:v>28.629169999999998</c:v>
                </c:pt>
                <c:pt idx="5125">
                  <c:v>28.620170000000002</c:v>
                </c:pt>
                <c:pt idx="5126">
                  <c:v>28.57555</c:v>
                </c:pt>
                <c:pt idx="5127">
                  <c:v>28.59788</c:v>
                </c:pt>
                <c:pt idx="5128">
                  <c:v>28.63822</c:v>
                </c:pt>
                <c:pt idx="5129">
                  <c:v>28.584250000000001</c:v>
                </c:pt>
                <c:pt idx="5130">
                  <c:v>28.587019999999999</c:v>
                </c:pt>
                <c:pt idx="5131">
                  <c:v>28.57253</c:v>
                </c:pt>
                <c:pt idx="5132">
                  <c:v>28.577030000000001</c:v>
                </c:pt>
                <c:pt idx="5133">
                  <c:v>28.603950000000001</c:v>
                </c:pt>
                <c:pt idx="5134">
                  <c:v>28.507930000000002</c:v>
                </c:pt>
                <c:pt idx="5135">
                  <c:v>28.465160000000001</c:v>
                </c:pt>
                <c:pt idx="5136">
                  <c:v>28.518000000000001</c:v>
                </c:pt>
                <c:pt idx="5137">
                  <c:v>28.522670000000002</c:v>
                </c:pt>
                <c:pt idx="5138">
                  <c:v>28.55078</c:v>
                </c:pt>
                <c:pt idx="5139">
                  <c:v>28.520589999999999</c:v>
                </c:pt>
                <c:pt idx="5140">
                  <c:v>28.57103</c:v>
                </c:pt>
                <c:pt idx="5141">
                  <c:v>28.538799999999998</c:v>
                </c:pt>
                <c:pt idx="5142">
                  <c:v>28.36448</c:v>
                </c:pt>
                <c:pt idx="5143">
                  <c:v>28.447209999999998</c:v>
                </c:pt>
                <c:pt idx="5144">
                  <c:v>28.427299999999999</c:v>
                </c:pt>
                <c:pt idx="5145">
                  <c:v>28.402740000000001</c:v>
                </c:pt>
                <c:pt idx="5146">
                  <c:v>28.486609999999999</c:v>
                </c:pt>
                <c:pt idx="5147">
                  <c:v>28.50714</c:v>
                </c:pt>
                <c:pt idx="5148">
                  <c:v>28.460619999999999</c:v>
                </c:pt>
                <c:pt idx="5149">
                  <c:v>28.545210000000001</c:v>
                </c:pt>
                <c:pt idx="5150">
                  <c:v>28.50272</c:v>
                </c:pt>
                <c:pt idx="5151">
                  <c:v>28.517779999999998</c:v>
                </c:pt>
                <c:pt idx="5152">
                  <c:v>28.531939999999999</c:v>
                </c:pt>
                <c:pt idx="5153">
                  <c:v>28.540179999999999</c:v>
                </c:pt>
                <c:pt idx="5154">
                  <c:v>28.498609999999999</c:v>
                </c:pt>
                <c:pt idx="5155">
                  <c:v>28.55095</c:v>
                </c:pt>
                <c:pt idx="5156">
                  <c:v>28.549959999999999</c:v>
                </c:pt>
                <c:pt idx="5157">
                  <c:v>28.509650000000001</c:v>
                </c:pt>
                <c:pt idx="5158">
                  <c:v>28.535530000000001</c:v>
                </c:pt>
                <c:pt idx="5159">
                  <c:v>28.555199999999999</c:v>
                </c:pt>
                <c:pt idx="5160">
                  <c:v>28.46518</c:v>
                </c:pt>
                <c:pt idx="5161">
                  <c:v>28.49034</c:v>
                </c:pt>
                <c:pt idx="5162">
                  <c:v>28.517520000000001</c:v>
                </c:pt>
                <c:pt idx="5163">
                  <c:v>28.48387</c:v>
                </c:pt>
                <c:pt idx="5164">
                  <c:v>28.286010000000001</c:v>
                </c:pt>
                <c:pt idx="5165">
                  <c:v>28.389250000000001</c:v>
                </c:pt>
                <c:pt idx="5166">
                  <c:v>28.438960000000002</c:v>
                </c:pt>
                <c:pt idx="5167">
                  <c:v>28.391449999999999</c:v>
                </c:pt>
                <c:pt idx="5168">
                  <c:v>28.395720000000001</c:v>
                </c:pt>
                <c:pt idx="5169">
                  <c:v>28.443719999999999</c:v>
                </c:pt>
                <c:pt idx="5170">
                  <c:v>28.4422</c:v>
                </c:pt>
                <c:pt idx="5171">
                  <c:v>28.457699999999999</c:v>
                </c:pt>
                <c:pt idx="5172">
                  <c:v>28.448149999999998</c:v>
                </c:pt>
                <c:pt idx="5173">
                  <c:v>28.391839999999998</c:v>
                </c:pt>
                <c:pt idx="5174">
                  <c:v>28.375990000000002</c:v>
                </c:pt>
                <c:pt idx="5175">
                  <c:v>28.38109</c:v>
                </c:pt>
                <c:pt idx="5176">
                  <c:v>28.411899999999999</c:v>
                </c:pt>
                <c:pt idx="5177">
                  <c:v>28.398389999999999</c:v>
                </c:pt>
                <c:pt idx="5178">
                  <c:v>28.379660000000001</c:v>
                </c:pt>
                <c:pt idx="5179">
                  <c:v>28.416540000000001</c:v>
                </c:pt>
                <c:pt idx="5180">
                  <c:v>28.406189999999999</c:v>
                </c:pt>
                <c:pt idx="5181">
                  <c:v>28.432639999999999</c:v>
                </c:pt>
                <c:pt idx="5182">
                  <c:v>28.410609999999998</c:v>
                </c:pt>
                <c:pt idx="5183">
                  <c:v>28.398710000000001</c:v>
                </c:pt>
                <c:pt idx="5184">
                  <c:v>28.205120000000001</c:v>
                </c:pt>
                <c:pt idx="5185">
                  <c:v>28.243040000000001</c:v>
                </c:pt>
                <c:pt idx="5186">
                  <c:v>28.222490000000001</c:v>
                </c:pt>
                <c:pt idx="5187">
                  <c:v>28.240849999999998</c:v>
                </c:pt>
                <c:pt idx="5188">
                  <c:v>28.281120000000001</c:v>
                </c:pt>
                <c:pt idx="5189">
                  <c:v>28.373860000000001</c:v>
                </c:pt>
                <c:pt idx="5190">
                  <c:v>28.37246</c:v>
                </c:pt>
                <c:pt idx="5191">
                  <c:v>28.409680000000002</c:v>
                </c:pt>
                <c:pt idx="5192">
                  <c:v>28.377279999999999</c:v>
                </c:pt>
                <c:pt idx="5193">
                  <c:v>28.37405</c:v>
                </c:pt>
                <c:pt idx="5194">
                  <c:v>28.34647</c:v>
                </c:pt>
                <c:pt idx="5195">
                  <c:v>28.334350000000001</c:v>
                </c:pt>
                <c:pt idx="5196">
                  <c:v>28.32901</c:v>
                </c:pt>
                <c:pt idx="5197">
                  <c:v>28.416149999999998</c:v>
                </c:pt>
                <c:pt idx="5198">
                  <c:v>28.341429999999999</c:v>
                </c:pt>
                <c:pt idx="5199">
                  <c:v>28.29072</c:v>
                </c:pt>
                <c:pt idx="5200">
                  <c:v>28.276689999999999</c:v>
                </c:pt>
                <c:pt idx="5201">
                  <c:v>28.343129999999999</c:v>
                </c:pt>
                <c:pt idx="5202">
                  <c:v>28.375879999999999</c:v>
                </c:pt>
                <c:pt idx="5203">
                  <c:v>28.316700000000001</c:v>
                </c:pt>
                <c:pt idx="5204">
                  <c:v>28.283100000000001</c:v>
                </c:pt>
                <c:pt idx="5205">
                  <c:v>28.319120000000002</c:v>
                </c:pt>
                <c:pt idx="5206">
                  <c:v>28.37114</c:v>
                </c:pt>
                <c:pt idx="5207">
                  <c:v>28.318719999999999</c:v>
                </c:pt>
                <c:pt idx="5208">
                  <c:v>28.308759999999999</c:v>
                </c:pt>
                <c:pt idx="5209">
                  <c:v>28.232150000000001</c:v>
                </c:pt>
                <c:pt idx="5210">
                  <c:v>28.283919999999998</c:v>
                </c:pt>
                <c:pt idx="5211">
                  <c:v>28.23096</c:v>
                </c:pt>
                <c:pt idx="5212">
                  <c:v>28.263780000000001</c:v>
                </c:pt>
                <c:pt idx="5213">
                  <c:v>28.24811</c:v>
                </c:pt>
                <c:pt idx="5214">
                  <c:v>28.278729999999999</c:v>
                </c:pt>
                <c:pt idx="5215">
                  <c:v>28.243580000000001</c:v>
                </c:pt>
                <c:pt idx="5216">
                  <c:v>28.22054</c:v>
                </c:pt>
                <c:pt idx="5217">
                  <c:v>28.216899999999999</c:v>
                </c:pt>
                <c:pt idx="5218">
                  <c:v>28.245080000000002</c:v>
                </c:pt>
                <c:pt idx="5219">
                  <c:v>28.232150000000001</c:v>
                </c:pt>
                <c:pt idx="5220">
                  <c:v>28.234870000000001</c:v>
                </c:pt>
                <c:pt idx="5221">
                  <c:v>28.13317</c:v>
                </c:pt>
                <c:pt idx="5222">
                  <c:v>28.128</c:v>
                </c:pt>
                <c:pt idx="5223">
                  <c:v>28.154</c:v>
                </c:pt>
                <c:pt idx="5224">
                  <c:v>28.149850000000001</c:v>
                </c:pt>
                <c:pt idx="5225">
                  <c:v>28.25414</c:v>
                </c:pt>
                <c:pt idx="5226">
                  <c:v>28.177430000000001</c:v>
                </c:pt>
                <c:pt idx="5227">
                  <c:v>28.190660000000001</c:v>
                </c:pt>
                <c:pt idx="5228">
                  <c:v>28.22438</c:v>
                </c:pt>
                <c:pt idx="5229">
                  <c:v>28.20091</c:v>
                </c:pt>
                <c:pt idx="5230">
                  <c:v>28.214749999999999</c:v>
                </c:pt>
                <c:pt idx="5231">
                  <c:v>28.211690000000001</c:v>
                </c:pt>
                <c:pt idx="5232">
                  <c:v>28.184550000000002</c:v>
                </c:pt>
                <c:pt idx="5233">
                  <c:v>28.181740000000001</c:v>
                </c:pt>
                <c:pt idx="5234">
                  <c:v>28.161359999999998</c:v>
                </c:pt>
                <c:pt idx="5235">
                  <c:v>28.16093</c:v>
                </c:pt>
                <c:pt idx="5236">
                  <c:v>28.131930000000001</c:v>
                </c:pt>
                <c:pt idx="5237">
                  <c:v>28.13701</c:v>
                </c:pt>
                <c:pt idx="5238">
                  <c:v>28.152270000000001</c:v>
                </c:pt>
                <c:pt idx="5239">
                  <c:v>28.09779</c:v>
                </c:pt>
                <c:pt idx="5240">
                  <c:v>28.158950000000001</c:v>
                </c:pt>
                <c:pt idx="5241">
                  <c:v>28.15823</c:v>
                </c:pt>
                <c:pt idx="5242">
                  <c:v>28.124680000000001</c:v>
                </c:pt>
                <c:pt idx="5243">
                  <c:v>28.0823</c:v>
                </c:pt>
                <c:pt idx="5244">
                  <c:v>28.132169999999999</c:v>
                </c:pt>
                <c:pt idx="5245">
                  <c:v>28.105419999999999</c:v>
                </c:pt>
                <c:pt idx="5246">
                  <c:v>28.100239999999999</c:v>
                </c:pt>
                <c:pt idx="5247">
                  <c:v>28.130700000000001</c:v>
                </c:pt>
                <c:pt idx="5248">
                  <c:v>28.074860000000001</c:v>
                </c:pt>
                <c:pt idx="5249">
                  <c:v>28.12875</c:v>
                </c:pt>
                <c:pt idx="5250">
                  <c:v>28.167490000000001</c:v>
                </c:pt>
                <c:pt idx="5251">
                  <c:v>28.127929999999999</c:v>
                </c:pt>
                <c:pt idx="5252">
                  <c:v>28.13749</c:v>
                </c:pt>
                <c:pt idx="5253">
                  <c:v>28.161639999999998</c:v>
                </c:pt>
                <c:pt idx="5254">
                  <c:v>28.109629999999999</c:v>
                </c:pt>
                <c:pt idx="5255">
                  <c:v>28.149660000000001</c:v>
                </c:pt>
                <c:pt idx="5256">
                  <c:v>28.096070000000001</c:v>
                </c:pt>
                <c:pt idx="5257">
                  <c:v>28.107869999999998</c:v>
                </c:pt>
                <c:pt idx="5258">
                  <c:v>28.12734</c:v>
                </c:pt>
                <c:pt idx="5259">
                  <c:v>28.163609999999998</c:v>
                </c:pt>
                <c:pt idx="5260">
                  <c:v>28.136109999999999</c:v>
                </c:pt>
                <c:pt idx="5261">
                  <c:v>28.075970000000002</c:v>
                </c:pt>
                <c:pt idx="5262">
                  <c:v>28.050409999999999</c:v>
                </c:pt>
                <c:pt idx="5263">
                  <c:v>28.06812</c:v>
                </c:pt>
                <c:pt idx="5264">
                  <c:v>28.065439999999999</c:v>
                </c:pt>
                <c:pt idx="5265">
                  <c:v>28.11749</c:v>
                </c:pt>
                <c:pt idx="5266">
                  <c:v>28.048500000000001</c:v>
                </c:pt>
                <c:pt idx="5267">
                  <c:v>28.092649999999999</c:v>
                </c:pt>
                <c:pt idx="5268">
                  <c:v>28.065470000000001</c:v>
                </c:pt>
                <c:pt idx="5269">
                  <c:v>28.07206</c:v>
                </c:pt>
                <c:pt idx="5270">
                  <c:v>28.038869999999999</c:v>
                </c:pt>
                <c:pt idx="5271">
                  <c:v>28.05095</c:v>
                </c:pt>
                <c:pt idx="5272">
                  <c:v>28.064889999999998</c:v>
                </c:pt>
                <c:pt idx="5273">
                  <c:v>28.062159999999999</c:v>
                </c:pt>
                <c:pt idx="5274">
                  <c:v>28.08295</c:v>
                </c:pt>
                <c:pt idx="5275">
                  <c:v>28.06654</c:v>
                </c:pt>
                <c:pt idx="5276">
                  <c:v>28.067799999999998</c:v>
                </c:pt>
                <c:pt idx="5277">
                  <c:v>28.053650000000001</c:v>
                </c:pt>
                <c:pt idx="5278">
                  <c:v>28.116790000000002</c:v>
                </c:pt>
                <c:pt idx="5279">
                  <c:v>28.004069999999999</c:v>
                </c:pt>
                <c:pt idx="5280">
                  <c:v>28.082730000000002</c:v>
                </c:pt>
                <c:pt idx="5281">
                  <c:v>28.03369</c:v>
                </c:pt>
                <c:pt idx="5282">
                  <c:v>28.031490000000002</c:v>
                </c:pt>
                <c:pt idx="5283">
                  <c:v>28.000689999999999</c:v>
                </c:pt>
                <c:pt idx="5284">
                  <c:v>28.017189999999999</c:v>
                </c:pt>
                <c:pt idx="5285">
                  <c:v>28.052630000000001</c:v>
                </c:pt>
                <c:pt idx="5286">
                  <c:v>28.02966</c:v>
                </c:pt>
                <c:pt idx="5287">
                  <c:v>28.020420000000001</c:v>
                </c:pt>
                <c:pt idx="5288">
                  <c:v>28.014880000000002</c:v>
                </c:pt>
                <c:pt idx="5289">
                  <c:v>28.0014</c:v>
                </c:pt>
                <c:pt idx="5290">
                  <c:v>28.003630000000001</c:v>
                </c:pt>
                <c:pt idx="5291">
                  <c:v>28.020119999999999</c:v>
                </c:pt>
                <c:pt idx="5292">
                  <c:v>27.940580000000001</c:v>
                </c:pt>
                <c:pt idx="5293">
                  <c:v>27.947590000000002</c:v>
                </c:pt>
                <c:pt idx="5294">
                  <c:v>27.991579999999999</c:v>
                </c:pt>
                <c:pt idx="5295">
                  <c:v>27.992699999999999</c:v>
                </c:pt>
                <c:pt idx="5296">
                  <c:v>27.970199999999998</c:v>
                </c:pt>
                <c:pt idx="5297">
                  <c:v>27.969550000000002</c:v>
                </c:pt>
                <c:pt idx="5298">
                  <c:v>27.930440000000001</c:v>
                </c:pt>
                <c:pt idx="5299">
                  <c:v>27.93676</c:v>
                </c:pt>
                <c:pt idx="5300">
                  <c:v>27.851890000000001</c:v>
                </c:pt>
                <c:pt idx="5301">
                  <c:v>27.883230000000001</c:v>
                </c:pt>
                <c:pt idx="5302">
                  <c:v>27.897970000000001</c:v>
                </c:pt>
                <c:pt idx="5303">
                  <c:v>27.88589</c:v>
                </c:pt>
                <c:pt idx="5304">
                  <c:v>27.815619999999999</c:v>
                </c:pt>
                <c:pt idx="5305">
                  <c:v>27.855560000000001</c:v>
                </c:pt>
                <c:pt idx="5306">
                  <c:v>27.92109</c:v>
                </c:pt>
                <c:pt idx="5307">
                  <c:v>27.863759999999999</c:v>
                </c:pt>
                <c:pt idx="5308">
                  <c:v>27.90729</c:v>
                </c:pt>
                <c:pt idx="5309">
                  <c:v>27.842079999999999</c:v>
                </c:pt>
                <c:pt idx="5310">
                  <c:v>27.92174</c:v>
                </c:pt>
                <c:pt idx="5311">
                  <c:v>27.84891</c:v>
                </c:pt>
                <c:pt idx="5312">
                  <c:v>27.739000000000001</c:v>
                </c:pt>
                <c:pt idx="5313">
                  <c:v>27.814489999999999</c:v>
                </c:pt>
                <c:pt idx="5314">
                  <c:v>27.75497</c:v>
                </c:pt>
                <c:pt idx="5315">
                  <c:v>27.79064</c:v>
                </c:pt>
                <c:pt idx="5316">
                  <c:v>27.890740000000001</c:v>
                </c:pt>
                <c:pt idx="5317">
                  <c:v>27.854869999999998</c:v>
                </c:pt>
                <c:pt idx="5318">
                  <c:v>27.893730000000001</c:v>
                </c:pt>
                <c:pt idx="5319">
                  <c:v>27.921130000000002</c:v>
                </c:pt>
                <c:pt idx="5320">
                  <c:v>27.80735</c:v>
                </c:pt>
                <c:pt idx="5321">
                  <c:v>27.883120000000002</c:v>
                </c:pt>
                <c:pt idx="5322">
                  <c:v>27.87968</c:v>
                </c:pt>
                <c:pt idx="5323">
                  <c:v>27.913419999999999</c:v>
                </c:pt>
                <c:pt idx="5324">
                  <c:v>27.821639999999999</c:v>
                </c:pt>
                <c:pt idx="5325">
                  <c:v>27.792059999999999</c:v>
                </c:pt>
                <c:pt idx="5326">
                  <c:v>27.828220000000002</c:v>
                </c:pt>
                <c:pt idx="5327">
                  <c:v>27.91375</c:v>
                </c:pt>
                <c:pt idx="5328">
                  <c:v>27.875859999999999</c:v>
                </c:pt>
                <c:pt idx="5329">
                  <c:v>27.846679999999999</c:v>
                </c:pt>
                <c:pt idx="5330">
                  <c:v>27.828340000000001</c:v>
                </c:pt>
                <c:pt idx="5331">
                  <c:v>27.905660000000001</c:v>
                </c:pt>
                <c:pt idx="5332">
                  <c:v>27.821079999999998</c:v>
                </c:pt>
                <c:pt idx="5333">
                  <c:v>27.854970000000002</c:v>
                </c:pt>
                <c:pt idx="5334">
                  <c:v>27.85493</c:v>
                </c:pt>
                <c:pt idx="5335">
                  <c:v>27.800370000000001</c:v>
                </c:pt>
                <c:pt idx="5336">
                  <c:v>27.730730000000001</c:v>
                </c:pt>
                <c:pt idx="5337">
                  <c:v>27.696069999999999</c:v>
                </c:pt>
                <c:pt idx="5338">
                  <c:v>27.725960000000001</c:v>
                </c:pt>
                <c:pt idx="5339">
                  <c:v>27.718869999999999</c:v>
                </c:pt>
                <c:pt idx="5340">
                  <c:v>27.660489999999999</c:v>
                </c:pt>
                <c:pt idx="5341">
                  <c:v>27.747779999999999</c:v>
                </c:pt>
                <c:pt idx="5342">
                  <c:v>27.7348</c:v>
                </c:pt>
                <c:pt idx="5343">
                  <c:v>27.733309999999999</c:v>
                </c:pt>
                <c:pt idx="5344">
                  <c:v>27.78688</c:v>
                </c:pt>
                <c:pt idx="5345">
                  <c:v>27.806660000000001</c:v>
                </c:pt>
                <c:pt idx="5346">
                  <c:v>27.758700000000001</c:v>
                </c:pt>
                <c:pt idx="5347">
                  <c:v>27.815110000000001</c:v>
                </c:pt>
                <c:pt idx="5348">
                  <c:v>27.789300000000001</c:v>
                </c:pt>
                <c:pt idx="5349">
                  <c:v>27.742450000000002</c:v>
                </c:pt>
                <c:pt idx="5350">
                  <c:v>27.807600000000001</c:v>
                </c:pt>
                <c:pt idx="5351">
                  <c:v>27.759899999999998</c:v>
                </c:pt>
                <c:pt idx="5352">
                  <c:v>27.772760000000002</c:v>
                </c:pt>
                <c:pt idx="5353">
                  <c:v>27.77449</c:v>
                </c:pt>
                <c:pt idx="5354">
                  <c:v>27.78436</c:v>
                </c:pt>
                <c:pt idx="5355">
                  <c:v>27.764279999999999</c:v>
                </c:pt>
                <c:pt idx="5356">
                  <c:v>27.78106</c:v>
                </c:pt>
                <c:pt idx="5357">
                  <c:v>27.73687</c:v>
                </c:pt>
                <c:pt idx="5358">
                  <c:v>27.75292</c:v>
                </c:pt>
                <c:pt idx="5359">
                  <c:v>27.77384</c:v>
                </c:pt>
                <c:pt idx="5360">
                  <c:v>27.75855</c:v>
                </c:pt>
                <c:pt idx="5361">
                  <c:v>27.630289999999999</c:v>
                </c:pt>
                <c:pt idx="5362">
                  <c:v>27.6602</c:v>
                </c:pt>
                <c:pt idx="5363">
                  <c:v>27.66901</c:v>
                </c:pt>
                <c:pt idx="5364">
                  <c:v>27.746670000000002</c:v>
                </c:pt>
                <c:pt idx="5365">
                  <c:v>27.682919999999999</c:v>
                </c:pt>
                <c:pt idx="5366">
                  <c:v>27.716570000000001</c:v>
                </c:pt>
                <c:pt idx="5367">
                  <c:v>27.720780000000001</c:v>
                </c:pt>
                <c:pt idx="5368">
                  <c:v>27.72082</c:v>
                </c:pt>
                <c:pt idx="5369">
                  <c:v>27.681090000000001</c:v>
                </c:pt>
                <c:pt idx="5370">
                  <c:v>27.73197</c:v>
                </c:pt>
                <c:pt idx="5371">
                  <c:v>27.728300000000001</c:v>
                </c:pt>
                <c:pt idx="5372">
                  <c:v>27.72297</c:v>
                </c:pt>
                <c:pt idx="5373">
                  <c:v>27.66545</c:v>
                </c:pt>
                <c:pt idx="5374">
                  <c:v>27.720600000000001</c:v>
                </c:pt>
                <c:pt idx="5375">
                  <c:v>27.680589999999999</c:v>
                </c:pt>
                <c:pt idx="5376">
                  <c:v>27.665130000000001</c:v>
                </c:pt>
                <c:pt idx="5377">
                  <c:v>27.701910000000002</c:v>
                </c:pt>
                <c:pt idx="5378">
                  <c:v>27.684329999999999</c:v>
                </c:pt>
                <c:pt idx="5379">
                  <c:v>27.65596</c:v>
                </c:pt>
                <c:pt idx="5380">
                  <c:v>27.710439999999998</c:v>
                </c:pt>
                <c:pt idx="5381">
                  <c:v>27.697600000000001</c:v>
                </c:pt>
                <c:pt idx="5382">
                  <c:v>27.68178</c:v>
                </c:pt>
                <c:pt idx="5383">
                  <c:v>27.611319999999999</c:v>
                </c:pt>
                <c:pt idx="5384">
                  <c:v>27.642990000000001</c:v>
                </c:pt>
                <c:pt idx="5385">
                  <c:v>27.618069999999999</c:v>
                </c:pt>
                <c:pt idx="5386">
                  <c:v>27.663270000000001</c:v>
                </c:pt>
                <c:pt idx="5387">
                  <c:v>27.65118</c:v>
                </c:pt>
                <c:pt idx="5388">
                  <c:v>27.644100000000002</c:v>
                </c:pt>
                <c:pt idx="5389">
                  <c:v>27.644179999999999</c:v>
                </c:pt>
                <c:pt idx="5390">
                  <c:v>27.579640000000001</c:v>
                </c:pt>
                <c:pt idx="5391">
                  <c:v>27.666070000000001</c:v>
                </c:pt>
                <c:pt idx="5392">
                  <c:v>27.598289999999999</c:v>
                </c:pt>
                <c:pt idx="5393">
                  <c:v>27.61815</c:v>
                </c:pt>
                <c:pt idx="5394">
                  <c:v>27.64866</c:v>
                </c:pt>
                <c:pt idx="5395">
                  <c:v>27.636949999999999</c:v>
                </c:pt>
                <c:pt idx="5396">
                  <c:v>27.60435</c:v>
                </c:pt>
                <c:pt idx="5397">
                  <c:v>27.55883</c:v>
                </c:pt>
                <c:pt idx="5398">
                  <c:v>27.578130000000002</c:v>
                </c:pt>
                <c:pt idx="5399">
                  <c:v>27.603760000000001</c:v>
                </c:pt>
                <c:pt idx="5400">
                  <c:v>27.644359999999999</c:v>
                </c:pt>
                <c:pt idx="5401">
                  <c:v>27.59901</c:v>
                </c:pt>
                <c:pt idx="5402">
                  <c:v>27.656400000000001</c:v>
                </c:pt>
                <c:pt idx="5403">
                  <c:v>27.614470000000001</c:v>
                </c:pt>
                <c:pt idx="5404">
                  <c:v>27.562639999999998</c:v>
                </c:pt>
                <c:pt idx="5405">
                  <c:v>27.59403</c:v>
                </c:pt>
                <c:pt idx="5406">
                  <c:v>27.58249</c:v>
                </c:pt>
                <c:pt idx="5407">
                  <c:v>27.56202</c:v>
                </c:pt>
                <c:pt idx="5408">
                  <c:v>27.584430000000001</c:v>
                </c:pt>
                <c:pt idx="5409">
                  <c:v>27.607040000000001</c:v>
                </c:pt>
                <c:pt idx="5410">
                  <c:v>27.54814</c:v>
                </c:pt>
                <c:pt idx="5411">
                  <c:v>27.588989999999999</c:v>
                </c:pt>
                <c:pt idx="5412">
                  <c:v>27.649450000000002</c:v>
                </c:pt>
                <c:pt idx="5413">
                  <c:v>27.62181</c:v>
                </c:pt>
                <c:pt idx="5414">
                  <c:v>27.5899</c:v>
                </c:pt>
                <c:pt idx="5415">
                  <c:v>27.57357</c:v>
                </c:pt>
                <c:pt idx="5416">
                  <c:v>27.570150000000002</c:v>
                </c:pt>
                <c:pt idx="5417">
                  <c:v>27.477550000000001</c:v>
                </c:pt>
                <c:pt idx="5418">
                  <c:v>27.457439999999998</c:v>
                </c:pt>
                <c:pt idx="5419">
                  <c:v>27.48563</c:v>
                </c:pt>
                <c:pt idx="5420">
                  <c:v>27.54081</c:v>
                </c:pt>
                <c:pt idx="5421">
                  <c:v>27.508209999999998</c:v>
                </c:pt>
                <c:pt idx="5422">
                  <c:v>27.55912</c:v>
                </c:pt>
                <c:pt idx="5423">
                  <c:v>27.496320000000001</c:v>
                </c:pt>
                <c:pt idx="5424">
                  <c:v>27.430230000000002</c:v>
                </c:pt>
                <c:pt idx="5425">
                  <c:v>27.48808</c:v>
                </c:pt>
                <c:pt idx="5426">
                  <c:v>27.513770000000001</c:v>
                </c:pt>
                <c:pt idx="5427">
                  <c:v>27.53999</c:v>
                </c:pt>
                <c:pt idx="5428">
                  <c:v>27.48423</c:v>
                </c:pt>
                <c:pt idx="5429">
                  <c:v>27.52101</c:v>
                </c:pt>
                <c:pt idx="5430">
                  <c:v>27.519380000000002</c:v>
                </c:pt>
                <c:pt idx="5431">
                  <c:v>27.518160000000002</c:v>
                </c:pt>
                <c:pt idx="5432">
                  <c:v>27.45485</c:v>
                </c:pt>
                <c:pt idx="5433">
                  <c:v>27.510370000000002</c:v>
                </c:pt>
                <c:pt idx="5434">
                  <c:v>27.485389999999999</c:v>
                </c:pt>
                <c:pt idx="5435">
                  <c:v>27.403269999999999</c:v>
                </c:pt>
                <c:pt idx="5436">
                  <c:v>27.392309999999998</c:v>
                </c:pt>
                <c:pt idx="5437">
                  <c:v>27.398520000000001</c:v>
                </c:pt>
                <c:pt idx="5438">
                  <c:v>27.51361</c:v>
                </c:pt>
                <c:pt idx="5439">
                  <c:v>27.468119999999999</c:v>
                </c:pt>
                <c:pt idx="5440">
                  <c:v>27.478729999999999</c:v>
                </c:pt>
                <c:pt idx="5441">
                  <c:v>27.499210000000001</c:v>
                </c:pt>
                <c:pt idx="5442">
                  <c:v>27.518560000000001</c:v>
                </c:pt>
                <c:pt idx="5443">
                  <c:v>27.47505</c:v>
                </c:pt>
                <c:pt idx="5444">
                  <c:v>27.531320000000001</c:v>
                </c:pt>
                <c:pt idx="5445">
                  <c:v>27.582439999999998</c:v>
                </c:pt>
                <c:pt idx="5446">
                  <c:v>27.586390000000002</c:v>
                </c:pt>
                <c:pt idx="5447">
                  <c:v>27.555910000000001</c:v>
                </c:pt>
                <c:pt idx="5448">
                  <c:v>27.568239999999999</c:v>
                </c:pt>
                <c:pt idx="5449">
                  <c:v>27.493279999999999</c:v>
                </c:pt>
                <c:pt idx="5450">
                  <c:v>27.531600000000001</c:v>
                </c:pt>
                <c:pt idx="5451">
                  <c:v>27.453420000000001</c:v>
                </c:pt>
                <c:pt idx="5452">
                  <c:v>27.504750000000001</c:v>
                </c:pt>
                <c:pt idx="5453">
                  <c:v>27.53998</c:v>
                </c:pt>
                <c:pt idx="5454">
                  <c:v>27.48714</c:v>
                </c:pt>
                <c:pt idx="5455">
                  <c:v>27.461259999999999</c:v>
                </c:pt>
                <c:pt idx="5456">
                  <c:v>27.498850000000001</c:v>
                </c:pt>
                <c:pt idx="5457">
                  <c:v>27.52563</c:v>
                </c:pt>
                <c:pt idx="5458">
                  <c:v>27.4968</c:v>
                </c:pt>
                <c:pt idx="5459">
                  <c:v>27.525200000000002</c:v>
                </c:pt>
                <c:pt idx="5460">
                  <c:v>27.505929999999999</c:v>
                </c:pt>
                <c:pt idx="5461">
                  <c:v>27.504750000000001</c:v>
                </c:pt>
                <c:pt idx="5462">
                  <c:v>27.489509999999999</c:v>
                </c:pt>
                <c:pt idx="5463">
                  <c:v>27.47343</c:v>
                </c:pt>
                <c:pt idx="5464">
                  <c:v>27.43554</c:v>
                </c:pt>
                <c:pt idx="5465">
                  <c:v>27.359729999999999</c:v>
                </c:pt>
                <c:pt idx="5466">
                  <c:v>27.451360000000001</c:v>
                </c:pt>
                <c:pt idx="5467">
                  <c:v>27.42127</c:v>
                </c:pt>
                <c:pt idx="5468">
                  <c:v>27.415050000000001</c:v>
                </c:pt>
                <c:pt idx="5469">
                  <c:v>27.382950000000001</c:v>
                </c:pt>
                <c:pt idx="5470">
                  <c:v>27.406669999999998</c:v>
                </c:pt>
                <c:pt idx="5471">
                  <c:v>27.348030000000001</c:v>
                </c:pt>
                <c:pt idx="5472">
                  <c:v>27.414719999999999</c:v>
                </c:pt>
                <c:pt idx="5473">
                  <c:v>27.370550000000001</c:v>
                </c:pt>
                <c:pt idx="5474">
                  <c:v>27.361409999999999</c:v>
                </c:pt>
                <c:pt idx="5475">
                  <c:v>27.408580000000001</c:v>
                </c:pt>
                <c:pt idx="5476">
                  <c:v>27.413830000000001</c:v>
                </c:pt>
                <c:pt idx="5477">
                  <c:v>27.418330000000001</c:v>
                </c:pt>
                <c:pt idx="5478">
                  <c:v>27.42418</c:v>
                </c:pt>
                <c:pt idx="5479">
                  <c:v>27.454409999999999</c:v>
                </c:pt>
                <c:pt idx="5480">
                  <c:v>27.422989999999999</c:v>
                </c:pt>
                <c:pt idx="5481">
                  <c:v>27.3842</c:v>
                </c:pt>
                <c:pt idx="5482">
                  <c:v>27.433430000000001</c:v>
                </c:pt>
                <c:pt idx="5483">
                  <c:v>27.394559999999998</c:v>
                </c:pt>
                <c:pt idx="5484">
                  <c:v>27.44913</c:v>
                </c:pt>
                <c:pt idx="5485">
                  <c:v>27.3352</c:v>
                </c:pt>
                <c:pt idx="5486">
                  <c:v>27.360230000000001</c:v>
                </c:pt>
                <c:pt idx="5487">
                  <c:v>27.364059999999998</c:v>
                </c:pt>
                <c:pt idx="5488">
                  <c:v>27.395240000000001</c:v>
                </c:pt>
                <c:pt idx="5489">
                  <c:v>27.441030000000001</c:v>
                </c:pt>
                <c:pt idx="5490">
                  <c:v>27.41329</c:v>
                </c:pt>
                <c:pt idx="5491">
                  <c:v>27.429929999999999</c:v>
                </c:pt>
                <c:pt idx="5492">
                  <c:v>27.39546</c:v>
                </c:pt>
                <c:pt idx="5493">
                  <c:v>27.409880000000001</c:v>
                </c:pt>
                <c:pt idx="5494">
                  <c:v>27.404900000000001</c:v>
                </c:pt>
                <c:pt idx="5495">
                  <c:v>27.358740000000001</c:v>
                </c:pt>
                <c:pt idx="5496">
                  <c:v>27.431480000000001</c:v>
                </c:pt>
                <c:pt idx="5497">
                  <c:v>27.385200000000001</c:v>
                </c:pt>
                <c:pt idx="5498">
                  <c:v>27.4084</c:v>
                </c:pt>
                <c:pt idx="5499">
                  <c:v>27.379809999999999</c:v>
                </c:pt>
                <c:pt idx="5500">
                  <c:v>27.4085</c:v>
                </c:pt>
                <c:pt idx="5501">
                  <c:v>27.376190000000001</c:v>
                </c:pt>
                <c:pt idx="5502">
                  <c:v>27.35688</c:v>
                </c:pt>
                <c:pt idx="5503">
                  <c:v>27.356439999999999</c:v>
                </c:pt>
                <c:pt idx="5504">
                  <c:v>27.282820000000001</c:v>
                </c:pt>
                <c:pt idx="5505">
                  <c:v>27.323550000000001</c:v>
                </c:pt>
                <c:pt idx="5506">
                  <c:v>27.282710000000002</c:v>
                </c:pt>
                <c:pt idx="5507">
                  <c:v>27.322800000000001</c:v>
                </c:pt>
                <c:pt idx="5508">
                  <c:v>27.312629999999999</c:v>
                </c:pt>
                <c:pt idx="5509">
                  <c:v>27.281770000000002</c:v>
                </c:pt>
                <c:pt idx="5510">
                  <c:v>27.32995</c:v>
                </c:pt>
                <c:pt idx="5511">
                  <c:v>27.241579999999999</c:v>
                </c:pt>
                <c:pt idx="5512">
                  <c:v>27.240110000000001</c:v>
                </c:pt>
                <c:pt idx="5513">
                  <c:v>27.292149999999999</c:v>
                </c:pt>
                <c:pt idx="5514">
                  <c:v>27.2638</c:v>
                </c:pt>
                <c:pt idx="5515">
                  <c:v>27.29223</c:v>
                </c:pt>
                <c:pt idx="5516">
                  <c:v>27.302150000000001</c:v>
                </c:pt>
                <c:pt idx="5517">
                  <c:v>27.306999999999999</c:v>
                </c:pt>
                <c:pt idx="5518">
                  <c:v>27.299779999999998</c:v>
                </c:pt>
                <c:pt idx="5519">
                  <c:v>27.251930000000002</c:v>
                </c:pt>
                <c:pt idx="5520">
                  <c:v>27.13467</c:v>
                </c:pt>
                <c:pt idx="5521">
                  <c:v>27.12377</c:v>
                </c:pt>
                <c:pt idx="5522">
                  <c:v>27.179780000000001</c:v>
                </c:pt>
                <c:pt idx="5523">
                  <c:v>27.24953</c:v>
                </c:pt>
                <c:pt idx="5524">
                  <c:v>27.232040000000001</c:v>
                </c:pt>
                <c:pt idx="5525">
                  <c:v>27.255769999999998</c:v>
                </c:pt>
                <c:pt idx="5526">
                  <c:v>27.288170000000001</c:v>
                </c:pt>
                <c:pt idx="5527">
                  <c:v>27.318149999999999</c:v>
                </c:pt>
                <c:pt idx="5528">
                  <c:v>27.290870000000002</c:v>
                </c:pt>
                <c:pt idx="5529">
                  <c:v>27.29862</c:v>
                </c:pt>
                <c:pt idx="5530">
                  <c:v>27.270479999999999</c:v>
                </c:pt>
                <c:pt idx="5531">
                  <c:v>27.294319999999999</c:v>
                </c:pt>
                <c:pt idx="5532">
                  <c:v>27.26369</c:v>
                </c:pt>
                <c:pt idx="5533">
                  <c:v>27.28012</c:v>
                </c:pt>
                <c:pt idx="5534">
                  <c:v>27.2744</c:v>
                </c:pt>
                <c:pt idx="5535">
                  <c:v>27.28389</c:v>
                </c:pt>
                <c:pt idx="5536">
                  <c:v>27.284320000000001</c:v>
                </c:pt>
                <c:pt idx="5537">
                  <c:v>27.241679999999999</c:v>
                </c:pt>
                <c:pt idx="5538">
                  <c:v>27.2392</c:v>
                </c:pt>
                <c:pt idx="5539">
                  <c:v>27.21462</c:v>
                </c:pt>
                <c:pt idx="5540">
                  <c:v>27.301469999999998</c:v>
                </c:pt>
                <c:pt idx="5541">
                  <c:v>27.29298</c:v>
                </c:pt>
                <c:pt idx="5542">
                  <c:v>27.25648</c:v>
                </c:pt>
                <c:pt idx="5543">
                  <c:v>27.268429999999999</c:v>
                </c:pt>
                <c:pt idx="5544">
                  <c:v>27.20167</c:v>
                </c:pt>
                <c:pt idx="5545">
                  <c:v>27.2424</c:v>
                </c:pt>
                <c:pt idx="5546">
                  <c:v>27.168559999999999</c:v>
                </c:pt>
                <c:pt idx="5547">
                  <c:v>27.200839999999999</c:v>
                </c:pt>
                <c:pt idx="5548">
                  <c:v>27.26792</c:v>
                </c:pt>
                <c:pt idx="5549">
                  <c:v>27.23631</c:v>
                </c:pt>
                <c:pt idx="5550">
                  <c:v>27.18064</c:v>
                </c:pt>
                <c:pt idx="5551">
                  <c:v>27.201560000000001</c:v>
                </c:pt>
                <c:pt idx="5552">
                  <c:v>27.141590000000001</c:v>
                </c:pt>
                <c:pt idx="5553">
                  <c:v>27.192820000000001</c:v>
                </c:pt>
                <c:pt idx="5554">
                  <c:v>27.1356</c:v>
                </c:pt>
                <c:pt idx="5555">
                  <c:v>27.198399999999999</c:v>
                </c:pt>
                <c:pt idx="5556">
                  <c:v>27.234960000000001</c:v>
                </c:pt>
                <c:pt idx="5557">
                  <c:v>27.074649999999998</c:v>
                </c:pt>
                <c:pt idx="5558">
                  <c:v>27.063939999999999</c:v>
                </c:pt>
                <c:pt idx="5559">
                  <c:v>27.110060000000001</c:v>
                </c:pt>
                <c:pt idx="5560">
                  <c:v>27.163879999999999</c:v>
                </c:pt>
                <c:pt idx="5561">
                  <c:v>27.149139999999999</c:v>
                </c:pt>
                <c:pt idx="5562">
                  <c:v>27.167470000000002</c:v>
                </c:pt>
                <c:pt idx="5563">
                  <c:v>27.184729999999998</c:v>
                </c:pt>
                <c:pt idx="5564">
                  <c:v>27.159320000000001</c:v>
                </c:pt>
                <c:pt idx="5565">
                  <c:v>27.089580000000002</c:v>
                </c:pt>
                <c:pt idx="5566">
                  <c:v>27.16827</c:v>
                </c:pt>
                <c:pt idx="5567">
                  <c:v>27.175070000000002</c:v>
                </c:pt>
                <c:pt idx="5568">
                  <c:v>27.121960000000001</c:v>
                </c:pt>
                <c:pt idx="5569">
                  <c:v>27.128679999999999</c:v>
                </c:pt>
                <c:pt idx="5570">
                  <c:v>27.111899999999999</c:v>
                </c:pt>
                <c:pt idx="5571">
                  <c:v>27.12678</c:v>
                </c:pt>
                <c:pt idx="5572">
                  <c:v>27.127939999999999</c:v>
                </c:pt>
                <c:pt idx="5573">
                  <c:v>27.10669</c:v>
                </c:pt>
                <c:pt idx="5574">
                  <c:v>27.13034</c:v>
                </c:pt>
                <c:pt idx="5575">
                  <c:v>27.14048</c:v>
                </c:pt>
                <c:pt idx="5576">
                  <c:v>27.138940000000002</c:v>
                </c:pt>
                <c:pt idx="5577">
                  <c:v>27.147670000000002</c:v>
                </c:pt>
                <c:pt idx="5578">
                  <c:v>27.112870000000001</c:v>
                </c:pt>
                <c:pt idx="5579">
                  <c:v>27.050249999999998</c:v>
                </c:pt>
                <c:pt idx="5580">
                  <c:v>27.06898</c:v>
                </c:pt>
                <c:pt idx="5581">
                  <c:v>27.067240000000002</c:v>
                </c:pt>
                <c:pt idx="5582">
                  <c:v>27.181740000000001</c:v>
                </c:pt>
                <c:pt idx="5583">
                  <c:v>27.08943</c:v>
                </c:pt>
                <c:pt idx="5584">
                  <c:v>27.16676</c:v>
                </c:pt>
                <c:pt idx="5585">
                  <c:v>27.08803</c:v>
                </c:pt>
                <c:pt idx="5586">
                  <c:v>27.18309</c:v>
                </c:pt>
                <c:pt idx="5587">
                  <c:v>27.104749999999999</c:v>
                </c:pt>
                <c:pt idx="5588">
                  <c:v>27.119730000000001</c:v>
                </c:pt>
                <c:pt idx="5589">
                  <c:v>27.11974</c:v>
                </c:pt>
                <c:pt idx="5590">
                  <c:v>27.1449</c:v>
                </c:pt>
                <c:pt idx="5591">
                  <c:v>27.062560000000001</c:v>
                </c:pt>
                <c:pt idx="5592">
                  <c:v>27.0928</c:v>
                </c:pt>
                <c:pt idx="5593">
                  <c:v>27.07835</c:v>
                </c:pt>
                <c:pt idx="5594">
                  <c:v>27.125769999999999</c:v>
                </c:pt>
                <c:pt idx="5595">
                  <c:v>27.0946</c:v>
                </c:pt>
                <c:pt idx="5596">
                  <c:v>27.031040000000001</c:v>
                </c:pt>
                <c:pt idx="5597">
                  <c:v>27.028020000000001</c:v>
                </c:pt>
                <c:pt idx="5598">
                  <c:v>27.034970000000001</c:v>
                </c:pt>
                <c:pt idx="5599">
                  <c:v>27.041360000000001</c:v>
                </c:pt>
                <c:pt idx="5600">
                  <c:v>27.068750000000001</c:v>
                </c:pt>
                <c:pt idx="5601">
                  <c:v>27.08259</c:v>
                </c:pt>
                <c:pt idx="5602">
                  <c:v>26.921579999999999</c:v>
                </c:pt>
                <c:pt idx="5603">
                  <c:v>27.029630000000001</c:v>
                </c:pt>
                <c:pt idx="5604">
                  <c:v>27.060490000000001</c:v>
                </c:pt>
                <c:pt idx="5605">
                  <c:v>27.024719999999999</c:v>
                </c:pt>
                <c:pt idx="5606">
                  <c:v>27.02563</c:v>
                </c:pt>
                <c:pt idx="5607">
                  <c:v>27.000869999999999</c:v>
                </c:pt>
                <c:pt idx="5608">
                  <c:v>27.018940000000001</c:v>
                </c:pt>
                <c:pt idx="5609">
                  <c:v>27.04712</c:v>
                </c:pt>
                <c:pt idx="5610">
                  <c:v>27.083469999999998</c:v>
                </c:pt>
                <c:pt idx="5611">
                  <c:v>26.99887</c:v>
                </c:pt>
                <c:pt idx="5612">
                  <c:v>27.024650000000001</c:v>
                </c:pt>
                <c:pt idx="5613">
                  <c:v>27.048590000000001</c:v>
                </c:pt>
                <c:pt idx="5614">
                  <c:v>27.077100000000002</c:v>
                </c:pt>
                <c:pt idx="5615">
                  <c:v>27.03783</c:v>
                </c:pt>
                <c:pt idx="5616">
                  <c:v>26.99569</c:v>
                </c:pt>
                <c:pt idx="5617">
                  <c:v>27.002179999999999</c:v>
                </c:pt>
                <c:pt idx="5618">
                  <c:v>26.962710000000001</c:v>
                </c:pt>
                <c:pt idx="5619">
                  <c:v>26.96763</c:v>
                </c:pt>
                <c:pt idx="5620">
                  <c:v>26.97289</c:v>
                </c:pt>
                <c:pt idx="5621">
                  <c:v>26.982900000000001</c:v>
                </c:pt>
                <c:pt idx="5622">
                  <c:v>26.984200000000001</c:v>
                </c:pt>
                <c:pt idx="5623">
                  <c:v>26.984559999999998</c:v>
                </c:pt>
                <c:pt idx="5624">
                  <c:v>27.00178</c:v>
                </c:pt>
                <c:pt idx="5625">
                  <c:v>27.03961</c:v>
                </c:pt>
                <c:pt idx="5626">
                  <c:v>27.0017</c:v>
                </c:pt>
                <c:pt idx="5627">
                  <c:v>27.012899999999998</c:v>
                </c:pt>
                <c:pt idx="5628">
                  <c:v>26.979710000000001</c:v>
                </c:pt>
                <c:pt idx="5629">
                  <c:v>26.989229999999999</c:v>
                </c:pt>
                <c:pt idx="5630">
                  <c:v>26.995280000000001</c:v>
                </c:pt>
                <c:pt idx="5631">
                  <c:v>26.968969999999999</c:v>
                </c:pt>
                <c:pt idx="5632">
                  <c:v>26.920310000000001</c:v>
                </c:pt>
                <c:pt idx="5633">
                  <c:v>26.979890000000001</c:v>
                </c:pt>
                <c:pt idx="5634">
                  <c:v>26.907879999999999</c:v>
                </c:pt>
                <c:pt idx="5635">
                  <c:v>26.931760000000001</c:v>
                </c:pt>
                <c:pt idx="5636">
                  <c:v>26.910550000000001</c:v>
                </c:pt>
                <c:pt idx="5637">
                  <c:v>26.946660000000001</c:v>
                </c:pt>
                <c:pt idx="5638">
                  <c:v>26.953399999999998</c:v>
                </c:pt>
                <c:pt idx="5639">
                  <c:v>26.915330000000001</c:v>
                </c:pt>
                <c:pt idx="5640">
                  <c:v>26.970870000000001</c:v>
                </c:pt>
                <c:pt idx="5641">
                  <c:v>26.978169999999999</c:v>
                </c:pt>
                <c:pt idx="5642">
                  <c:v>26.953469999999999</c:v>
                </c:pt>
                <c:pt idx="5643">
                  <c:v>26.987770000000001</c:v>
                </c:pt>
                <c:pt idx="5644">
                  <c:v>26.94913</c:v>
                </c:pt>
                <c:pt idx="5645">
                  <c:v>26.934950000000001</c:v>
                </c:pt>
                <c:pt idx="5646">
                  <c:v>26.919530000000002</c:v>
                </c:pt>
                <c:pt idx="5647">
                  <c:v>26.937619999999999</c:v>
                </c:pt>
                <c:pt idx="5648">
                  <c:v>26.93665</c:v>
                </c:pt>
                <c:pt idx="5649">
                  <c:v>26.86</c:v>
                </c:pt>
                <c:pt idx="5650">
                  <c:v>26.900880000000001</c:v>
                </c:pt>
                <c:pt idx="5651">
                  <c:v>26.94314</c:v>
                </c:pt>
                <c:pt idx="5652">
                  <c:v>26.904389999999999</c:v>
                </c:pt>
                <c:pt idx="5653">
                  <c:v>26.8752</c:v>
                </c:pt>
                <c:pt idx="5654">
                  <c:v>26.84957</c:v>
                </c:pt>
                <c:pt idx="5655">
                  <c:v>26.895409999999998</c:v>
                </c:pt>
                <c:pt idx="5656">
                  <c:v>26.885169999999999</c:v>
                </c:pt>
                <c:pt idx="5657">
                  <c:v>26.898150000000001</c:v>
                </c:pt>
                <c:pt idx="5658">
                  <c:v>26.849139999999998</c:v>
                </c:pt>
                <c:pt idx="5659">
                  <c:v>26.820239999999998</c:v>
                </c:pt>
                <c:pt idx="5660">
                  <c:v>26.89573</c:v>
                </c:pt>
                <c:pt idx="5661">
                  <c:v>26.861080000000001</c:v>
                </c:pt>
                <c:pt idx="5662">
                  <c:v>26.907699999999998</c:v>
                </c:pt>
                <c:pt idx="5663">
                  <c:v>26.7652</c:v>
                </c:pt>
                <c:pt idx="5664">
                  <c:v>26.836780000000001</c:v>
                </c:pt>
                <c:pt idx="5665">
                  <c:v>26.935880000000001</c:v>
                </c:pt>
                <c:pt idx="5666">
                  <c:v>26.93439</c:v>
                </c:pt>
                <c:pt idx="5667">
                  <c:v>26.86749</c:v>
                </c:pt>
                <c:pt idx="5668">
                  <c:v>26.909009999999999</c:v>
                </c:pt>
                <c:pt idx="5669">
                  <c:v>26.873249999999999</c:v>
                </c:pt>
                <c:pt idx="5670">
                  <c:v>26.846810000000001</c:v>
                </c:pt>
                <c:pt idx="5671">
                  <c:v>26.881710000000002</c:v>
                </c:pt>
                <c:pt idx="5672">
                  <c:v>26.925560000000001</c:v>
                </c:pt>
                <c:pt idx="5673">
                  <c:v>26.861750000000001</c:v>
                </c:pt>
                <c:pt idx="5674">
                  <c:v>26.852119999999999</c:v>
                </c:pt>
                <c:pt idx="5675">
                  <c:v>26.83689</c:v>
                </c:pt>
                <c:pt idx="5676">
                  <c:v>26.85651</c:v>
                </c:pt>
                <c:pt idx="5677">
                  <c:v>26.857780000000002</c:v>
                </c:pt>
                <c:pt idx="5678">
                  <c:v>26.860759999999999</c:v>
                </c:pt>
                <c:pt idx="5679">
                  <c:v>26.866070000000001</c:v>
                </c:pt>
                <c:pt idx="5680">
                  <c:v>26.870650000000001</c:v>
                </c:pt>
                <c:pt idx="5681">
                  <c:v>26.930289999999999</c:v>
                </c:pt>
                <c:pt idx="5682">
                  <c:v>26.818370000000002</c:v>
                </c:pt>
                <c:pt idx="5683">
                  <c:v>26.79881</c:v>
                </c:pt>
                <c:pt idx="5684">
                  <c:v>26.8188</c:v>
                </c:pt>
                <c:pt idx="5685">
                  <c:v>26.84018</c:v>
                </c:pt>
                <c:pt idx="5686">
                  <c:v>26.733029999999999</c:v>
                </c:pt>
                <c:pt idx="5687">
                  <c:v>26.82535</c:v>
                </c:pt>
                <c:pt idx="5688">
                  <c:v>26.85371</c:v>
                </c:pt>
                <c:pt idx="5689">
                  <c:v>26.8567</c:v>
                </c:pt>
                <c:pt idx="5690">
                  <c:v>26.83398</c:v>
                </c:pt>
                <c:pt idx="5691">
                  <c:v>26.8096</c:v>
                </c:pt>
                <c:pt idx="5692">
                  <c:v>26.754519999999999</c:v>
                </c:pt>
                <c:pt idx="5693">
                  <c:v>26.739899999999999</c:v>
                </c:pt>
                <c:pt idx="5694">
                  <c:v>26.805430000000001</c:v>
                </c:pt>
                <c:pt idx="5695">
                  <c:v>26.71894</c:v>
                </c:pt>
                <c:pt idx="5696">
                  <c:v>26.837440000000001</c:v>
                </c:pt>
                <c:pt idx="5697">
                  <c:v>26.765540000000001</c:v>
                </c:pt>
                <c:pt idx="5698">
                  <c:v>26.777249999999999</c:v>
                </c:pt>
                <c:pt idx="5699">
                  <c:v>26.733720000000002</c:v>
                </c:pt>
                <c:pt idx="5700">
                  <c:v>26.71847</c:v>
                </c:pt>
                <c:pt idx="5701">
                  <c:v>26.696870000000001</c:v>
                </c:pt>
                <c:pt idx="5702">
                  <c:v>26.660879999999999</c:v>
                </c:pt>
                <c:pt idx="5703">
                  <c:v>26.66714</c:v>
                </c:pt>
                <c:pt idx="5704">
                  <c:v>26.726240000000001</c:v>
                </c:pt>
                <c:pt idx="5705">
                  <c:v>26.748090000000001</c:v>
                </c:pt>
                <c:pt idx="5706">
                  <c:v>26.740549999999999</c:v>
                </c:pt>
                <c:pt idx="5707">
                  <c:v>26.769449999999999</c:v>
                </c:pt>
                <c:pt idx="5708">
                  <c:v>26.7743</c:v>
                </c:pt>
                <c:pt idx="5709">
                  <c:v>26.796189999999999</c:v>
                </c:pt>
                <c:pt idx="5710">
                  <c:v>26.779</c:v>
                </c:pt>
                <c:pt idx="5711">
                  <c:v>26.692979999999999</c:v>
                </c:pt>
                <c:pt idx="5712">
                  <c:v>26.711500000000001</c:v>
                </c:pt>
                <c:pt idx="5713">
                  <c:v>26.750689999999999</c:v>
                </c:pt>
                <c:pt idx="5714">
                  <c:v>26.70899</c:v>
                </c:pt>
                <c:pt idx="5715">
                  <c:v>26.71726</c:v>
                </c:pt>
                <c:pt idx="5716">
                  <c:v>26.76247</c:v>
                </c:pt>
                <c:pt idx="5717">
                  <c:v>26.72627</c:v>
                </c:pt>
                <c:pt idx="5718">
                  <c:v>26.75328</c:v>
                </c:pt>
                <c:pt idx="5719">
                  <c:v>26.74457</c:v>
                </c:pt>
                <c:pt idx="5720">
                  <c:v>26.74127</c:v>
                </c:pt>
                <c:pt idx="5721">
                  <c:v>26.758559999999999</c:v>
                </c:pt>
                <c:pt idx="5722">
                  <c:v>26.737739999999999</c:v>
                </c:pt>
                <c:pt idx="5723">
                  <c:v>26.720210000000002</c:v>
                </c:pt>
                <c:pt idx="5724">
                  <c:v>26.698239999999998</c:v>
                </c:pt>
                <c:pt idx="5725">
                  <c:v>26.722539999999999</c:v>
                </c:pt>
                <c:pt idx="5726">
                  <c:v>26.711639999999999</c:v>
                </c:pt>
                <c:pt idx="5727">
                  <c:v>26.731169999999999</c:v>
                </c:pt>
                <c:pt idx="5728">
                  <c:v>26.715499999999999</c:v>
                </c:pt>
                <c:pt idx="5729">
                  <c:v>26.664950000000001</c:v>
                </c:pt>
                <c:pt idx="5730">
                  <c:v>26.694790000000001</c:v>
                </c:pt>
                <c:pt idx="5731">
                  <c:v>26.689710000000002</c:v>
                </c:pt>
                <c:pt idx="5732">
                  <c:v>26.69781</c:v>
                </c:pt>
                <c:pt idx="5733">
                  <c:v>26.68695</c:v>
                </c:pt>
                <c:pt idx="5734">
                  <c:v>26.647880000000001</c:v>
                </c:pt>
                <c:pt idx="5735">
                  <c:v>26.62134</c:v>
                </c:pt>
                <c:pt idx="5736">
                  <c:v>26.68038</c:v>
                </c:pt>
                <c:pt idx="5737">
                  <c:v>26.779730000000001</c:v>
                </c:pt>
                <c:pt idx="5738">
                  <c:v>26.777080000000002</c:v>
                </c:pt>
                <c:pt idx="5739">
                  <c:v>26.752669999999998</c:v>
                </c:pt>
                <c:pt idx="5740">
                  <c:v>26.696739999999998</c:v>
                </c:pt>
                <c:pt idx="5741">
                  <c:v>26.698640000000001</c:v>
                </c:pt>
                <c:pt idx="5742">
                  <c:v>26.64866</c:v>
                </c:pt>
                <c:pt idx="5743">
                  <c:v>26.655349999999999</c:v>
                </c:pt>
                <c:pt idx="5744">
                  <c:v>26.6816</c:v>
                </c:pt>
                <c:pt idx="5745">
                  <c:v>26.632100000000001</c:v>
                </c:pt>
                <c:pt idx="5746">
                  <c:v>26.660419999999998</c:v>
                </c:pt>
                <c:pt idx="5747">
                  <c:v>26.64479</c:v>
                </c:pt>
                <c:pt idx="5748">
                  <c:v>26.68947</c:v>
                </c:pt>
                <c:pt idx="5749">
                  <c:v>26.601459999999999</c:v>
                </c:pt>
                <c:pt idx="5750">
                  <c:v>26.604810000000001</c:v>
                </c:pt>
                <c:pt idx="5751">
                  <c:v>26.550429999999999</c:v>
                </c:pt>
                <c:pt idx="5752">
                  <c:v>26.558250000000001</c:v>
                </c:pt>
                <c:pt idx="5753">
                  <c:v>26.576409999999999</c:v>
                </c:pt>
                <c:pt idx="5754">
                  <c:v>26.591259999999998</c:v>
                </c:pt>
                <c:pt idx="5755">
                  <c:v>26.633500000000002</c:v>
                </c:pt>
                <c:pt idx="5756">
                  <c:v>26.608560000000001</c:v>
                </c:pt>
                <c:pt idx="5757">
                  <c:v>26.583500000000001</c:v>
                </c:pt>
                <c:pt idx="5758">
                  <c:v>26.63457</c:v>
                </c:pt>
                <c:pt idx="5759">
                  <c:v>26.686920000000001</c:v>
                </c:pt>
                <c:pt idx="5760">
                  <c:v>26.634789999999999</c:v>
                </c:pt>
                <c:pt idx="5761">
                  <c:v>26.66058</c:v>
                </c:pt>
                <c:pt idx="5762">
                  <c:v>26.621929999999999</c:v>
                </c:pt>
                <c:pt idx="5763">
                  <c:v>26.576350000000001</c:v>
                </c:pt>
                <c:pt idx="5764">
                  <c:v>26.641529999999999</c:v>
                </c:pt>
                <c:pt idx="5765">
                  <c:v>26.5763</c:v>
                </c:pt>
                <c:pt idx="5766">
                  <c:v>26.607520000000001</c:v>
                </c:pt>
                <c:pt idx="5767">
                  <c:v>26.575520000000001</c:v>
                </c:pt>
                <c:pt idx="5768">
                  <c:v>26.645040000000002</c:v>
                </c:pt>
                <c:pt idx="5769">
                  <c:v>26.667120000000001</c:v>
                </c:pt>
                <c:pt idx="5770">
                  <c:v>26.684629999999999</c:v>
                </c:pt>
                <c:pt idx="5771">
                  <c:v>26.60679</c:v>
                </c:pt>
                <c:pt idx="5772">
                  <c:v>26.63448</c:v>
                </c:pt>
                <c:pt idx="5773">
                  <c:v>26.640450000000001</c:v>
                </c:pt>
                <c:pt idx="5774">
                  <c:v>26.65569</c:v>
                </c:pt>
                <c:pt idx="5775">
                  <c:v>26.63402</c:v>
                </c:pt>
                <c:pt idx="5776">
                  <c:v>26.634879999999999</c:v>
                </c:pt>
                <c:pt idx="5777">
                  <c:v>26.61993</c:v>
                </c:pt>
                <c:pt idx="5778">
                  <c:v>26.645440000000001</c:v>
                </c:pt>
                <c:pt idx="5779">
                  <c:v>26.633690000000001</c:v>
                </c:pt>
                <c:pt idx="5780">
                  <c:v>26.660260000000001</c:v>
                </c:pt>
                <c:pt idx="5781">
                  <c:v>26.559100000000001</c:v>
                </c:pt>
                <c:pt idx="5782">
                  <c:v>26.5336</c:v>
                </c:pt>
                <c:pt idx="5783">
                  <c:v>26.600650000000002</c:v>
                </c:pt>
                <c:pt idx="5784">
                  <c:v>26.58794</c:v>
                </c:pt>
                <c:pt idx="5785">
                  <c:v>26.624269999999999</c:v>
                </c:pt>
                <c:pt idx="5786">
                  <c:v>26.561070000000001</c:v>
                </c:pt>
                <c:pt idx="5787">
                  <c:v>26.533760000000001</c:v>
                </c:pt>
                <c:pt idx="5788">
                  <c:v>26.562159999999999</c:v>
                </c:pt>
                <c:pt idx="5789">
                  <c:v>26.55442</c:v>
                </c:pt>
                <c:pt idx="5790">
                  <c:v>26.52976</c:v>
                </c:pt>
                <c:pt idx="5791">
                  <c:v>26.532599999999999</c:v>
                </c:pt>
                <c:pt idx="5792">
                  <c:v>26.616800000000001</c:v>
                </c:pt>
                <c:pt idx="5793">
                  <c:v>26.61102</c:v>
                </c:pt>
                <c:pt idx="5794">
                  <c:v>26.555040000000002</c:v>
                </c:pt>
                <c:pt idx="5795">
                  <c:v>26.49832</c:v>
                </c:pt>
                <c:pt idx="5796">
                  <c:v>26.57714</c:v>
                </c:pt>
                <c:pt idx="5797">
                  <c:v>26.625679999999999</c:v>
                </c:pt>
                <c:pt idx="5798">
                  <c:v>26.57715</c:v>
                </c:pt>
                <c:pt idx="5799">
                  <c:v>26.56784</c:v>
                </c:pt>
                <c:pt idx="5800">
                  <c:v>26.538910000000001</c:v>
                </c:pt>
                <c:pt idx="5801">
                  <c:v>26.523879999999998</c:v>
                </c:pt>
                <c:pt idx="5802">
                  <c:v>26.58615</c:v>
                </c:pt>
                <c:pt idx="5803">
                  <c:v>26.55264</c:v>
                </c:pt>
                <c:pt idx="5804">
                  <c:v>26.59365</c:v>
                </c:pt>
                <c:pt idx="5805">
                  <c:v>26.542200000000001</c:v>
                </c:pt>
                <c:pt idx="5806">
                  <c:v>26.509599999999999</c:v>
                </c:pt>
                <c:pt idx="5807">
                  <c:v>26.552879999999998</c:v>
                </c:pt>
                <c:pt idx="5808">
                  <c:v>26.56025</c:v>
                </c:pt>
                <c:pt idx="5809">
                  <c:v>26.494900000000001</c:v>
                </c:pt>
                <c:pt idx="5810">
                  <c:v>26.50694</c:v>
                </c:pt>
                <c:pt idx="5811">
                  <c:v>26.516719999999999</c:v>
                </c:pt>
                <c:pt idx="5812">
                  <c:v>26.505469999999999</c:v>
                </c:pt>
                <c:pt idx="5813">
                  <c:v>26.547139999999999</c:v>
                </c:pt>
                <c:pt idx="5814">
                  <c:v>26.454170000000001</c:v>
                </c:pt>
                <c:pt idx="5815">
                  <c:v>26.560939999999999</c:v>
                </c:pt>
                <c:pt idx="5816">
                  <c:v>26.51342</c:v>
                </c:pt>
                <c:pt idx="5817">
                  <c:v>26.484380000000002</c:v>
                </c:pt>
                <c:pt idx="5818">
                  <c:v>26.459879999999998</c:v>
                </c:pt>
                <c:pt idx="5819">
                  <c:v>26.48067</c:v>
                </c:pt>
                <c:pt idx="5820">
                  <c:v>26.463270000000001</c:v>
                </c:pt>
                <c:pt idx="5821">
                  <c:v>26.451809999999998</c:v>
                </c:pt>
                <c:pt idx="5822">
                  <c:v>26.53613</c:v>
                </c:pt>
                <c:pt idx="5823">
                  <c:v>26.525490000000001</c:v>
                </c:pt>
                <c:pt idx="5824">
                  <c:v>26.50198</c:v>
                </c:pt>
                <c:pt idx="5825">
                  <c:v>26.519739999999999</c:v>
                </c:pt>
                <c:pt idx="5826">
                  <c:v>26.46219</c:v>
                </c:pt>
                <c:pt idx="5827">
                  <c:v>26.5032</c:v>
                </c:pt>
                <c:pt idx="5828">
                  <c:v>26.481850000000001</c:v>
                </c:pt>
                <c:pt idx="5829">
                  <c:v>26.519950000000001</c:v>
                </c:pt>
                <c:pt idx="5830">
                  <c:v>26.452269999999999</c:v>
                </c:pt>
                <c:pt idx="5831">
                  <c:v>26.486350000000002</c:v>
                </c:pt>
                <c:pt idx="5832">
                  <c:v>26.480270000000001</c:v>
                </c:pt>
                <c:pt idx="5833">
                  <c:v>26.466999999999999</c:v>
                </c:pt>
                <c:pt idx="5834">
                  <c:v>26.49042</c:v>
                </c:pt>
                <c:pt idx="5835">
                  <c:v>26.448930000000001</c:v>
                </c:pt>
                <c:pt idx="5836">
                  <c:v>26.462050000000001</c:v>
                </c:pt>
                <c:pt idx="5837">
                  <c:v>26.453340000000001</c:v>
                </c:pt>
                <c:pt idx="5838">
                  <c:v>26.428519999999999</c:v>
                </c:pt>
                <c:pt idx="5839">
                  <c:v>26.450859999999999</c:v>
                </c:pt>
                <c:pt idx="5840">
                  <c:v>26.46414</c:v>
                </c:pt>
                <c:pt idx="5841">
                  <c:v>26.457159999999998</c:v>
                </c:pt>
                <c:pt idx="5842">
                  <c:v>26.41122</c:v>
                </c:pt>
                <c:pt idx="5843">
                  <c:v>26.42305</c:v>
                </c:pt>
                <c:pt idx="5844">
                  <c:v>26.464169999999999</c:v>
                </c:pt>
                <c:pt idx="5845">
                  <c:v>26.431280000000001</c:v>
                </c:pt>
                <c:pt idx="5846">
                  <c:v>26.464320000000001</c:v>
                </c:pt>
                <c:pt idx="5847">
                  <c:v>26.439440000000001</c:v>
                </c:pt>
                <c:pt idx="5848">
                  <c:v>26.456720000000001</c:v>
                </c:pt>
                <c:pt idx="5849">
                  <c:v>26.41356</c:v>
                </c:pt>
                <c:pt idx="5850">
                  <c:v>26.446269999999998</c:v>
                </c:pt>
                <c:pt idx="5851">
                  <c:v>26.41029</c:v>
                </c:pt>
                <c:pt idx="5852">
                  <c:v>26.387779999999999</c:v>
                </c:pt>
                <c:pt idx="5853">
                  <c:v>26.397200000000002</c:v>
                </c:pt>
                <c:pt idx="5854">
                  <c:v>26.413630000000001</c:v>
                </c:pt>
                <c:pt idx="5855">
                  <c:v>26.449059999999999</c:v>
                </c:pt>
                <c:pt idx="5856">
                  <c:v>26.397739999999999</c:v>
                </c:pt>
                <c:pt idx="5857">
                  <c:v>26.356069999999999</c:v>
                </c:pt>
                <c:pt idx="5858">
                  <c:v>26.392389999999999</c:v>
                </c:pt>
                <c:pt idx="5859">
                  <c:v>26.42972</c:v>
                </c:pt>
                <c:pt idx="5860">
                  <c:v>26.407080000000001</c:v>
                </c:pt>
                <c:pt idx="5861">
                  <c:v>26.343820000000001</c:v>
                </c:pt>
                <c:pt idx="5862">
                  <c:v>26.42032</c:v>
                </c:pt>
                <c:pt idx="5863">
                  <c:v>26.36786</c:v>
                </c:pt>
                <c:pt idx="5864">
                  <c:v>26.387519999999999</c:v>
                </c:pt>
                <c:pt idx="5865">
                  <c:v>26.329219999999999</c:v>
                </c:pt>
                <c:pt idx="5866">
                  <c:v>26.359570000000001</c:v>
                </c:pt>
                <c:pt idx="5867">
                  <c:v>26.389330000000001</c:v>
                </c:pt>
                <c:pt idx="5868">
                  <c:v>26.28443</c:v>
                </c:pt>
                <c:pt idx="5869">
                  <c:v>26.26688</c:v>
                </c:pt>
                <c:pt idx="5870">
                  <c:v>26.296099999999999</c:v>
                </c:pt>
                <c:pt idx="5871">
                  <c:v>26.404219999999999</c:v>
                </c:pt>
                <c:pt idx="5872">
                  <c:v>26.342880000000001</c:v>
                </c:pt>
                <c:pt idx="5873">
                  <c:v>26.358519999999999</c:v>
                </c:pt>
                <c:pt idx="5874">
                  <c:v>26.355039999999999</c:v>
                </c:pt>
                <c:pt idx="5875">
                  <c:v>26.32695</c:v>
                </c:pt>
                <c:pt idx="5876">
                  <c:v>26.37923</c:v>
                </c:pt>
                <c:pt idx="5877">
                  <c:v>26.338609999999999</c:v>
                </c:pt>
                <c:pt idx="5878">
                  <c:v>26.35745</c:v>
                </c:pt>
                <c:pt idx="5879">
                  <c:v>26.357810000000001</c:v>
                </c:pt>
                <c:pt idx="5880">
                  <c:v>26.332350000000002</c:v>
                </c:pt>
                <c:pt idx="5881">
                  <c:v>26.389119999999998</c:v>
                </c:pt>
                <c:pt idx="5882">
                  <c:v>26.302900000000001</c:v>
                </c:pt>
                <c:pt idx="5883">
                  <c:v>26.40476</c:v>
                </c:pt>
                <c:pt idx="5884">
                  <c:v>26.40429</c:v>
                </c:pt>
                <c:pt idx="5885">
                  <c:v>26.363620000000001</c:v>
                </c:pt>
                <c:pt idx="5886">
                  <c:v>26.341660000000001</c:v>
                </c:pt>
                <c:pt idx="5887">
                  <c:v>26.345359999999999</c:v>
                </c:pt>
                <c:pt idx="5888">
                  <c:v>26.295290000000001</c:v>
                </c:pt>
                <c:pt idx="5889">
                  <c:v>26.365320000000001</c:v>
                </c:pt>
                <c:pt idx="5890">
                  <c:v>26.313400000000001</c:v>
                </c:pt>
                <c:pt idx="5891">
                  <c:v>26.351929999999999</c:v>
                </c:pt>
                <c:pt idx="5892">
                  <c:v>26.33832</c:v>
                </c:pt>
                <c:pt idx="5893">
                  <c:v>26.33156</c:v>
                </c:pt>
                <c:pt idx="5894">
                  <c:v>26.375499999999999</c:v>
                </c:pt>
                <c:pt idx="5895">
                  <c:v>26.318079999999998</c:v>
                </c:pt>
                <c:pt idx="5896">
                  <c:v>26.368670000000002</c:v>
                </c:pt>
                <c:pt idx="5897">
                  <c:v>26.376069999999999</c:v>
                </c:pt>
                <c:pt idx="5898">
                  <c:v>26.375419999999998</c:v>
                </c:pt>
                <c:pt idx="5899">
                  <c:v>26.318940000000001</c:v>
                </c:pt>
                <c:pt idx="5900">
                  <c:v>26.271270000000001</c:v>
                </c:pt>
                <c:pt idx="5901">
                  <c:v>26.272919999999999</c:v>
                </c:pt>
                <c:pt idx="5902">
                  <c:v>26.307009999999998</c:v>
                </c:pt>
                <c:pt idx="5903">
                  <c:v>26.31148</c:v>
                </c:pt>
                <c:pt idx="5904">
                  <c:v>26.245930000000001</c:v>
                </c:pt>
                <c:pt idx="5905">
                  <c:v>26.278780000000001</c:v>
                </c:pt>
                <c:pt idx="5906">
                  <c:v>26.306319999999999</c:v>
                </c:pt>
                <c:pt idx="5907">
                  <c:v>26.30612</c:v>
                </c:pt>
                <c:pt idx="5908">
                  <c:v>26.259810000000002</c:v>
                </c:pt>
                <c:pt idx="5909">
                  <c:v>26.233789999999999</c:v>
                </c:pt>
                <c:pt idx="5910">
                  <c:v>26.175360000000001</c:v>
                </c:pt>
                <c:pt idx="5911">
                  <c:v>26.361329999999999</c:v>
                </c:pt>
                <c:pt idx="5912">
                  <c:v>26.323260000000001</c:v>
                </c:pt>
                <c:pt idx="5913">
                  <c:v>26.328410000000002</c:v>
                </c:pt>
                <c:pt idx="5914">
                  <c:v>26.34797</c:v>
                </c:pt>
                <c:pt idx="5915">
                  <c:v>26.329989999999999</c:v>
                </c:pt>
                <c:pt idx="5916">
                  <c:v>26.37687</c:v>
                </c:pt>
                <c:pt idx="5917">
                  <c:v>26.325559999999999</c:v>
                </c:pt>
                <c:pt idx="5918">
                  <c:v>26.333939999999998</c:v>
                </c:pt>
                <c:pt idx="5919">
                  <c:v>26.341999999999999</c:v>
                </c:pt>
                <c:pt idx="5920">
                  <c:v>26.34684</c:v>
                </c:pt>
                <c:pt idx="5921">
                  <c:v>26.23498</c:v>
                </c:pt>
                <c:pt idx="5922">
                  <c:v>26.311360000000001</c:v>
                </c:pt>
                <c:pt idx="5923">
                  <c:v>26.33567</c:v>
                </c:pt>
                <c:pt idx="5924">
                  <c:v>26.248919999999998</c:v>
                </c:pt>
                <c:pt idx="5925">
                  <c:v>26.333290000000002</c:v>
                </c:pt>
                <c:pt idx="5926">
                  <c:v>26.252479999999998</c:v>
                </c:pt>
                <c:pt idx="5927">
                  <c:v>26.28961</c:v>
                </c:pt>
                <c:pt idx="5928">
                  <c:v>26.28293</c:v>
                </c:pt>
                <c:pt idx="5929">
                  <c:v>26.27561</c:v>
                </c:pt>
                <c:pt idx="5930">
                  <c:v>26.172160000000002</c:v>
                </c:pt>
                <c:pt idx="5931">
                  <c:v>26.215350000000001</c:v>
                </c:pt>
                <c:pt idx="5932">
                  <c:v>26.223459999999999</c:v>
                </c:pt>
                <c:pt idx="5933">
                  <c:v>26.25787</c:v>
                </c:pt>
                <c:pt idx="5934">
                  <c:v>26.154109999999999</c:v>
                </c:pt>
                <c:pt idx="5935">
                  <c:v>26.12961</c:v>
                </c:pt>
                <c:pt idx="5936">
                  <c:v>26.206209999999999</c:v>
                </c:pt>
                <c:pt idx="5937">
                  <c:v>26.288039999999999</c:v>
                </c:pt>
                <c:pt idx="5938">
                  <c:v>26.260719999999999</c:v>
                </c:pt>
                <c:pt idx="5939">
                  <c:v>26.255400000000002</c:v>
                </c:pt>
                <c:pt idx="5940">
                  <c:v>26.282969999999999</c:v>
                </c:pt>
                <c:pt idx="5941">
                  <c:v>26.29034</c:v>
                </c:pt>
                <c:pt idx="5942">
                  <c:v>26.286529999999999</c:v>
                </c:pt>
                <c:pt idx="5943">
                  <c:v>26.23516</c:v>
                </c:pt>
                <c:pt idx="5944">
                  <c:v>26.286989999999999</c:v>
                </c:pt>
                <c:pt idx="5945">
                  <c:v>26.254999999999999</c:v>
                </c:pt>
                <c:pt idx="5946">
                  <c:v>26.253889999999998</c:v>
                </c:pt>
                <c:pt idx="5947">
                  <c:v>26.228860000000001</c:v>
                </c:pt>
                <c:pt idx="5948">
                  <c:v>26.238779999999998</c:v>
                </c:pt>
                <c:pt idx="5949">
                  <c:v>26.264489999999999</c:v>
                </c:pt>
                <c:pt idx="5950">
                  <c:v>26.302240000000001</c:v>
                </c:pt>
                <c:pt idx="5951">
                  <c:v>26.214490000000001</c:v>
                </c:pt>
                <c:pt idx="5952">
                  <c:v>26.190290000000001</c:v>
                </c:pt>
                <c:pt idx="5953">
                  <c:v>26.218720000000001</c:v>
                </c:pt>
                <c:pt idx="5954">
                  <c:v>26.204059999999998</c:v>
                </c:pt>
                <c:pt idx="5955">
                  <c:v>26.19295</c:v>
                </c:pt>
                <c:pt idx="5956">
                  <c:v>26.137460000000001</c:v>
                </c:pt>
                <c:pt idx="5957">
                  <c:v>26.21442</c:v>
                </c:pt>
                <c:pt idx="5958">
                  <c:v>26.153690000000001</c:v>
                </c:pt>
                <c:pt idx="5959">
                  <c:v>26.211290000000002</c:v>
                </c:pt>
                <c:pt idx="5960">
                  <c:v>26.17775</c:v>
                </c:pt>
                <c:pt idx="5961">
                  <c:v>26.179349999999999</c:v>
                </c:pt>
                <c:pt idx="5962">
                  <c:v>26.18723</c:v>
                </c:pt>
                <c:pt idx="5963">
                  <c:v>26.202159999999999</c:v>
                </c:pt>
                <c:pt idx="5964">
                  <c:v>26.184239999999999</c:v>
                </c:pt>
                <c:pt idx="5965">
                  <c:v>26.18674</c:v>
                </c:pt>
                <c:pt idx="5966">
                  <c:v>26.190239999999999</c:v>
                </c:pt>
                <c:pt idx="5967">
                  <c:v>26.220379999999999</c:v>
                </c:pt>
                <c:pt idx="5968">
                  <c:v>26.168379999999999</c:v>
                </c:pt>
                <c:pt idx="5969">
                  <c:v>26.17099</c:v>
                </c:pt>
                <c:pt idx="5970">
                  <c:v>26.155940000000001</c:v>
                </c:pt>
                <c:pt idx="5971">
                  <c:v>26.161989999999999</c:v>
                </c:pt>
                <c:pt idx="5972">
                  <c:v>26.1477</c:v>
                </c:pt>
                <c:pt idx="5973">
                  <c:v>26.150369999999999</c:v>
                </c:pt>
                <c:pt idx="5974">
                  <c:v>26.190470000000001</c:v>
                </c:pt>
                <c:pt idx="5975">
                  <c:v>26.163959999999999</c:v>
                </c:pt>
                <c:pt idx="5976">
                  <c:v>26.145299999999999</c:v>
                </c:pt>
                <c:pt idx="5977">
                  <c:v>26.132940000000001</c:v>
                </c:pt>
                <c:pt idx="5978">
                  <c:v>26.153390000000002</c:v>
                </c:pt>
                <c:pt idx="5979">
                  <c:v>26.153690000000001</c:v>
                </c:pt>
                <c:pt idx="5980">
                  <c:v>26.147040000000001</c:v>
                </c:pt>
                <c:pt idx="5981">
                  <c:v>26.174600000000002</c:v>
                </c:pt>
                <c:pt idx="5982">
                  <c:v>26.13691</c:v>
                </c:pt>
                <c:pt idx="5983">
                  <c:v>26.076319999999999</c:v>
                </c:pt>
                <c:pt idx="5984">
                  <c:v>26.174499999999998</c:v>
                </c:pt>
                <c:pt idx="5985">
                  <c:v>26.15821</c:v>
                </c:pt>
                <c:pt idx="5986">
                  <c:v>26.161819999999999</c:v>
                </c:pt>
                <c:pt idx="5987">
                  <c:v>26.08361</c:v>
                </c:pt>
                <c:pt idx="5988">
                  <c:v>26.092500000000001</c:v>
                </c:pt>
                <c:pt idx="5989">
                  <c:v>26.088419999999999</c:v>
                </c:pt>
                <c:pt idx="5990">
                  <c:v>26.094249999999999</c:v>
                </c:pt>
                <c:pt idx="5991">
                  <c:v>26.065529999999999</c:v>
                </c:pt>
                <c:pt idx="5992">
                  <c:v>26.057210000000001</c:v>
                </c:pt>
                <c:pt idx="5993">
                  <c:v>26.09722</c:v>
                </c:pt>
                <c:pt idx="5994">
                  <c:v>26.131119999999999</c:v>
                </c:pt>
                <c:pt idx="5995">
                  <c:v>26.12546</c:v>
                </c:pt>
                <c:pt idx="5996">
                  <c:v>26.096550000000001</c:v>
                </c:pt>
                <c:pt idx="5997">
                  <c:v>26.11223</c:v>
                </c:pt>
                <c:pt idx="5998">
                  <c:v>26.085840000000001</c:v>
                </c:pt>
                <c:pt idx="5999">
                  <c:v>26.13721</c:v>
                </c:pt>
                <c:pt idx="6000">
                  <c:v>26.091840000000001</c:v>
                </c:pt>
                <c:pt idx="6001">
                  <c:v>26.058450000000001</c:v>
                </c:pt>
                <c:pt idx="6002">
                  <c:v>26.094069999999999</c:v>
                </c:pt>
                <c:pt idx="6003">
                  <c:v>26.08146</c:v>
                </c:pt>
                <c:pt idx="6004">
                  <c:v>26.136590000000002</c:v>
                </c:pt>
                <c:pt idx="6005">
                  <c:v>26.021229999999999</c:v>
                </c:pt>
                <c:pt idx="6006">
                  <c:v>25.98188</c:v>
                </c:pt>
                <c:pt idx="6007">
                  <c:v>26.021989999999999</c:v>
                </c:pt>
                <c:pt idx="6008">
                  <c:v>26.073979999999999</c:v>
                </c:pt>
                <c:pt idx="6009">
                  <c:v>26.09911</c:v>
                </c:pt>
                <c:pt idx="6010">
                  <c:v>26.130179999999999</c:v>
                </c:pt>
                <c:pt idx="6011">
                  <c:v>26.089490000000001</c:v>
                </c:pt>
                <c:pt idx="6012">
                  <c:v>26.118320000000001</c:v>
                </c:pt>
                <c:pt idx="6013">
                  <c:v>26.069649999999999</c:v>
                </c:pt>
                <c:pt idx="6014">
                  <c:v>26.112200000000001</c:v>
                </c:pt>
                <c:pt idx="6015">
                  <c:v>26.089780000000001</c:v>
                </c:pt>
                <c:pt idx="6016">
                  <c:v>26.09112</c:v>
                </c:pt>
                <c:pt idx="6017">
                  <c:v>26.090170000000001</c:v>
                </c:pt>
                <c:pt idx="6018">
                  <c:v>26.091449999999998</c:v>
                </c:pt>
                <c:pt idx="6019">
                  <c:v>26.100719999999999</c:v>
                </c:pt>
                <c:pt idx="6020">
                  <c:v>26.087769999999999</c:v>
                </c:pt>
                <c:pt idx="6021">
                  <c:v>26.087949999999999</c:v>
                </c:pt>
                <c:pt idx="6022">
                  <c:v>26.109290000000001</c:v>
                </c:pt>
                <c:pt idx="6023">
                  <c:v>26.057320000000001</c:v>
                </c:pt>
                <c:pt idx="6024">
                  <c:v>26.078440000000001</c:v>
                </c:pt>
                <c:pt idx="6025">
                  <c:v>26.106629999999999</c:v>
                </c:pt>
                <c:pt idx="6026">
                  <c:v>26.061229999999998</c:v>
                </c:pt>
                <c:pt idx="6027">
                  <c:v>26.091899999999999</c:v>
                </c:pt>
                <c:pt idx="6028">
                  <c:v>26.031880000000001</c:v>
                </c:pt>
                <c:pt idx="6029">
                  <c:v>26.043040000000001</c:v>
                </c:pt>
                <c:pt idx="6030">
                  <c:v>26.052440000000001</c:v>
                </c:pt>
                <c:pt idx="6031">
                  <c:v>26.01512</c:v>
                </c:pt>
                <c:pt idx="6032">
                  <c:v>26.005479999999999</c:v>
                </c:pt>
                <c:pt idx="6033">
                  <c:v>26.01803</c:v>
                </c:pt>
                <c:pt idx="6034">
                  <c:v>26.041250000000002</c:v>
                </c:pt>
                <c:pt idx="6035">
                  <c:v>26.02779</c:v>
                </c:pt>
                <c:pt idx="6036">
                  <c:v>26.055099999999999</c:v>
                </c:pt>
                <c:pt idx="6037">
                  <c:v>25.997070000000001</c:v>
                </c:pt>
                <c:pt idx="6038">
                  <c:v>25.994789999999998</c:v>
                </c:pt>
                <c:pt idx="6039">
                  <c:v>26.04552</c:v>
                </c:pt>
                <c:pt idx="6040">
                  <c:v>26.028670000000002</c:v>
                </c:pt>
                <c:pt idx="6041">
                  <c:v>26.007239999999999</c:v>
                </c:pt>
                <c:pt idx="6042">
                  <c:v>25.985140000000001</c:v>
                </c:pt>
                <c:pt idx="6043">
                  <c:v>25.970050000000001</c:v>
                </c:pt>
                <c:pt idx="6044">
                  <c:v>25.937190000000001</c:v>
                </c:pt>
                <c:pt idx="6045">
                  <c:v>25.92211</c:v>
                </c:pt>
                <c:pt idx="6046">
                  <c:v>25.969639999999998</c:v>
                </c:pt>
                <c:pt idx="6047">
                  <c:v>25.980619999999998</c:v>
                </c:pt>
                <c:pt idx="6048">
                  <c:v>25.97814</c:v>
                </c:pt>
                <c:pt idx="6049">
                  <c:v>25.967099999999999</c:v>
                </c:pt>
                <c:pt idx="6050">
                  <c:v>25.978840000000002</c:v>
                </c:pt>
                <c:pt idx="6051">
                  <c:v>25.998349999999999</c:v>
                </c:pt>
                <c:pt idx="6052">
                  <c:v>25.97851</c:v>
                </c:pt>
                <c:pt idx="6053">
                  <c:v>25.98545</c:v>
                </c:pt>
                <c:pt idx="6054">
                  <c:v>25.97411</c:v>
                </c:pt>
                <c:pt idx="6055">
                  <c:v>26.030280000000001</c:v>
                </c:pt>
                <c:pt idx="6056">
                  <c:v>25.966989999999999</c:v>
                </c:pt>
                <c:pt idx="6057">
                  <c:v>25.938949999999998</c:v>
                </c:pt>
                <c:pt idx="6058">
                  <c:v>26.011980000000001</c:v>
                </c:pt>
                <c:pt idx="6059">
                  <c:v>25.957719999999998</c:v>
                </c:pt>
                <c:pt idx="6060">
                  <c:v>26.005490000000002</c:v>
                </c:pt>
                <c:pt idx="6061">
                  <c:v>25.957059999999998</c:v>
                </c:pt>
                <c:pt idx="6062">
                  <c:v>26.061530000000001</c:v>
                </c:pt>
                <c:pt idx="6063">
                  <c:v>26.009979999999999</c:v>
                </c:pt>
                <c:pt idx="6064">
                  <c:v>25.978339999999999</c:v>
                </c:pt>
                <c:pt idx="6065">
                  <c:v>25.962029999999999</c:v>
                </c:pt>
                <c:pt idx="6066">
                  <c:v>25.99343</c:v>
                </c:pt>
                <c:pt idx="6067">
                  <c:v>25.98263</c:v>
                </c:pt>
                <c:pt idx="6068">
                  <c:v>25.94782</c:v>
                </c:pt>
                <c:pt idx="6069">
                  <c:v>25.917739999999998</c:v>
                </c:pt>
                <c:pt idx="6070">
                  <c:v>25.944099999999999</c:v>
                </c:pt>
                <c:pt idx="6071">
                  <c:v>25.951619999999998</c:v>
                </c:pt>
                <c:pt idx="6072">
                  <c:v>25.959599999999998</c:v>
                </c:pt>
                <c:pt idx="6073">
                  <c:v>25.94905</c:v>
                </c:pt>
                <c:pt idx="6074">
                  <c:v>25.946059999999999</c:v>
                </c:pt>
                <c:pt idx="6075">
                  <c:v>25.919920000000001</c:v>
                </c:pt>
                <c:pt idx="6076">
                  <c:v>25.939499999999999</c:v>
                </c:pt>
                <c:pt idx="6077">
                  <c:v>25.981729999999999</c:v>
                </c:pt>
                <c:pt idx="6078">
                  <c:v>25.898779999999999</c:v>
                </c:pt>
                <c:pt idx="6079">
                  <c:v>25.989270000000001</c:v>
                </c:pt>
                <c:pt idx="6080">
                  <c:v>25.936260000000001</c:v>
                </c:pt>
                <c:pt idx="6081">
                  <c:v>25.887920000000001</c:v>
                </c:pt>
                <c:pt idx="6082">
                  <c:v>25.94706</c:v>
                </c:pt>
                <c:pt idx="6083">
                  <c:v>25.925319999999999</c:v>
                </c:pt>
                <c:pt idx="6084">
                  <c:v>25.928999999999998</c:v>
                </c:pt>
                <c:pt idx="6085">
                  <c:v>25.890080000000001</c:v>
                </c:pt>
                <c:pt idx="6086">
                  <c:v>25.878409999999999</c:v>
                </c:pt>
                <c:pt idx="6087">
                  <c:v>25.89265</c:v>
                </c:pt>
                <c:pt idx="6088">
                  <c:v>25.874829999999999</c:v>
                </c:pt>
                <c:pt idx="6089">
                  <c:v>25.915959999999998</c:v>
                </c:pt>
                <c:pt idx="6090">
                  <c:v>25.91508</c:v>
                </c:pt>
                <c:pt idx="6091">
                  <c:v>25.881679999999999</c:v>
                </c:pt>
                <c:pt idx="6092">
                  <c:v>25.895900000000001</c:v>
                </c:pt>
                <c:pt idx="6093">
                  <c:v>25.868379999999998</c:v>
                </c:pt>
                <c:pt idx="6094">
                  <c:v>25.896519999999999</c:v>
                </c:pt>
                <c:pt idx="6095">
                  <c:v>25.86403</c:v>
                </c:pt>
                <c:pt idx="6096">
                  <c:v>25.914290000000001</c:v>
                </c:pt>
                <c:pt idx="6097">
                  <c:v>25.828779999999998</c:v>
                </c:pt>
                <c:pt idx="6098">
                  <c:v>25.813549999999999</c:v>
                </c:pt>
                <c:pt idx="6099">
                  <c:v>25.819780000000002</c:v>
                </c:pt>
                <c:pt idx="6100">
                  <c:v>25.84713</c:v>
                </c:pt>
                <c:pt idx="6101">
                  <c:v>25.82349</c:v>
                </c:pt>
                <c:pt idx="6102">
                  <c:v>25.893899999999999</c:v>
                </c:pt>
                <c:pt idx="6103">
                  <c:v>25.872900000000001</c:v>
                </c:pt>
                <c:pt idx="6104">
                  <c:v>25.84355</c:v>
                </c:pt>
                <c:pt idx="6105">
                  <c:v>25.84432</c:v>
                </c:pt>
                <c:pt idx="6106">
                  <c:v>25.861809999999998</c:v>
                </c:pt>
                <c:pt idx="6107">
                  <c:v>25.93336</c:v>
                </c:pt>
                <c:pt idx="6108">
                  <c:v>25.911619999999999</c:v>
                </c:pt>
                <c:pt idx="6109">
                  <c:v>25.842359999999999</c:v>
                </c:pt>
                <c:pt idx="6110">
                  <c:v>25.874700000000001</c:v>
                </c:pt>
                <c:pt idx="6111">
                  <c:v>25.839259999999999</c:v>
                </c:pt>
                <c:pt idx="6112">
                  <c:v>25.830200000000001</c:v>
                </c:pt>
                <c:pt idx="6113">
                  <c:v>25.803159999999998</c:v>
                </c:pt>
                <c:pt idx="6114">
                  <c:v>25.896789999999999</c:v>
                </c:pt>
                <c:pt idx="6115">
                  <c:v>25.924469999999999</c:v>
                </c:pt>
                <c:pt idx="6116">
                  <c:v>25.748830000000002</c:v>
                </c:pt>
                <c:pt idx="6117">
                  <c:v>25.76108</c:v>
                </c:pt>
                <c:pt idx="6118">
                  <c:v>25.846979999999999</c:v>
                </c:pt>
                <c:pt idx="6119">
                  <c:v>25.881360000000001</c:v>
                </c:pt>
                <c:pt idx="6120">
                  <c:v>25.81231</c:v>
                </c:pt>
                <c:pt idx="6121">
                  <c:v>25.848880000000001</c:v>
                </c:pt>
                <c:pt idx="6122">
                  <c:v>25.799109999999999</c:v>
                </c:pt>
                <c:pt idx="6123">
                  <c:v>25.866240000000001</c:v>
                </c:pt>
                <c:pt idx="6124">
                  <c:v>25.78191</c:v>
                </c:pt>
                <c:pt idx="6125">
                  <c:v>25.803930000000001</c:v>
                </c:pt>
                <c:pt idx="6126">
                  <c:v>25.839189999999999</c:v>
                </c:pt>
                <c:pt idx="6127">
                  <c:v>25.884840000000001</c:v>
                </c:pt>
                <c:pt idx="6128">
                  <c:v>25.868539999999999</c:v>
                </c:pt>
                <c:pt idx="6129">
                  <c:v>25.879629999999999</c:v>
                </c:pt>
                <c:pt idx="6130">
                  <c:v>25.91037</c:v>
                </c:pt>
                <c:pt idx="6131">
                  <c:v>25.806550000000001</c:v>
                </c:pt>
                <c:pt idx="6132">
                  <c:v>25.88448</c:v>
                </c:pt>
                <c:pt idx="6133">
                  <c:v>25.819759999999999</c:v>
                </c:pt>
                <c:pt idx="6134">
                  <c:v>25.884620000000002</c:v>
                </c:pt>
                <c:pt idx="6135">
                  <c:v>25.845759999999999</c:v>
                </c:pt>
                <c:pt idx="6136">
                  <c:v>25.824670000000001</c:v>
                </c:pt>
                <c:pt idx="6137">
                  <c:v>25.844660000000001</c:v>
                </c:pt>
                <c:pt idx="6138">
                  <c:v>25.78059</c:v>
                </c:pt>
                <c:pt idx="6139">
                  <c:v>25.86176</c:v>
                </c:pt>
                <c:pt idx="6140">
                  <c:v>25.873609999999999</c:v>
                </c:pt>
                <c:pt idx="6141">
                  <c:v>25.840250000000001</c:v>
                </c:pt>
                <c:pt idx="6142">
                  <c:v>25.82235</c:v>
                </c:pt>
                <c:pt idx="6143">
                  <c:v>25.844989999999999</c:v>
                </c:pt>
                <c:pt idx="6144">
                  <c:v>25.79449</c:v>
                </c:pt>
                <c:pt idx="6145">
                  <c:v>25.829889999999999</c:v>
                </c:pt>
                <c:pt idx="6146">
                  <c:v>25.798400000000001</c:v>
                </c:pt>
                <c:pt idx="6147">
                  <c:v>25.842690000000001</c:v>
                </c:pt>
                <c:pt idx="6148">
                  <c:v>25.822489999999998</c:v>
                </c:pt>
                <c:pt idx="6149">
                  <c:v>25.789870000000001</c:v>
                </c:pt>
                <c:pt idx="6150">
                  <c:v>25.805949999999999</c:v>
                </c:pt>
                <c:pt idx="6151">
                  <c:v>25.790949999999999</c:v>
                </c:pt>
                <c:pt idx="6152">
                  <c:v>25.79373</c:v>
                </c:pt>
                <c:pt idx="6153">
                  <c:v>25.824290000000001</c:v>
                </c:pt>
                <c:pt idx="6154">
                  <c:v>25.8248</c:v>
                </c:pt>
                <c:pt idx="6155">
                  <c:v>25.761800000000001</c:v>
                </c:pt>
                <c:pt idx="6156">
                  <c:v>25.787420000000001</c:v>
                </c:pt>
                <c:pt idx="6157">
                  <c:v>25.843900000000001</c:v>
                </c:pt>
                <c:pt idx="6158">
                  <c:v>25.806059999999999</c:v>
                </c:pt>
                <c:pt idx="6159">
                  <c:v>25.778929999999999</c:v>
                </c:pt>
                <c:pt idx="6160">
                  <c:v>25.8123</c:v>
                </c:pt>
                <c:pt idx="6161">
                  <c:v>25.84562</c:v>
                </c:pt>
                <c:pt idx="6162">
                  <c:v>25.84094</c:v>
                </c:pt>
                <c:pt idx="6163">
                  <c:v>25.84168</c:v>
                </c:pt>
                <c:pt idx="6164">
                  <c:v>25.80406</c:v>
                </c:pt>
                <c:pt idx="6165">
                  <c:v>25.73864</c:v>
                </c:pt>
                <c:pt idx="6166">
                  <c:v>25.736429999999999</c:v>
                </c:pt>
                <c:pt idx="6167">
                  <c:v>25.716439999999999</c:v>
                </c:pt>
                <c:pt idx="6168">
                  <c:v>25.778099999999998</c:v>
                </c:pt>
                <c:pt idx="6169">
                  <c:v>25.777480000000001</c:v>
                </c:pt>
                <c:pt idx="6170">
                  <c:v>25.773869999999999</c:v>
                </c:pt>
                <c:pt idx="6171">
                  <c:v>25.72308</c:v>
                </c:pt>
                <c:pt idx="6172">
                  <c:v>25.70635</c:v>
                </c:pt>
                <c:pt idx="6173">
                  <c:v>25.708780000000001</c:v>
                </c:pt>
                <c:pt idx="6174">
                  <c:v>25.757429999999999</c:v>
                </c:pt>
                <c:pt idx="6175">
                  <c:v>25.758050000000001</c:v>
                </c:pt>
                <c:pt idx="6176">
                  <c:v>25.771090000000001</c:v>
                </c:pt>
                <c:pt idx="6177">
                  <c:v>25.761320000000001</c:v>
                </c:pt>
                <c:pt idx="6178">
                  <c:v>25.759139999999999</c:v>
                </c:pt>
                <c:pt idx="6179">
                  <c:v>25.76136</c:v>
                </c:pt>
                <c:pt idx="6180">
                  <c:v>25.719370000000001</c:v>
                </c:pt>
                <c:pt idx="6181">
                  <c:v>25.718820000000001</c:v>
                </c:pt>
                <c:pt idx="6182">
                  <c:v>25.673680000000001</c:v>
                </c:pt>
                <c:pt idx="6183">
                  <c:v>25.733910000000002</c:v>
                </c:pt>
                <c:pt idx="6184">
                  <c:v>25.751740000000002</c:v>
                </c:pt>
                <c:pt idx="6185">
                  <c:v>25.756260000000001</c:v>
                </c:pt>
                <c:pt idx="6186">
                  <c:v>25.762969999999999</c:v>
                </c:pt>
                <c:pt idx="6187">
                  <c:v>25.75224</c:v>
                </c:pt>
                <c:pt idx="6188">
                  <c:v>25.755749999999999</c:v>
                </c:pt>
                <c:pt idx="6189">
                  <c:v>25.724460000000001</c:v>
                </c:pt>
                <c:pt idx="6190">
                  <c:v>25.816130000000001</c:v>
                </c:pt>
                <c:pt idx="6191">
                  <c:v>25.727460000000001</c:v>
                </c:pt>
                <c:pt idx="6192">
                  <c:v>25.65823</c:v>
                </c:pt>
                <c:pt idx="6193">
                  <c:v>25.69943</c:v>
                </c:pt>
                <c:pt idx="6194">
                  <c:v>25.71557</c:v>
                </c:pt>
                <c:pt idx="6195">
                  <c:v>25.786090000000002</c:v>
                </c:pt>
                <c:pt idx="6196">
                  <c:v>25.723669999999998</c:v>
                </c:pt>
                <c:pt idx="6197">
                  <c:v>25.735230000000001</c:v>
                </c:pt>
                <c:pt idx="6198">
                  <c:v>25.702629999999999</c:v>
                </c:pt>
                <c:pt idx="6199">
                  <c:v>25.632739999999998</c:v>
                </c:pt>
                <c:pt idx="6200">
                  <c:v>25.743680000000001</c:v>
                </c:pt>
                <c:pt idx="6201">
                  <c:v>25.714559999999999</c:v>
                </c:pt>
                <c:pt idx="6202">
                  <c:v>25.703430000000001</c:v>
                </c:pt>
                <c:pt idx="6203">
                  <c:v>25.71846</c:v>
                </c:pt>
                <c:pt idx="6204">
                  <c:v>25.695779999999999</c:v>
                </c:pt>
                <c:pt idx="6205">
                  <c:v>25.7622</c:v>
                </c:pt>
                <c:pt idx="6206">
                  <c:v>25.750019999999999</c:v>
                </c:pt>
                <c:pt idx="6207">
                  <c:v>25.677440000000001</c:v>
                </c:pt>
                <c:pt idx="6208">
                  <c:v>25.662559999999999</c:v>
                </c:pt>
                <c:pt idx="6209">
                  <c:v>25.697009999999999</c:v>
                </c:pt>
                <c:pt idx="6210">
                  <c:v>25.685089999999999</c:v>
                </c:pt>
                <c:pt idx="6211">
                  <c:v>25.70355</c:v>
                </c:pt>
                <c:pt idx="6212">
                  <c:v>25.666419999999999</c:v>
                </c:pt>
                <c:pt idx="6213">
                  <c:v>25.678599999999999</c:v>
                </c:pt>
                <c:pt idx="6214">
                  <c:v>25.696660000000001</c:v>
                </c:pt>
                <c:pt idx="6215">
                  <c:v>25.639510000000001</c:v>
                </c:pt>
                <c:pt idx="6216">
                  <c:v>25.693110000000001</c:v>
                </c:pt>
                <c:pt idx="6217">
                  <c:v>25.629719999999999</c:v>
                </c:pt>
                <c:pt idx="6218">
                  <c:v>25.70898</c:v>
                </c:pt>
                <c:pt idx="6219">
                  <c:v>25.600359999999998</c:v>
                </c:pt>
                <c:pt idx="6220">
                  <c:v>25.65953</c:v>
                </c:pt>
                <c:pt idx="6221">
                  <c:v>25.666350000000001</c:v>
                </c:pt>
                <c:pt idx="6222">
                  <c:v>25.63139</c:v>
                </c:pt>
                <c:pt idx="6223">
                  <c:v>25.642109999999999</c:v>
                </c:pt>
                <c:pt idx="6224">
                  <c:v>25.60314</c:v>
                </c:pt>
                <c:pt idx="6225">
                  <c:v>25.63373</c:v>
                </c:pt>
                <c:pt idx="6226">
                  <c:v>25.614429999999999</c:v>
                </c:pt>
                <c:pt idx="6227">
                  <c:v>25.618179999999999</c:v>
                </c:pt>
                <c:pt idx="6228">
                  <c:v>25.679010000000002</c:v>
                </c:pt>
                <c:pt idx="6229">
                  <c:v>25.648240000000001</c:v>
                </c:pt>
                <c:pt idx="6230">
                  <c:v>25.65071</c:v>
                </c:pt>
                <c:pt idx="6231">
                  <c:v>25.680900000000001</c:v>
                </c:pt>
                <c:pt idx="6232">
                  <c:v>25.658080000000002</c:v>
                </c:pt>
                <c:pt idx="6233">
                  <c:v>25.64499</c:v>
                </c:pt>
                <c:pt idx="6234">
                  <c:v>25.715070000000001</c:v>
                </c:pt>
                <c:pt idx="6235">
                  <c:v>25.76885</c:v>
                </c:pt>
                <c:pt idx="6236">
                  <c:v>25.71762</c:v>
                </c:pt>
                <c:pt idx="6237">
                  <c:v>25.682500000000001</c:v>
                </c:pt>
                <c:pt idx="6238">
                  <c:v>25.546250000000001</c:v>
                </c:pt>
                <c:pt idx="6239">
                  <c:v>25.672989999999999</c:v>
                </c:pt>
                <c:pt idx="6240">
                  <c:v>25.659279999999999</c:v>
                </c:pt>
                <c:pt idx="6241">
                  <c:v>25.652000000000001</c:v>
                </c:pt>
                <c:pt idx="6242">
                  <c:v>25.68394</c:v>
                </c:pt>
                <c:pt idx="6243">
                  <c:v>25.62632</c:v>
                </c:pt>
                <c:pt idx="6244">
                  <c:v>25.627600000000001</c:v>
                </c:pt>
                <c:pt idx="6245">
                  <c:v>25.63748</c:v>
                </c:pt>
                <c:pt idx="6246">
                  <c:v>25.663250000000001</c:v>
                </c:pt>
                <c:pt idx="6247">
                  <c:v>25.653549999999999</c:v>
                </c:pt>
                <c:pt idx="6248">
                  <c:v>25.635770000000001</c:v>
                </c:pt>
                <c:pt idx="6249">
                  <c:v>25.67427</c:v>
                </c:pt>
                <c:pt idx="6250">
                  <c:v>25.670670000000001</c:v>
                </c:pt>
                <c:pt idx="6251">
                  <c:v>25.684290000000001</c:v>
                </c:pt>
                <c:pt idx="6252">
                  <c:v>25.663150000000002</c:v>
                </c:pt>
                <c:pt idx="6253">
                  <c:v>25.696739999999998</c:v>
                </c:pt>
                <c:pt idx="6254">
                  <c:v>25.669609999999999</c:v>
                </c:pt>
                <c:pt idx="6255">
                  <c:v>25.6221</c:v>
                </c:pt>
                <c:pt idx="6256">
                  <c:v>25.637409999999999</c:v>
                </c:pt>
                <c:pt idx="6257">
                  <c:v>25.69444</c:v>
                </c:pt>
                <c:pt idx="6258">
                  <c:v>25.691770000000002</c:v>
                </c:pt>
                <c:pt idx="6259">
                  <c:v>25.641279999999998</c:v>
                </c:pt>
                <c:pt idx="6260">
                  <c:v>25.652840000000001</c:v>
                </c:pt>
                <c:pt idx="6261">
                  <c:v>25.646190000000001</c:v>
                </c:pt>
                <c:pt idx="6262">
                  <c:v>25.649809999999999</c:v>
                </c:pt>
                <c:pt idx="6263">
                  <c:v>25.528839999999999</c:v>
                </c:pt>
                <c:pt idx="6264">
                  <c:v>25.486180000000001</c:v>
                </c:pt>
                <c:pt idx="6265">
                  <c:v>25.60763</c:v>
                </c:pt>
                <c:pt idx="6266">
                  <c:v>25.61317</c:v>
                </c:pt>
                <c:pt idx="6267">
                  <c:v>25.582789999999999</c:v>
                </c:pt>
                <c:pt idx="6268">
                  <c:v>25.58953</c:v>
                </c:pt>
                <c:pt idx="6269">
                  <c:v>25.633849999999999</c:v>
                </c:pt>
                <c:pt idx="6270">
                  <c:v>25.594760000000001</c:v>
                </c:pt>
                <c:pt idx="6271">
                  <c:v>25.596620000000001</c:v>
                </c:pt>
                <c:pt idx="6272">
                  <c:v>25.550339999999998</c:v>
                </c:pt>
                <c:pt idx="6273">
                  <c:v>25.639679999999998</c:v>
                </c:pt>
                <c:pt idx="6274">
                  <c:v>25.524270000000001</c:v>
                </c:pt>
                <c:pt idx="6275">
                  <c:v>25.527819999999998</c:v>
                </c:pt>
                <c:pt idx="6276">
                  <c:v>25.588339999999999</c:v>
                </c:pt>
                <c:pt idx="6277">
                  <c:v>25.539010000000001</c:v>
                </c:pt>
                <c:pt idx="6278">
                  <c:v>25.609490000000001</c:v>
                </c:pt>
                <c:pt idx="6279">
                  <c:v>25.59355</c:v>
                </c:pt>
                <c:pt idx="6280">
                  <c:v>25.592749999999999</c:v>
                </c:pt>
                <c:pt idx="6281">
                  <c:v>25.544730000000001</c:v>
                </c:pt>
                <c:pt idx="6282">
                  <c:v>25.547280000000001</c:v>
                </c:pt>
                <c:pt idx="6283">
                  <c:v>25.5623</c:v>
                </c:pt>
                <c:pt idx="6284">
                  <c:v>25.573319999999999</c:v>
                </c:pt>
                <c:pt idx="6285">
                  <c:v>25.634499999999999</c:v>
                </c:pt>
                <c:pt idx="6286">
                  <c:v>25.562449999999998</c:v>
                </c:pt>
                <c:pt idx="6287">
                  <c:v>25.643470000000001</c:v>
                </c:pt>
                <c:pt idx="6288">
                  <c:v>25.623919999999998</c:v>
                </c:pt>
                <c:pt idx="6289">
                  <c:v>25.625499999999999</c:v>
                </c:pt>
                <c:pt idx="6290">
                  <c:v>25.62593</c:v>
                </c:pt>
                <c:pt idx="6291">
                  <c:v>25.57274</c:v>
                </c:pt>
                <c:pt idx="6292">
                  <c:v>25.623899999999999</c:v>
                </c:pt>
                <c:pt idx="6293">
                  <c:v>25.556660000000001</c:v>
                </c:pt>
                <c:pt idx="6294">
                  <c:v>25.52205</c:v>
                </c:pt>
                <c:pt idx="6295">
                  <c:v>25.54138</c:v>
                </c:pt>
                <c:pt idx="6296">
                  <c:v>25.563580000000002</c:v>
                </c:pt>
                <c:pt idx="6297">
                  <c:v>25.504290000000001</c:v>
                </c:pt>
                <c:pt idx="6298">
                  <c:v>25.506270000000001</c:v>
                </c:pt>
                <c:pt idx="6299">
                  <c:v>25.50422</c:v>
                </c:pt>
                <c:pt idx="6300">
                  <c:v>25.548349999999999</c:v>
                </c:pt>
                <c:pt idx="6301">
                  <c:v>25.490259999999999</c:v>
                </c:pt>
                <c:pt idx="6302">
                  <c:v>25.525369999999999</c:v>
                </c:pt>
                <c:pt idx="6303">
                  <c:v>25.566800000000001</c:v>
                </c:pt>
                <c:pt idx="6304">
                  <c:v>25.518889999999999</c:v>
                </c:pt>
                <c:pt idx="6305">
                  <c:v>25.569369999999999</c:v>
                </c:pt>
                <c:pt idx="6306">
                  <c:v>25.548020000000001</c:v>
                </c:pt>
                <c:pt idx="6307">
                  <c:v>25.54298</c:v>
                </c:pt>
                <c:pt idx="6308">
                  <c:v>25.586040000000001</c:v>
                </c:pt>
                <c:pt idx="6309">
                  <c:v>25.594609999999999</c:v>
                </c:pt>
                <c:pt idx="6310">
                  <c:v>25.55125</c:v>
                </c:pt>
                <c:pt idx="6311">
                  <c:v>25.549910000000001</c:v>
                </c:pt>
                <c:pt idx="6312">
                  <c:v>25.580210000000001</c:v>
                </c:pt>
                <c:pt idx="6313">
                  <c:v>25.51078</c:v>
                </c:pt>
                <c:pt idx="6314">
                  <c:v>25.551290000000002</c:v>
                </c:pt>
                <c:pt idx="6315">
                  <c:v>25.559460000000001</c:v>
                </c:pt>
                <c:pt idx="6316">
                  <c:v>25.580929999999999</c:v>
                </c:pt>
                <c:pt idx="6317">
                  <c:v>25.652249999999999</c:v>
                </c:pt>
                <c:pt idx="6318">
                  <c:v>25.622019999999999</c:v>
                </c:pt>
                <c:pt idx="6319">
                  <c:v>25.622319999999998</c:v>
                </c:pt>
                <c:pt idx="6320">
                  <c:v>25.698409999999999</c:v>
                </c:pt>
                <c:pt idx="6321">
                  <c:v>25.651450000000001</c:v>
                </c:pt>
                <c:pt idx="6322">
                  <c:v>25.632639999999999</c:v>
                </c:pt>
                <c:pt idx="6323">
                  <c:v>25.565580000000001</c:v>
                </c:pt>
                <c:pt idx="6324">
                  <c:v>25.629239999999999</c:v>
                </c:pt>
                <c:pt idx="6325">
                  <c:v>25.633800000000001</c:v>
                </c:pt>
                <c:pt idx="6326">
                  <c:v>25.54926</c:v>
                </c:pt>
                <c:pt idx="6327">
                  <c:v>25.556730000000002</c:v>
                </c:pt>
                <c:pt idx="6328">
                  <c:v>25.580069999999999</c:v>
                </c:pt>
                <c:pt idx="6329">
                  <c:v>25.467870000000001</c:v>
                </c:pt>
                <c:pt idx="6330">
                  <c:v>25.485990000000001</c:v>
                </c:pt>
                <c:pt idx="6331">
                  <c:v>25.46557</c:v>
                </c:pt>
                <c:pt idx="6332">
                  <c:v>25.440999999999999</c:v>
                </c:pt>
                <c:pt idx="6333">
                  <c:v>25.4495</c:v>
                </c:pt>
                <c:pt idx="6334">
                  <c:v>25.472619999999999</c:v>
                </c:pt>
                <c:pt idx="6335">
                  <c:v>25.476179999999999</c:v>
                </c:pt>
                <c:pt idx="6336">
                  <c:v>25.47448</c:v>
                </c:pt>
                <c:pt idx="6337">
                  <c:v>25.461300000000001</c:v>
                </c:pt>
                <c:pt idx="6338">
                  <c:v>25.458110000000001</c:v>
                </c:pt>
                <c:pt idx="6339">
                  <c:v>25.454930000000001</c:v>
                </c:pt>
                <c:pt idx="6340">
                  <c:v>25.530950000000001</c:v>
                </c:pt>
                <c:pt idx="6341">
                  <c:v>25.536740000000002</c:v>
                </c:pt>
                <c:pt idx="6342">
                  <c:v>25.488759999999999</c:v>
                </c:pt>
                <c:pt idx="6343">
                  <c:v>25.48216</c:v>
                </c:pt>
                <c:pt idx="6344">
                  <c:v>25.54852</c:v>
                </c:pt>
                <c:pt idx="6345">
                  <c:v>25.428650000000001</c:v>
                </c:pt>
                <c:pt idx="6346">
                  <c:v>25.424779999999998</c:v>
                </c:pt>
                <c:pt idx="6347">
                  <c:v>25.488</c:v>
                </c:pt>
                <c:pt idx="6348">
                  <c:v>25.488880000000002</c:v>
                </c:pt>
                <c:pt idx="6349">
                  <c:v>25.467110000000002</c:v>
                </c:pt>
                <c:pt idx="6350">
                  <c:v>25.439910000000001</c:v>
                </c:pt>
                <c:pt idx="6351">
                  <c:v>25.448080000000001</c:v>
                </c:pt>
                <c:pt idx="6352">
                  <c:v>25.463750000000001</c:v>
                </c:pt>
                <c:pt idx="6353">
                  <c:v>25.495619999999999</c:v>
                </c:pt>
                <c:pt idx="6354">
                  <c:v>25.548999999999999</c:v>
                </c:pt>
                <c:pt idx="6355">
                  <c:v>25.511769999999999</c:v>
                </c:pt>
                <c:pt idx="6356">
                  <c:v>25.477429999999998</c:v>
                </c:pt>
                <c:pt idx="6357">
                  <c:v>25.46799</c:v>
                </c:pt>
                <c:pt idx="6358">
                  <c:v>25.44389</c:v>
                </c:pt>
                <c:pt idx="6359">
                  <c:v>25.488510000000002</c:v>
                </c:pt>
                <c:pt idx="6360">
                  <c:v>25.490590000000001</c:v>
                </c:pt>
                <c:pt idx="6361">
                  <c:v>25.482119999999998</c:v>
                </c:pt>
                <c:pt idx="6362">
                  <c:v>25.504519999999999</c:v>
                </c:pt>
                <c:pt idx="6363">
                  <c:v>25.521239999999999</c:v>
                </c:pt>
                <c:pt idx="6364">
                  <c:v>25.533840000000001</c:v>
                </c:pt>
                <c:pt idx="6365">
                  <c:v>25.533249999999999</c:v>
                </c:pt>
                <c:pt idx="6366">
                  <c:v>25.481000000000002</c:v>
                </c:pt>
                <c:pt idx="6367">
                  <c:v>25.51867</c:v>
                </c:pt>
                <c:pt idx="6368">
                  <c:v>25.528949999999998</c:v>
                </c:pt>
                <c:pt idx="6369">
                  <c:v>25.48883</c:v>
                </c:pt>
                <c:pt idx="6370">
                  <c:v>25.389949999999999</c:v>
                </c:pt>
                <c:pt idx="6371">
                  <c:v>25.459599999999998</c:v>
                </c:pt>
                <c:pt idx="6372">
                  <c:v>25.45646</c:v>
                </c:pt>
                <c:pt idx="6373">
                  <c:v>25.508970000000001</c:v>
                </c:pt>
                <c:pt idx="6374">
                  <c:v>25.441120000000002</c:v>
                </c:pt>
                <c:pt idx="6375">
                  <c:v>25.468540000000001</c:v>
                </c:pt>
                <c:pt idx="6376">
                  <c:v>25.46368</c:v>
                </c:pt>
                <c:pt idx="6377">
                  <c:v>25.39706</c:v>
                </c:pt>
                <c:pt idx="6378">
                  <c:v>25.449020000000001</c:v>
                </c:pt>
                <c:pt idx="6379">
                  <c:v>25.446179999999998</c:v>
                </c:pt>
                <c:pt idx="6380">
                  <c:v>25.45683</c:v>
                </c:pt>
                <c:pt idx="6381">
                  <c:v>25.363019999999999</c:v>
                </c:pt>
                <c:pt idx="6382">
                  <c:v>25.459669999999999</c:v>
                </c:pt>
                <c:pt idx="6383">
                  <c:v>25.482279999999999</c:v>
                </c:pt>
                <c:pt idx="6384">
                  <c:v>25.458649999999999</c:v>
                </c:pt>
                <c:pt idx="6385">
                  <c:v>25.419779999999999</c:v>
                </c:pt>
                <c:pt idx="6386">
                  <c:v>25.430540000000001</c:v>
                </c:pt>
                <c:pt idx="6387">
                  <c:v>25.446580000000001</c:v>
                </c:pt>
                <c:pt idx="6388">
                  <c:v>25.424019999999999</c:v>
                </c:pt>
                <c:pt idx="6389">
                  <c:v>25.475200000000001</c:v>
                </c:pt>
                <c:pt idx="6390">
                  <c:v>25.474720000000001</c:v>
                </c:pt>
                <c:pt idx="6391">
                  <c:v>25.441230000000001</c:v>
                </c:pt>
                <c:pt idx="6392">
                  <c:v>25.359110000000001</c:v>
                </c:pt>
                <c:pt idx="6393">
                  <c:v>25.405200000000001</c:v>
                </c:pt>
                <c:pt idx="6394">
                  <c:v>25.452269999999999</c:v>
                </c:pt>
                <c:pt idx="6395">
                  <c:v>25.47411</c:v>
                </c:pt>
                <c:pt idx="6396">
                  <c:v>25.457630000000002</c:v>
                </c:pt>
                <c:pt idx="6397">
                  <c:v>25.44781</c:v>
                </c:pt>
                <c:pt idx="6398">
                  <c:v>25.430869999999999</c:v>
                </c:pt>
                <c:pt idx="6399">
                  <c:v>25.438739999999999</c:v>
                </c:pt>
                <c:pt idx="6400">
                  <c:v>25.40823</c:v>
                </c:pt>
                <c:pt idx="6401">
                  <c:v>25.393640000000001</c:v>
                </c:pt>
                <c:pt idx="6402">
                  <c:v>25.3858</c:v>
                </c:pt>
                <c:pt idx="6403">
                  <c:v>25.39301</c:v>
                </c:pt>
                <c:pt idx="6404">
                  <c:v>25.40793</c:v>
                </c:pt>
                <c:pt idx="6405">
                  <c:v>25.277080000000002</c:v>
                </c:pt>
                <c:pt idx="6406">
                  <c:v>25.329440000000002</c:v>
                </c:pt>
                <c:pt idx="6407">
                  <c:v>25.367650000000001</c:v>
                </c:pt>
                <c:pt idx="6408">
                  <c:v>25.405080000000002</c:v>
                </c:pt>
                <c:pt idx="6409">
                  <c:v>25.379539999999999</c:v>
                </c:pt>
                <c:pt idx="6410">
                  <c:v>25.415189999999999</c:v>
                </c:pt>
                <c:pt idx="6411">
                  <c:v>25.450890000000001</c:v>
                </c:pt>
                <c:pt idx="6412">
                  <c:v>25.467110000000002</c:v>
                </c:pt>
                <c:pt idx="6413">
                  <c:v>25.446149999999999</c:v>
                </c:pt>
                <c:pt idx="6414">
                  <c:v>25.427070000000001</c:v>
                </c:pt>
                <c:pt idx="6415">
                  <c:v>25.43459</c:v>
                </c:pt>
                <c:pt idx="6416">
                  <c:v>25.38457</c:v>
                </c:pt>
                <c:pt idx="6417">
                  <c:v>25.372679999999999</c:v>
                </c:pt>
                <c:pt idx="6418">
                  <c:v>25.3567</c:v>
                </c:pt>
                <c:pt idx="6419">
                  <c:v>25.35229</c:v>
                </c:pt>
                <c:pt idx="6420">
                  <c:v>25.377739999999999</c:v>
                </c:pt>
                <c:pt idx="6421">
                  <c:v>25.345880000000001</c:v>
                </c:pt>
                <c:pt idx="6422">
                  <c:v>25.354009999999999</c:v>
                </c:pt>
                <c:pt idx="6423">
                  <c:v>25.390470000000001</c:v>
                </c:pt>
                <c:pt idx="6424">
                  <c:v>25.400860000000002</c:v>
                </c:pt>
                <c:pt idx="6425">
                  <c:v>25.309529999999999</c:v>
                </c:pt>
                <c:pt idx="6426">
                  <c:v>25.37096</c:v>
                </c:pt>
                <c:pt idx="6427">
                  <c:v>25.276499999999999</c:v>
                </c:pt>
                <c:pt idx="6428">
                  <c:v>25.32058</c:v>
                </c:pt>
                <c:pt idx="6429">
                  <c:v>25.252870000000001</c:v>
                </c:pt>
                <c:pt idx="6430">
                  <c:v>25.28547</c:v>
                </c:pt>
                <c:pt idx="6431">
                  <c:v>25.234020000000001</c:v>
                </c:pt>
                <c:pt idx="6432">
                  <c:v>25.271419999999999</c:v>
                </c:pt>
                <c:pt idx="6433">
                  <c:v>25.29833</c:v>
                </c:pt>
                <c:pt idx="6434">
                  <c:v>25.3476</c:v>
                </c:pt>
                <c:pt idx="6435">
                  <c:v>25.298480000000001</c:v>
                </c:pt>
                <c:pt idx="6436">
                  <c:v>25.400849999999998</c:v>
                </c:pt>
                <c:pt idx="6437">
                  <c:v>25.366869999999999</c:v>
                </c:pt>
                <c:pt idx="6438">
                  <c:v>25.375229999999998</c:v>
                </c:pt>
                <c:pt idx="6439">
                  <c:v>25.345949999999998</c:v>
                </c:pt>
                <c:pt idx="6440">
                  <c:v>25.367249999999999</c:v>
                </c:pt>
                <c:pt idx="6441">
                  <c:v>25.355329999999999</c:v>
                </c:pt>
                <c:pt idx="6442">
                  <c:v>25.337309999999999</c:v>
                </c:pt>
                <c:pt idx="6443">
                  <c:v>25.337630000000001</c:v>
                </c:pt>
                <c:pt idx="6444">
                  <c:v>25.300820000000002</c:v>
                </c:pt>
                <c:pt idx="6445">
                  <c:v>25.372530000000001</c:v>
                </c:pt>
                <c:pt idx="6446">
                  <c:v>25.359449999999999</c:v>
                </c:pt>
                <c:pt idx="6447">
                  <c:v>25.384309999999999</c:v>
                </c:pt>
                <c:pt idx="6448">
                  <c:v>25.32029</c:v>
                </c:pt>
                <c:pt idx="6449">
                  <c:v>25.369730000000001</c:v>
                </c:pt>
                <c:pt idx="6450">
                  <c:v>25.37312</c:v>
                </c:pt>
                <c:pt idx="6451">
                  <c:v>25.35033</c:v>
                </c:pt>
                <c:pt idx="6452">
                  <c:v>25.361920000000001</c:v>
                </c:pt>
                <c:pt idx="6453">
                  <c:v>25.323450000000001</c:v>
                </c:pt>
                <c:pt idx="6454">
                  <c:v>25.297750000000001</c:v>
                </c:pt>
                <c:pt idx="6455">
                  <c:v>25.191279999999999</c:v>
                </c:pt>
                <c:pt idx="6456">
                  <c:v>25.216809999999999</c:v>
                </c:pt>
                <c:pt idx="6457">
                  <c:v>25.194939999999999</c:v>
                </c:pt>
                <c:pt idx="6458">
                  <c:v>25.201460000000001</c:v>
                </c:pt>
                <c:pt idx="6459">
                  <c:v>25.19632</c:v>
                </c:pt>
                <c:pt idx="6460">
                  <c:v>25.293849999999999</c:v>
                </c:pt>
                <c:pt idx="6461">
                  <c:v>25.334109999999999</c:v>
                </c:pt>
                <c:pt idx="6462">
                  <c:v>25.289760000000001</c:v>
                </c:pt>
                <c:pt idx="6463">
                  <c:v>25.309570000000001</c:v>
                </c:pt>
                <c:pt idx="6464">
                  <c:v>25.293890000000001</c:v>
                </c:pt>
                <c:pt idx="6465">
                  <c:v>25.32572</c:v>
                </c:pt>
                <c:pt idx="6466">
                  <c:v>25.297239999999999</c:v>
                </c:pt>
                <c:pt idx="6467">
                  <c:v>25.24409</c:v>
                </c:pt>
                <c:pt idx="6468">
                  <c:v>25.257349999999999</c:v>
                </c:pt>
                <c:pt idx="6469">
                  <c:v>25.2288</c:v>
                </c:pt>
                <c:pt idx="6470">
                  <c:v>25.256229999999999</c:v>
                </c:pt>
                <c:pt idx="6471">
                  <c:v>25.316890000000001</c:v>
                </c:pt>
                <c:pt idx="6472">
                  <c:v>25.368880000000001</c:v>
                </c:pt>
                <c:pt idx="6473">
                  <c:v>25.26905</c:v>
                </c:pt>
                <c:pt idx="6474">
                  <c:v>25.367570000000001</c:v>
                </c:pt>
                <c:pt idx="6475">
                  <c:v>25.352370000000001</c:v>
                </c:pt>
                <c:pt idx="6476">
                  <c:v>25.30931</c:v>
                </c:pt>
                <c:pt idx="6477">
                  <c:v>25.28192</c:v>
                </c:pt>
                <c:pt idx="6478">
                  <c:v>25.2621</c:v>
                </c:pt>
                <c:pt idx="6479">
                  <c:v>25.28922</c:v>
                </c:pt>
                <c:pt idx="6480">
                  <c:v>25.3462</c:v>
                </c:pt>
                <c:pt idx="6481">
                  <c:v>25.294720000000002</c:v>
                </c:pt>
                <c:pt idx="6482">
                  <c:v>25.243849999999998</c:v>
                </c:pt>
                <c:pt idx="6483">
                  <c:v>25.275210000000001</c:v>
                </c:pt>
                <c:pt idx="6484">
                  <c:v>25.311679999999999</c:v>
                </c:pt>
                <c:pt idx="6485">
                  <c:v>25.296430000000001</c:v>
                </c:pt>
                <c:pt idx="6486">
                  <c:v>25.251190000000001</c:v>
                </c:pt>
                <c:pt idx="6487">
                  <c:v>25.252210000000002</c:v>
                </c:pt>
                <c:pt idx="6488">
                  <c:v>25.252800000000001</c:v>
                </c:pt>
                <c:pt idx="6489">
                  <c:v>25.27814</c:v>
                </c:pt>
                <c:pt idx="6490">
                  <c:v>25.239529999999998</c:v>
                </c:pt>
                <c:pt idx="6491">
                  <c:v>25.257210000000001</c:v>
                </c:pt>
                <c:pt idx="6492">
                  <c:v>25.281880000000001</c:v>
                </c:pt>
                <c:pt idx="6493">
                  <c:v>25.332350000000002</c:v>
                </c:pt>
                <c:pt idx="6494">
                  <c:v>25.26296</c:v>
                </c:pt>
                <c:pt idx="6495">
                  <c:v>25.293199999999999</c:v>
                </c:pt>
                <c:pt idx="6496">
                  <c:v>25.30104</c:v>
                </c:pt>
                <c:pt idx="6497">
                  <c:v>25.33061</c:v>
                </c:pt>
                <c:pt idx="6498">
                  <c:v>25.340959999999999</c:v>
                </c:pt>
                <c:pt idx="6499">
                  <c:v>25.31664</c:v>
                </c:pt>
                <c:pt idx="6500">
                  <c:v>25.300740000000001</c:v>
                </c:pt>
                <c:pt idx="6501">
                  <c:v>25.304349999999999</c:v>
                </c:pt>
                <c:pt idx="6502">
                  <c:v>25.308</c:v>
                </c:pt>
                <c:pt idx="6503">
                  <c:v>25.2928</c:v>
                </c:pt>
                <c:pt idx="6504">
                  <c:v>25.233070000000001</c:v>
                </c:pt>
                <c:pt idx="6505">
                  <c:v>25.26662</c:v>
                </c:pt>
                <c:pt idx="6506">
                  <c:v>25.30602</c:v>
                </c:pt>
                <c:pt idx="6507">
                  <c:v>25.269819999999999</c:v>
                </c:pt>
                <c:pt idx="6508">
                  <c:v>25.270189999999999</c:v>
                </c:pt>
                <c:pt idx="6509">
                  <c:v>25.244409999999998</c:v>
                </c:pt>
                <c:pt idx="6510">
                  <c:v>25.259789999999999</c:v>
                </c:pt>
                <c:pt idx="6511">
                  <c:v>25.22993</c:v>
                </c:pt>
                <c:pt idx="6512">
                  <c:v>25.302099999999999</c:v>
                </c:pt>
                <c:pt idx="6513">
                  <c:v>25.32769</c:v>
                </c:pt>
                <c:pt idx="6514">
                  <c:v>25.279199999999999</c:v>
                </c:pt>
                <c:pt idx="6515">
                  <c:v>25.283750000000001</c:v>
                </c:pt>
                <c:pt idx="6516">
                  <c:v>25.32809</c:v>
                </c:pt>
                <c:pt idx="6517">
                  <c:v>25.26107</c:v>
                </c:pt>
                <c:pt idx="6518">
                  <c:v>25.157489999999999</c:v>
                </c:pt>
                <c:pt idx="6519">
                  <c:v>25.174880000000002</c:v>
                </c:pt>
                <c:pt idx="6520">
                  <c:v>25.18009</c:v>
                </c:pt>
                <c:pt idx="6521">
                  <c:v>25.244810000000001</c:v>
                </c:pt>
                <c:pt idx="6522">
                  <c:v>25.245830000000002</c:v>
                </c:pt>
                <c:pt idx="6523">
                  <c:v>25.294</c:v>
                </c:pt>
                <c:pt idx="6524">
                  <c:v>25.315580000000001</c:v>
                </c:pt>
                <c:pt idx="6525">
                  <c:v>25.278469999999999</c:v>
                </c:pt>
                <c:pt idx="6526">
                  <c:v>25.30631</c:v>
                </c:pt>
                <c:pt idx="6527">
                  <c:v>25.37604</c:v>
                </c:pt>
                <c:pt idx="6528">
                  <c:v>25.306840000000001</c:v>
                </c:pt>
                <c:pt idx="6529">
                  <c:v>25.31325</c:v>
                </c:pt>
                <c:pt idx="6530">
                  <c:v>25.289429999999999</c:v>
                </c:pt>
                <c:pt idx="6531">
                  <c:v>25.26512</c:v>
                </c:pt>
                <c:pt idx="6532">
                  <c:v>25.301279999999998</c:v>
                </c:pt>
                <c:pt idx="6533">
                  <c:v>25.29213</c:v>
                </c:pt>
                <c:pt idx="6534">
                  <c:v>25.234970000000001</c:v>
                </c:pt>
                <c:pt idx="6535">
                  <c:v>25.26829</c:v>
                </c:pt>
                <c:pt idx="6536">
                  <c:v>25.273900000000001</c:v>
                </c:pt>
                <c:pt idx="6537">
                  <c:v>25.286480000000001</c:v>
                </c:pt>
                <c:pt idx="6538">
                  <c:v>25.268840000000001</c:v>
                </c:pt>
                <c:pt idx="6539">
                  <c:v>25.271750000000001</c:v>
                </c:pt>
                <c:pt idx="6540">
                  <c:v>25.179870000000001</c:v>
                </c:pt>
                <c:pt idx="6541">
                  <c:v>25.242370000000001</c:v>
                </c:pt>
                <c:pt idx="6542">
                  <c:v>25.17943</c:v>
                </c:pt>
                <c:pt idx="6543">
                  <c:v>25.277989999999999</c:v>
                </c:pt>
                <c:pt idx="6544">
                  <c:v>25.242360000000001</c:v>
                </c:pt>
                <c:pt idx="6545">
                  <c:v>25.23997</c:v>
                </c:pt>
                <c:pt idx="6546">
                  <c:v>25.216670000000001</c:v>
                </c:pt>
                <c:pt idx="6547">
                  <c:v>25.185700000000001</c:v>
                </c:pt>
                <c:pt idx="6548">
                  <c:v>25.167339999999999</c:v>
                </c:pt>
                <c:pt idx="6549">
                  <c:v>25.194600000000001</c:v>
                </c:pt>
                <c:pt idx="6550">
                  <c:v>25.194489999999998</c:v>
                </c:pt>
                <c:pt idx="6551">
                  <c:v>25.189979999999998</c:v>
                </c:pt>
                <c:pt idx="6552">
                  <c:v>25.195340000000002</c:v>
                </c:pt>
                <c:pt idx="6553">
                  <c:v>25.222359999999998</c:v>
                </c:pt>
                <c:pt idx="6554">
                  <c:v>25.20036</c:v>
                </c:pt>
                <c:pt idx="6555">
                  <c:v>25.205939999999998</c:v>
                </c:pt>
                <c:pt idx="6556">
                  <c:v>25.147939999999998</c:v>
                </c:pt>
                <c:pt idx="6557">
                  <c:v>25.195550000000001</c:v>
                </c:pt>
                <c:pt idx="6558">
                  <c:v>25.209990000000001</c:v>
                </c:pt>
                <c:pt idx="6559">
                  <c:v>25.21499</c:v>
                </c:pt>
                <c:pt idx="6560">
                  <c:v>25.166820000000001</c:v>
                </c:pt>
                <c:pt idx="6561">
                  <c:v>25.209849999999999</c:v>
                </c:pt>
                <c:pt idx="6562">
                  <c:v>25.205400000000001</c:v>
                </c:pt>
                <c:pt idx="6563">
                  <c:v>25.125450000000001</c:v>
                </c:pt>
                <c:pt idx="6564">
                  <c:v>24.957100000000001</c:v>
                </c:pt>
                <c:pt idx="6565">
                  <c:v>24.982579999999999</c:v>
                </c:pt>
                <c:pt idx="6566">
                  <c:v>25.00245</c:v>
                </c:pt>
                <c:pt idx="6567">
                  <c:v>25.162839999999999</c:v>
                </c:pt>
                <c:pt idx="6568">
                  <c:v>25.105720000000002</c:v>
                </c:pt>
                <c:pt idx="6569">
                  <c:v>25.057649999999999</c:v>
                </c:pt>
                <c:pt idx="6570">
                  <c:v>25.201460000000001</c:v>
                </c:pt>
                <c:pt idx="6571">
                  <c:v>25.17981</c:v>
                </c:pt>
                <c:pt idx="6572">
                  <c:v>25.19661</c:v>
                </c:pt>
                <c:pt idx="6573">
                  <c:v>25.17022</c:v>
                </c:pt>
                <c:pt idx="6574">
                  <c:v>25.18403</c:v>
                </c:pt>
                <c:pt idx="6575">
                  <c:v>25.069220000000001</c:v>
                </c:pt>
                <c:pt idx="6576">
                  <c:v>25.192740000000001</c:v>
                </c:pt>
                <c:pt idx="6577">
                  <c:v>25.190449999999998</c:v>
                </c:pt>
                <c:pt idx="6578">
                  <c:v>25.195799999999998</c:v>
                </c:pt>
                <c:pt idx="6579">
                  <c:v>25.072310000000002</c:v>
                </c:pt>
                <c:pt idx="6580">
                  <c:v>25.129519999999999</c:v>
                </c:pt>
                <c:pt idx="6581">
                  <c:v>25.18505</c:v>
                </c:pt>
                <c:pt idx="6582">
                  <c:v>25.183530000000001</c:v>
                </c:pt>
                <c:pt idx="6583">
                  <c:v>25.207360000000001</c:v>
                </c:pt>
                <c:pt idx="6584">
                  <c:v>25.185420000000001</c:v>
                </c:pt>
                <c:pt idx="6585">
                  <c:v>25.16751</c:v>
                </c:pt>
                <c:pt idx="6586">
                  <c:v>25.247920000000001</c:v>
                </c:pt>
                <c:pt idx="6587">
                  <c:v>25.17193</c:v>
                </c:pt>
                <c:pt idx="6588">
                  <c:v>25.155709999999999</c:v>
                </c:pt>
                <c:pt idx="6589">
                  <c:v>25.117540000000002</c:v>
                </c:pt>
                <c:pt idx="6590">
                  <c:v>25.21481</c:v>
                </c:pt>
                <c:pt idx="6591">
                  <c:v>25.07076</c:v>
                </c:pt>
                <c:pt idx="6592">
                  <c:v>25.13503</c:v>
                </c:pt>
                <c:pt idx="6593">
                  <c:v>25.114789999999999</c:v>
                </c:pt>
                <c:pt idx="6594">
                  <c:v>25.153369999999999</c:v>
                </c:pt>
                <c:pt idx="6595">
                  <c:v>25.143059999999998</c:v>
                </c:pt>
                <c:pt idx="6596">
                  <c:v>25.126930000000002</c:v>
                </c:pt>
                <c:pt idx="6597">
                  <c:v>25.13409</c:v>
                </c:pt>
                <c:pt idx="6598">
                  <c:v>25.11298</c:v>
                </c:pt>
                <c:pt idx="6599">
                  <c:v>25.165469999999999</c:v>
                </c:pt>
                <c:pt idx="6600">
                  <c:v>25.15213</c:v>
                </c:pt>
                <c:pt idx="6601">
                  <c:v>25.14273</c:v>
                </c:pt>
                <c:pt idx="6602">
                  <c:v>25.0611</c:v>
                </c:pt>
                <c:pt idx="6603">
                  <c:v>25.157710000000002</c:v>
                </c:pt>
                <c:pt idx="6604">
                  <c:v>25.157969999999999</c:v>
                </c:pt>
                <c:pt idx="6605">
                  <c:v>25.172509999999999</c:v>
                </c:pt>
                <c:pt idx="6606">
                  <c:v>25.152650000000001</c:v>
                </c:pt>
                <c:pt idx="6607">
                  <c:v>25.186229999999998</c:v>
                </c:pt>
                <c:pt idx="6608">
                  <c:v>25.21088</c:v>
                </c:pt>
                <c:pt idx="6609">
                  <c:v>25.22709</c:v>
                </c:pt>
                <c:pt idx="6610">
                  <c:v>25.20091</c:v>
                </c:pt>
                <c:pt idx="6611">
                  <c:v>25.146599999999999</c:v>
                </c:pt>
                <c:pt idx="6612">
                  <c:v>25.172260000000001</c:v>
                </c:pt>
                <c:pt idx="6613">
                  <c:v>25.184190000000001</c:v>
                </c:pt>
                <c:pt idx="6614">
                  <c:v>25.140499999999999</c:v>
                </c:pt>
                <c:pt idx="6615">
                  <c:v>25.154769999999999</c:v>
                </c:pt>
                <c:pt idx="6616">
                  <c:v>25.060759999999998</c:v>
                </c:pt>
                <c:pt idx="6617">
                  <c:v>25.135210000000001</c:v>
                </c:pt>
                <c:pt idx="6618">
                  <c:v>25.068819999999999</c:v>
                </c:pt>
                <c:pt idx="6619">
                  <c:v>25.058319999999998</c:v>
                </c:pt>
                <c:pt idx="6620">
                  <c:v>25.123699999999999</c:v>
                </c:pt>
                <c:pt idx="6621">
                  <c:v>25.10688</c:v>
                </c:pt>
                <c:pt idx="6622">
                  <c:v>25.051860000000001</c:v>
                </c:pt>
                <c:pt idx="6623">
                  <c:v>25.114000000000001</c:v>
                </c:pt>
                <c:pt idx="6624">
                  <c:v>25.151219999999999</c:v>
                </c:pt>
                <c:pt idx="6625">
                  <c:v>25.14762</c:v>
                </c:pt>
                <c:pt idx="6626">
                  <c:v>25.224689999999999</c:v>
                </c:pt>
                <c:pt idx="6627">
                  <c:v>25.214839999999999</c:v>
                </c:pt>
                <c:pt idx="6628">
                  <c:v>25.142219999999998</c:v>
                </c:pt>
                <c:pt idx="6629">
                  <c:v>25.054819999999999</c:v>
                </c:pt>
                <c:pt idx="6630">
                  <c:v>25.08053</c:v>
                </c:pt>
                <c:pt idx="6631">
                  <c:v>25.13945</c:v>
                </c:pt>
                <c:pt idx="6632">
                  <c:v>25.115279999999998</c:v>
                </c:pt>
                <c:pt idx="6633">
                  <c:v>25.024529999999999</c:v>
                </c:pt>
                <c:pt idx="6634">
                  <c:v>24.991489999999999</c:v>
                </c:pt>
                <c:pt idx="6635">
                  <c:v>25.053139999999999</c:v>
                </c:pt>
                <c:pt idx="6636">
                  <c:v>25.009799999999998</c:v>
                </c:pt>
                <c:pt idx="6637">
                  <c:v>25.048179999999999</c:v>
                </c:pt>
                <c:pt idx="6638">
                  <c:v>25.128440000000001</c:v>
                </c:pt>
                <c:pt idx="6639">
                  <c:v>25.127050000000001</c:v>
                </c:pt>
                <c:pt idx="6640">
                  <c:v>25.02985</c:v>
                </c:pt>
                <c:pt idx="6641">
                  <c:v>25.000119999999999</c:v>
                </c:pt>
                <c:pt idx="6642">
                  <c:v>25.033529999999999</c:v>
                </c:pt>
                <c:pt idx="6643">
                  <c:v>24.996559999999999</c:v>
                </c:pt>
                <c:pt idx="6644">
                  <c:v>25.006150000000002</c:v>
                </c:pt>
                <c:pt idx="6645">
                  <c:v>24.999549999999999</c:v>
                </c:pt>
                <c:pt idx="6646">
                  <c:v>25.060040000000001</c:v>
                </c:pt>
                <c:pt idx="6647">
                  <c:v>25.044689999999999</c:v>
                </c:pt>
                <c:pt idx="6648">
                  <c:v>24.997250000000001</c:v>
                </c:pt>
                <c:pt idx="6649">
                  <c:v>25.109960000000001</c:v>
                </c:pt>
                <c:pt idx="6650">
                  <c:v>25.027249999999999</c:v>
                </c:pt>
                <c:pt idx="6651">
                  <c:v>25.016390000000001</c:v>
                </c:pt>
                <c:pt idx="6652">
                  <c:v>25.04823</c:v>
                </c:pt>
                <c:pt idx="6653">
                  <c:v>25.00178</c:v>
                </c:pt>
                <c:pt idx="6654">
                  <c:v>25.056100000000001</c:v>
                </c:pt>
                <c:pt idx="6655">
                  <c:v>25.030950000000001</c:v>
                </c:pt>
                <c:pt idx="6656">
                  <c:v>25.044180000000001</c:v>
                </c:pt>
                <c:pt idx="6657">
                  <c:v>25.01971</c:v>
                </c:pt>
                <c:pt idx="6658">
                  <c:v>24.977930000000001</c:v>
                </c:pt>
                <c:pt idx="6659">
                  <c:v>25.03321</c:v>
                </c:pt>
                <c:pt idx="6660">
                  <c:v>24.84507</c:v>
                </c:pt>
                <c:pt idx="6661">
                  <c:v>24.844919999999998</c:v>
                </c:pt>
                <c:pt idx="6662">
                  <c:v>24.96838</c:v>
                </c:pt>
                <c:pt idx="6663">
                  <c:v>24.97381</c:v>
                </c:pt>
                <c:pt idx="6664">
                  <c:v>25.04326</c:v>
                </c:pt>
                <c:pt idx="6665">
                  <c:v>25.011330000000001</c:v>
                </c:pt>
                <c:pt idx="6666">
                  <c:v>24.969139999999999</c:v>
                </c:pt>
                <c:pt idx="6667">
                  <c:v>24.989149999999999</c:v>
                </c:pt>
                <c:pt idx="6668">
                  <c:v>25.00949</c:v>
                </c:pt>
                <c:pt idx="6669">
                  <c:v>25.041219999999999</c:v>
                </c:pt>
                <c:pt idx="6670">
                  <c:v>25.02599</c:v>
                </c:pt>
                <c:pt idx="6671">
                  <c:v>25.05274</c:v>
                </c:pt>
                <c:pt idx="6672">
                  <c:v>25.040859999999999</c:v>
                </c:pt>
                <c:pt idx="6673">
                  <c:v>25.019680000000001</c:v>
                </c:pt>
                <c:pt idx="6674">
                  <c:v>25.065470000000001</c:v>
                </c:pt>
                <c:pt idx="6675">
                  <c:v>25.110379999999999</c:v>
                </c:pt>
                <c:pt idx="6676">
                  <c:v>25.140460000000001</c:v>
                </c:pt>
                <c:pt idx="6677">
                  <c:v>25.163360000000001</c:v>
                </c:pt>
                <c:pt idx="6678">
                  <c:v>25.06682</c:v>
                </c:pt>
                <c:pt idx="6679">
                  <c:v>25.040970000000002</c:v>
                </c:pt>
                <c:pt idx="6680">
                  <c:v>25.041810000000002</c:v>
                </c:pt>
                <c:pt idx="6681">
                  <c:v>25.02449</c:v>
                </c:pt>
                <c:pt idx="6682">
                  <c:v>25.011690000000002</c:v>
                </c:pt>
                <c:pt idx="6683">
                  <c:v>25.098130000000001</c:v>
                </c:pt>
                <c:pt idx="6684">
                  <c:v>25.048770000000001</c:v>
                </c:pt>
                <c:pt idx="6685">
                  <c:v>25.05781</c:v>
                </c:pt>
                <c:pt idx="6686">
                  <c:v>25.041149999999998</c:v>
                </c:pt>
                <c:pt idx="6687">
                  <c:v>25.12847</c:v>
                </c:pt>
                <c:pt idx="6688">
                  <c:v>25.135770000000001</c:v>
                </c:pt>
                <c:pt idx="6689">
                  <c:v>25.017230000000001</c:v>
                </c:pt>
                <c:pt idx="6690">
                  <c:v>25.030429999999999</c:v>
                </c:pt>
                <c:pt idx="6691">
                  <c:v>24.99127</c:v>
                </c:pt>
                <c:pt idx="6692">
                  <c:v>25.022089999999999</c:v>
                </c:pt>
                <c:pt idx="6693">
                  <c:v>25.039429999999999</c:v>
                </c:pt>
                <c:pt idx="6694">
                  <c:v>25.081330000000001</c:v>
                </c:pt>
                <c:pt idx="6695">
                  <c:v>25.064810000000001</c:v>
                </c:pt>
                <c:pt idx="6696">
                  <c:v>25.138870000000001</c:v>
                </c:pt>
                <c:pt idx="6697">
                  <c:v>25.04251</c:v>
                </c:pt>
                <c:pt idx="6698">
                  <c:v>25.01924</c:v>
                </c:pt>
                <c:pt idx="6699">
                  <c:v>24.976469999999999</c:v>
                </c:pt>
                <c:pt idx="6700">
                  <c:v>25.035029999999999</c:v>
                </c:pt>
                <c:pt idx="6701">
                  <c:v>25.00356</c:v>
                </c:pt>
                <c:pt idx="6702">
                  <c:v>24.991630000000001</c:v>
                </c:pt>
                <c:pt idx="6703">
                  <c:v>25.016279999999998</c:v>
                </c:pt>
                <c:pt idx="6704">
                  <c:v>25.03152</c:v>
                </c:pt>
                <c:pt idx="6705">
                  <c:v>25.022880000000001</c:v>
                </c:pt>
                <c:pt idx="6706">
                  <c:v>25.03314</c:v>
                </c:pt>
                <c:pt idx="6707">
                  <c:v>25.011330000000001</c:v>
                </c:pt>
                <c:pt idx="6708">
                  <c:v>25.047930000000001</c:v>
                </c:pt>
                <c:pt idx="6709">
                  <c:v>25.029710000000001</c:v>
                </c:pt>
                <c:pt idx="6710">
                  <c:v>25.006360000000001</c:v>
                </c:pt>
                <c:pt idx="6711">
                  <c:v>25.0122</c:v>
                </c:pt>
                <c:pt idx="6712">
                  <c:v>25.014859999999999</c:v>
                </c:pt>
                <c:pt idx="6713">
                  <c:v>24.995069999999998</c:v>
                </c:pt>
                <c:pt idx="6714">
                  <c:v>24.986239999999999</c:v>
                </c:pt>
                <c:pt idx="6715">
                  <c:v>24.96538</c:v>
                </c:pt>
                <c:pt idx="6716">
                  <c:v>24.945519999999998</c:v>
                </c:pt>
                <c:pt idx="6717">
                  <c:v>24.92277</c:v>
                </c:pt>
                <c:pt idx="6718">
                  <c:v>24.96922</c:v>
                </c:pt>
                <c:pt idx="6719">
                  <c:v>25.002459999999999</c:v>
                </c:pt>
                <c:pt idx="6720">
                  <c:v>24.964009999999998</c:v>
                </c:pt>
                <c:pt idx="6721">
                  <c:v>24.96454</c:v>
                </c:pt>
                <c:pt idx="6722">
                  <c:v>24.997769999999999</c:v>
                </c:pt>
                <c:pt idx="6723">
                  <c:v>24.956489999999999</c:v>
                </c:pt>
                <c:pt idx="6724">
                  <c:v>24.926549999999999</c:v>
                </c:pt>
                <c:pt idx="6725">
                  <c:v>24.97803</c:v>
                </c:pt>
                <c:pt idx="6726">
                  <c:v>24.920290000000001</c:v>
                </c:pt>
                <c:pt idx="6727">
                  <c:v>24.938980000000001</c:v>
                </c:pt>
                <c:pt idx="6728">
                  <c:v>24.963640000000002</c:v>
                </c:pt>
                <c:pt idx="6729">
                  <c:v>24.958200000000001</c:v>
                </c:pt>
                <c:pt idx="6730">
                  <c:v>24.913180000000001</c:v>
                </c:pt>
                <c:pt idx="6731">
                  <c:v>24.886659999999999</c:v>
                </c:pt>
                <c:pt idx="6732">
                  <c:v>24.984020000000001</c:v>
                </c:pt>
                <c:pt idx="6733">
                  <c:v>24.995290000000001</c:v>
                </c:pt>
                <c:pt idx="6734">
                  <c:v>24.925830000000001</c:v>
                </c:pt>
                <c:pt idx="6735">
                  <c:v>24.931229999999999</c:v>
                </c:pt>
                <c:pt idx="6736">
                  <c:v>24.903580000000002</c:v>
                </c:pt>
                <c:pt idx="6737">
                  <c:v>24.94614</c:v>
                </c:pt>
                <c:pt idx="6738">
                  <c:v>24.856549999999999</c:v>
                </c:pt>
                <c:pt idx="6739">
                  <c:v>24.88306</c:v>
                </c:pt>
                <c:pt idx="6740">
                  <c:v>24.951640000000001</c:v>
                </c:pt>
                <c:pt idx="6741">
                  <c:v>24.830960000000001</c:v>
                </c:pt>
                <c:pt idx="6742">
                  <c:v>24.917079999999999</c:v>
                </c:pt>
                <c:pt idx="6743">
                  <c:v>24.933810000000001</c:v>
                </c:pt>
                <c:pt idx="6744">
                  <c:v>24.95992</c:v>
                </c:pt>
                <c:pt idx="6745">
                  <c:v>24.97691</c:v>
                </c:pt>
                <c:pt idx="6746">
                  <c:v>24.929010000000002</c:v>
                </c:pt>
                <c:pt idx="6747">
                  <c:v>24.923690000000001</c:v>
                </c:pt>
                <c:pt idx="6748">
                  <c:v>24.88768</c:v>
                </c:pt>
                <c:pt idx="6749">
                  <c:v>24.878129999999999</c:v>
                </c:pt>
                <c:pt idx="6750">
                  <c:v>24.92717</c:v>
                </c:pt>
                <c:pt idx="6751">
                  <c:v>24.914919999999999</c:v>
                </c:pt>
                <c:pt idx="6752">
                  <c:v>24.962109999999999</c:v>
                </c:pt>
                <c:pt idx="6753">
                  <c:v>24.967839999999999</c:v>
                </c:pt>
                <c:pt idx="6754">
                  <c:v>24.92848</c:v>
                </c:pt>
                <c:pt idx="6755">
                  <c:v>24.949310000000001</c:v>
                </c:pt>
                <c:pt idx="6756">
                  <c:v>24.919409999999999</c:v>
                </c:pt>
                <c:pt idx="6757">
                  <c:v>24.950289999999999</c:v>
                </c:pt>
                <c:pt idx="6758">
                  <c:v>24.903729999999999</c:v>
                </c:pt>
                <c:pt idx="6759">
                  <c:v>24.92229</c:v>
                </c:pt>
                <c:pt idx="6760">
                  <c:v>24.861989999999999</c:v>
                </c:pt>
                <c:pt idx="6761">
                  <c:v>24.90314</c:v>
                </c:pt>
                <c:pt idx="6762">
                  <c:v>24.897539999999999</c:v>
                </c:pt>
                <c:pt idx="6763">
                  <c:v>24.9391</c:v>
                </c:pt>
                <c:pt idx="6764">
                  <c:v>24.934470000000001</c:v>
                </c:pt>
                <c:pt idx="6765">
                  <c:v>24.89312</c:v>
                </c:pt>
                <c:pt idx="6766">
                  <c:v>24.922799999999999</c:v>
                </c:pt>
                <c:pt idx="6767">
                  <c:v>24.886240000000001</c:v>
                </c:pt>
                <c:pt idx="6768">
                  <c:v>24.87865</c:v>
                </c:pt>
                <c:pt idx="6769">
                  <c:v>24.927099999999999</c:v>
                </c:pt>
                <c:pt idx="6770">
                  <c:v>24.899840000000001</c:v>
                </c:pt>
                <c:pt idx="6771">
                  <c:v>24.895060000000001</c:v>
                </c:pt>
                <c:pt idx="6772">
                  <c:v>24.906649999999999</c:v>
                </c:pt>
                <c:pt idx="6773">
                  <c:v>24.905629999999999</c:v>
                </c:pt>
                <c:pt idx="6774">
                  <c:v>24.90015</c:v>
                </c:pt>
                <c:pt idx="6775">
                  <c:v>24.975159999999999</c:v>
                </c:pt>
                <c:pt idx="6776">
                  <c:v>24.923349999999999</c:v>
                </c:pt>
                <c:pt idx="6777">
                  <c:v>24.896260000000002</c:v>
                </c:pt>
                <c:pt idx="6778">
                  <c:v>24.86796</c:v>
                </c:pt>
                <c:pt idx="6779">
                  <c:v>24.857240000000001</c:v>
                </c:pt>
                <c:pt idx="6780">
                  <c:v>24.901409999999998</c:v>
                </c:pt>
                <c:pt idx="6781">
                  <c:v>24.85885</c:v>
                </c:pt>
                <c:pt idx="6782">
                  <c:v>24.90701</c:v>
                </c:pt>
                <c:pt idx="6783">
                  <c:v>24.94162</c:v>
                </c:pt>
                <c:pt idx="6784">
                  <c:v>24.939530000000001</c:v>
                </c:pt>
                <c:pt idx="6785">
                  <c:v>24.927399999999999</c:v>
                </c:pt>
                <c:pt idx="6786">
                  <c:v>24.869530000000001</c:v>
                </c:pt>
                <c:pt idx="6787">
                  <c:v>24.909230000000001</c:v>
                </c:pt>
                <c:pt idx="6788">
                  <c:v>24.90391</c:v>
                </c:pt>
                <c:pt idx="6789">
                  <c:v>24.87602</c:v>
                </c:pt>
                <c:pt idx="6790">
                  <c:v>24.86964</c:v>
                </c:pt>
                <c:pt idx="6791">
                  <c:v>24.90644</c:v>
                </c:pt>
                <c:pt idx="6792">
                  <c:v>24.90906</c:v>
                </c:pt>
                <c:pt idx="6793">
                  <c:v>24.894580000000001</c:v>
                </c:pt>
                <c:pt idx="6794">
                  <c:v>24.92032</c:v>
                </c:pt>
                <c:pt idx="6795">
                  <c:v>24.906359999999999</c:v>
                </c:pt>
                <c:pt idx="6796">
                  <c:v>24.90851</c:v>
                </c:pt>
                <c:pt idx="6797">
                  <c:v>24.891259999999999</c:v>
                </c:pt>
                <c:pt idx="6798">
                  <c:v>24.863849999999999</c:v>
                </c:pt>
                <c:pt idx="6799">
                  <c:v>24.853719999999999</c:v>
                </c:pt>
                <c:pt idx="6800">
                  <c:v>24.83595</c:v>
                </c:pt>
                <c:pt idx="6801">
                  <c:v>24.890979999999999</c:v>
                </c:pt>
                <c:pt idx="6802">
                  <c:v>24.916969999999999</c:v>
                </c:pt>
                <c:pt idx="6803">
                  <c:v>24.87668</c:v>
                </c:pt>
                <c:pt idx="6804">
                  <c:v>24.921900000000001</c:v>
                </c:pt>
                <c:pt idx="6805">
                  <c:v>24.876470000000001</c:v>
                </c:pt>
                <c:pt idx="6806">
                  <c:v>24.829799999999999</c:v>
                </c:pt>
                <c:pt idx="6807">
                  <c:v>24.847069999999999</c:v>
                </c:pt>
                <c:pt idx="6808">
                  <c:v>24.829689999999999</c:v>
                </c:pt>
                <c:pt idx="6809">
                  <c:v>24.794979999999999</c:v>
                </c:pt>
                <c:pt idx="6810">
                  <c:v>24.888280000000002</c:v>
                </c:pt>
                <c:pt idx="6811">
                  <c:v>24.826080000000001</c:v>
                </c:pt>
                <c:pt idx="6812">
                  <c:v>24.832460000000001</c:v>
                </c:pt>
                <c:pt idx="6813">
                  <c:v>24.855429999999998</c:v>
                </c:pt>
                <c:pt idx="6814">
                  <c:v>24.85134</c:v>
                </c:pt>
                <c:pt idx="6815">
                  <c:v>24.887650000000001</c:v>
                </c:pt>
                <c:pt idx="6816">
                  <c:v>24.865310000000001</c:v>
                </c:pt>
                <c:pt idx="6817">
                  <c:v>24.886420000000001</c:v>
                </c:pt>
                <c:pt idx="6818">
                  <c:v>24.839649999999999</c:v>
                </c:pt>
                <c:pt idx="6819">
                  <c:v>24.838550000000001</c:v>
                </c:pt>
                <c:pt idx="6820">
                  <c:v>24.85915</c:v>
                </c:pt>
                <c:pt idx="6821">
                  <c:v>24.896889999999999</c:v>
                </c:pt>
                <c:pt idx="6822">
                  <c:v>24.803609999999999</c:v>
                </c:pt>
                <c:pt idx="6823">
                  <c:v>24.875050000000002</c:v>
                </c:pt>
                <c:pt idx="6824">
                  <c:v>24.885660000000001</c:v>
                </c:pt>
                <c:pt idx="6825">
                  <c:v>24.874420000000001</c:v>
                </c:pt>
                <c:pt idx="6826">
                  <c:v>24.888760000000001</c:v>
                </c:pt>
                <c:pt idx="6827">
                  <c:v>24.854369999999999</c:v>
                </c:pt>
                <c:pt idx="6828">
                  <c:v>24.898260000000001</c:v>
                </c:pt>
                <c:pt idx="6829">
                  <c:v>24.87031</c:v>
                </c:pt>
                <c:pt idx="6830">
                  <c:v>24.886340000000001</c:v>
                </c:pt>
                <c:pt idx="6831">
                  <c:v>24.860600000000002</c:v>
                </c:pt>
                <c:pt idx="6832">
                  <c:v>24.86834</c:v>
                </c:pt>
                <c:pt idx="6833">
                  <c:v>24.913139999999999</c:v>
                </c:pt>
                <c:pt idx="6834">
                  <c:v>24.83793</c:v>
                </c:pt>
                <c:pt idx="6835">
                  <c:v>24.880849999999999</c:v>
                </c:pt>
                <c:pt idx="6836">
                  <c:v>24.85276</c:v>
                </c:pt>
                <c:pt idx="6837">
                  <c:v>24.78415</c:v>
                </c:pt>
                <c:pt idx="6838">
                  <c:v>24.868670000000002</c:v>
                </c:pt>
                <c:pt idx="6839">
                  <c:v>24.819849999999999</c:v>
                </c:pt>
                <c:pt idx="6840">
                  <c:v>24.860240000000001</c:v>
                </c:pt>
                <c:pt idx="6841">
                  <c:v>24.890540000000001</c:v>
                </c:pt>
                <c:pt idx="6842">
                  <c:v>24.85371</c:v>
                </c:pt>
                <c:pt idx="6843">
                  <c:v>24.822970000000002</c:v>
                </c:pt>
                <c:pt idx="6844">
                  <c:v>24.895160000000001</c:v>
                </c:pt>
                <c:pt idx="6845">
                  <c:v>24.925360000000001</c:v>
                </c:pt>
                <c:pt idx="6846">
                  <c:v>24.850210000000001</c:v>
                </c:pt>
                <c:pt idx="6847">
                  <c:v>24.83577</c:v>
                </c:pt>
                <c:pt idx="6848">
                  <c:v>24.851459999999999</c:v>
                </c:pt>
                <c:pt idx="6849">
                  <c:v>24.89612</c:v>
                </c:pt>
                <c:pt idx="6850">
                  <c:v>24.866879999999998</c:v>
                </c:pt>
                <c:pt idx="6851">
                  <c:v>24.869620000000001</c:v>
                </c:pt>
                <c:pt idx="6852">
                  <c:v>24.896380000000001</c:v>
                </c:pt>
                <c:pt idx="6853">
                  <c:v>24.904070000000001</c:v>
                </c:pt>
                <c:pt idx="6854">
                  <c:v>24.931080000000001</c:v>
                </c:pt>
                <c:pt idx="6855">
                  <c:v>24.84806</c:v>
                </c:pt>
                <c:pt idx="6856">
                  <c:v>24.832750000000001</c:v>
                </c:pt>
                <c:pt idx="6857">
                  <c:v>24.829609999999999</c:v>
                </c:pt>
                <c:pt idx="6858">
                  <c:v>24.8264</c:v>
                </c:pt>
                <c:pt idx="6859">
                  <c:v>24.86655</c:v>
                </c:pt>
                <c:pt idx="6860">
                  <c:v>24.83615</c:v>
                </c:pt>
                <c:pt idx="6861">
                  <c:v>24.845839999999999</c:v>
                </c:pt>
                <c:pt idx="6862">
                  <c:v>24.847629999999999</c:v>
                </c:pt>
                <c:pt idx="6863">
                  <c:v>24.834389999999999</c:v>
                </c:pt>
                <c:pt idx="6864">
                  <c:v>24.691020000000002</c:v>
                </c:pt>
                <c:pt idx="6865">
                  <c:v>24.705459999999999</c:v>
                </c:pt>
                <c:pt idx="6866">
                  <c:v>24.676449999999999</c:v>
                </c:pt>
                <c:pt idx="6867">
                  <c:v>24.65654</c:v>
                </c:pt>
                <c:pt idx="6868">
                  <c:v>24.808399999999999</c:v>
                </c:pt>
                <c:pt idx="6869">
                  <c:v>24.7883</c:v>
                </c:pt>
                <c:pt idx="6870">
                  <c:v>24.804790000000001</c:v>
                </c:pt>
                <c:pt idx="6871">
                  <c:v>24.811530000000001</c:v>
                </c:pt>
                <c:pt idx="6872">
                  <c:v>24.812010000000001</c:v>
                </c:pt>
                <c:pt idx="6873">
                  <c:v>24.74605</c:v>
                </c:pt>
                <c:pt idx="6874">
                  <c:v>24.76078</c:v>
                </c:pt>
                <c:pt idx="6875">
                  <c:v>24.783740000000002</c:v>
                </c:pt>
                <c:pt idx="6876">
                  <c:v>24.789619999999999</c:v>
                </c:pt>
                <c:pt idx="6877">
                  <c:v>24.79027</c:v>
                </c:pt>
                <c:pt idx="6878">
                  <c:v>24.78725</c:v>
                </c:pt>
                <c:pt idx="6879">
                  <c:v>24.74438</c:v>
                </c:pt>
                <c:pt idx="6880">
                  <c:v>24.793479999999999</c:v>
                </c:pt>
                <c:pt idx="6881">
                  <c:v>24.764690000000002</c:v>
                </c:pt>
                <c:pt idx="6882">
                  <c:v>24.76154</c:v>
                </c:pt>
                <c:pt idx="6883">
                  <c:v>24.72016</c:v>
                </c:pt>
                <c:pt idx="6884">
                  <c:v>24.75273</c:v>
                </c:pt>
                <c:pt idx="6885">
                  <c:v>24.766749999999998</c:v>
                </c:pt>
                <c:pt idx="6886">
                  <c:v>24.816559999999999</c:v>
                </c:pt>
                <c:pt idx="6887">
                  <c:v>24.80198</c:v>
                </c:pt>
                <c:pt idx="6888">
                  <c:v>24.796040000000001</c:v>
                </c:pt>
                <c:pt idx="6889">
                  <c:v>24.821549999999998</c:v>
                </c:pt>
                <c:pt idx="6890">
                  <c:v>24.741199999999999</c:v>
                </c:pt>
                <c:pt idx="6891">
                  <c:v>24.790649999999999</c:v>
                </c:pt>
                <c:pt idx="6892">
                  <c:v>24.792760000000001</c:v>
                </c:pt>
                <c:pt idx="6893">
                  <c:v>24.823740000000001</c:v>
                </c:pt>
                <c:pt idx="6894">
                  <c:v>24.812259999999998</c:v>
                </c:pt>
                <c:pt idx="6895">
                  <c:v>24.729759999999999</c:v>
                </c:pt>
                <c:pt idx="6896">
                  <c:v>24.80049</c:v>
                </c:pt>
                <c:pt idx="6897">
                  <c:v>24.707989999999999</c:v>
                </c:pt>
                <c:pt idx="6898">
                  <c:v>24.75629</c:v>
                </c:pt>
                <c:pt idx="6899">
                  <c:v>24.754000000000001</c:v>
                </c:pt>
                <c:pt idx="6900">
                  <c:v>24.82039</c:v>
                </c:pt>
                <c:pt idx="6901">
                  <c:v>24.777270000000001</c:v>
                </c:pt>
                <c:pt idx="6902">
                  <c:v>24.80396</c:v>
                </c:pt>
                <c:pt idx="6903">
                  <c:v>24.774049999999999</c:v>
                </c:pt>
                <c:pt idx="6904">
                  <c:v>24.851929999999999</c:v>
                </c:pt>
                <c:pt idx="6905">
                  <c:v>24.838229999999999</c:v>
                </c:pt>
                <c:pt idx="6906">
                  <c:v>24.842849999999999</c:v>
                </c:pt>
                <c:pt idx="6907">
                  <c:v>24.806619999999999</c:v>
                </c:pt>
                <c:pt idx="6908">
                  <c:v>24.810780000000001</c:v>
                </c:pt>
                <c:pt idx="6909">
                  <c:v>24.73603</c:v>
                </c:pt>
                <c:pt idx="6910">
                  <c:v>24.72054</c:v>
                </c:pt>
                <c:pt idx="6911">
                  <c:v>24.68749</c:v>
                </c:pt>
                <c:pt idx="6912">
                  <c:v>24.714479999999998</c:v>
                </c:pt>
                <c:pt idx="6913">
                  <c:v>24.693660000000001</c:v>
                </c:pt>
                <c:pt idx="6914">
                  <c:v>24.70036</c:v>
                </c:pt>
                <c:pt idx="6915">
                  <c:v>24.762170000000001</c:v>
                </c:pt>
                <c:pt idx="6916">
                  <c:v>24.77533</c:v>
                </c:pt>
                <c:pt idx="6917">
                  <c:v>24.73263</c:v>
                </c:pt>
                <c:pt idx="6918">
                  <c:v>24.746269999999999</c:v>
                </c:pt>
                <c:pt idx="6919">
                  <c:v>24.788460000000001</c:v>
                </c:pt>
                <c:pt idx="6920">
                  <c:v>24.828309999999998</c:v>
                </c:pt>
                <c:pt idx="6921">
                  <c:v>24.74736</c:v>
                </c:pt>
                <c:pt idx="6922">
                  <c:v>24.76614</c:v>
                </c:pt>
                <c:pt idx="6923">
                  <c:v>24.806149999999999</c:v>
                </c:pt>
                <c:pt idx="6924">
                  <c:v>24.752649999999999</c:v>
                </c:pt>
                <c:pt idx="6925">
                  <c:v>24.72775</c:v>
                </c:pt>
                <c:pt idx="6926">
                  <c:v>24.733370000000001</c:v>
                </c:pt>
                <c:pt idx="6927">
                  <c:v>24.764759999999999</c:v>
                </c:pt>
                <c:pt idx="6928">
                  <c:v>24.818349999999999</c:v>
                </c:pt>
                <c:pt idx="6929">
                  <c:v>24.791399999999999</c:v>
                </c:pt>
                <c:pt idx="6930">
                  <c:v>24.838950000000001</c:v>
                </c:pt>
                <c:pt idx="6931">
                  <c:v>24.754519999999999</c:v>
                </c:pt>
                <c:pt idx="6932">
                  <c:v>24.74457</c:v>
                </c:pt>
                <c:pt idx="6933">
                  <c:v>24.71959</c:v>
                </c:pt>
                <c:pt idx="6934">
                  <c:v>24.719799999999999</c:v>
                </c:pt>
                <c:pt idx="6935">
                  <c:v>24.764109999999999</c:v>
                </c:pt>
                <c:pt idx="6936">
                  <c:v>24.786709999999999</c:v>
                </c:pt>
                <c:pt idx="6937">
                  <c:v>24.79082</c:v>
                </c:pt>
                <c:pt idx="6938">
                  <c:v>24.739460000000001</c:v>
                </c:pt>
                <c:pt idx="6939">
                  <c:v>24.760380000000001</c:v>
                </c:pt>
                <c:pt idx="6940">
                  <c:v>24.776350000000001</c:v>
                </c:pt>
                <c:pt idx="6941">
                  <c:v>24.674890000000001</c:v>
                </c:pt>
                <c:pt idx="6942">
                  <c:v>24.804290000000002</c:v>
                </c:pt>
                <c:pt idx="6943">
                  <c:v>24.78584</c:v>
                </c:pt>
                <c:pt idx="6944">
                  <c:v>24.72644</c:v>
                </c:pt>
                <c:pt idx="6945">
                  <c:v>24.74288</c:v>
                </c:pt>
                <c:pt idx="6946">
                  <c:v>24.721810000000001</c:v>
                </c:pt>
                <c:pt idx="6947">
                  <c:v>24.731940000000002</c:v>
                </c:pt>
                <c:pt idx="6948">
                  <c:v>24.710349999999998</c:v>
                </c:pt>
                <c:pt idx="6949">
                  <c:v>24.747050000000002</c:v>
                </c:pt>
                <c:pt idx="6950">
                  <c:v>24.666029999999999</c:v>
                </c:pt>
                <c:pt idx="6951">
                  <c:v>24.674189999999999</c:v>
                </c:pt>
                <c:pt idx="6952">
                  <c:v>24.71678</c:v>
                </c:pt>
                <c:pt idx="6953">
                  <c:v>24.677330000000001</c:v>
                </c:pt>
                <c:pt idx="6954">
                  <c:v>24.730129999999999</c:v>
                </c:pt>
                <c:pt idx="6955">
                  <c:v>24.76971</c:v>
                </c:pt>
                <c:pt idx="6956">
                  <c:v>24.67642</c:v>
                </c:pt>
                <c:pt idx="6957">
                  <c:v>24.70767</c:v>
                </c:pt>
                <c:pt idx="6958">
                  <c:v>24.70158</c:v>
                </c:pt>
                <c:pt idx="6959">
                  <c:v>24.65363</c:v>
                </c:pt>
                <c:pt idx="6960">
                  <c:v>24.659749999999999</c:v>
                </c:pt>
                <c:pt idx="6961">
                  <c:v>24.615629999999999</c:v>
                </c:pt>
                <c:pt idx="6962">
                  <c:v>24.704640000000001</c:v>
                </c:pt>
                <c:pt idx="6963">
                  <c:v>24.70468</c:v>
                </c:pt>
                <c:pt idx="6964">
                  <c:v>24.687429999999999</c:v>
                </c:pt>
                <c:pt idx="6965">
                  <c:v>24.727969999999999</c:v>
                </c:pt>
                <c:pt idx="6966">
                  <c:v>24.719519999999999</c:v>
                </c:pt>
                <c:pt idx="6967">
                  <c:v>24.687460000000002</c:v>
                </c:pt>
                <c:pt idx="6968">
                  <c:v>24.744309999999999</c:v>
                </c:pt>
                <c:pt idx="6969">
                  <c:v>24.707339999999999</c:v>
                </c:pt>
                <c:pt idx="6970">
                  <c:v>24.7407</c:v>
                </c:pt>
                <c:pt idx="6971">
                  <c:v>24.546800000000001</c:v>
                </c:pt>
                <c:pt idx="6972">
                  <c:v>24.613990000000001</c:v>
                </c:pt>
                <c:pt idx="6973">
                  <c:v>24.590910000000001</c:v>
                </c:pt>
                <c:pt idx="6974">
                  <c:v>24.5701</c:v>
                </c:pt>
                <c:pt idx="6975">
                  <c:v>24.733470000000001</c:v>
                </c:pt>
                <c:pt idx="6976">
                  <c:v>24.668220000000002</c:v>
                </c:pt>
                <c:pt idx="6977">
                  <c:v>24.70749</c:v>
                </c:pt>
                <c:pt idx="6978">
                  <c:v>24.703990000000001</c:v>
                </c:pt>
                <c:pt idx="6979">
                  <c:v>24.658439999999999</c:v>
                </c:pt>
                <c:pt idx="6980">
                  <c:v>24.62584</c:v>
                </c:pt>
                <c:pt idx="6981">
                  <c:v>24.753969999999999</c:v>
                </c:pt>
                <c:pt idx="6982">
                  <c:v>24.715240000000001</c:v>
                </c:pt>
                <c:pt idx="6983">
                  <c:v>24.722280000000001</c:v>
                </c:pt>
                <c:pt idx="6984">
                  <c:v>24.712479999999999</c:v>
                </c:pt>
                <c:pt idx="6985">
                  <c:v>24.706250000000001</c:v>
                </c:pt>
                <c:pt idx="6986">
                  <c:v>24.686810000000001</c:v>
                </c:pt>
                <c:pt idx="6987">
                  <c:v>24.71</c:v>
                </c:pt>
                <c:pt idx="6988">
                  <c:v>24.63409</c:v>
                </c:pt>
                <c:pt idx="6989">
                  <c:v>24.604769999999998</c:v>
                </c:pt>
                <c:pt idx="6990">
                  <c:v>24.63251</c:v>
                </c:pt>
                <c:pt idx="6991">
                  <c:v>24.601970000000001</c:v>
                </c:pt>
                <c:pt idx="6992">
                  <c:v>24.681010000000001</c:v>
                </c:pt>
                <c:pt idx="6993">
                  <c:v>24.531490000000002</c:v>
                </c:pt>
                <c:pt idx="6994">
                  <c:v>24.605550000000001</c:v>
                </c:pt>
                <c:pt idx="6995">
                  <c:v>24.619900000000001</c:v>
                </c:pt>
                <c:pt idx="6996">
                  <c:v>24.648420000000002</c:v>
                </c:pt>
                <c:pt idx="6997">
                  <c:v>24.69848</c:v>
                </c:pt>
                <c:pt idx="6998">
                  <c:v>24.670839999999998</c:v>
                </c:pt>
                <c:pt idx="6999">
                  <c:v>24.656980000000001</c:v>
                </c:pt>
                <c:pt idx="7000">
                  <c:v>24.655010000000001</c:v>
                </c:pt>
                <c:pt idx="7001">
                  <c:v>24.637440000000002</c:v>
                </c:pt>
                <c:pt idx="7002">
                  <c:v>24.670919999999999</c:v>
                </c:pt>
                <c:pt idx="7003">
                  <c:v>24.64124</c:v>
                </c:pt>
                <c:pt idx="7004">
                  <c:v>24.629760000000001</c:v>
                </c:pt>
                <c:pt idx="7005">
                  <c:v>24.660419999999998</c:v>
                </c:pt>
                <c:pt idx="7006">
                  <c:v>24.686699999999998</c:v>
                </c:pt>
                <c:pt idx="7007">
                  <c:v>24.67116</c:v>
                </c:pt>
                <c:pt idx="7008">
                  <c:v>24.682659999999998</c:v>
                </c:pt>
                <c:pt idx="7009">
                  <c:v>24.69735</c:v>
                </c:pt>
                <c:pt idx="7010">
                  <c:v>24.681629999999998</c:v>
                </c:pt>
                <c:pt idx="7011">
                  <c:v>24.64921</c:v>
                </c:pt>
                <c:pt idx="7012">
                  <c:v>24.608519999999999</c:v>
                </c:pt>
                <c:pt idx="7013">
                  <c:v>24.5565</c:v>
                </c:pt>
                <c:pt idx="7014">
                  <c:v>24.559560000000001</c:v>
                </c:pt>
                <c:pt idx="7015">
                  <c:v>24.679410000000001</c:v>
                </c:pt>
                <c:pt idx="7016">
                  <c:v>24.674150000000001</c:v>
                </c:pt>
                <c:pt idx="7017">
                  <c:v>24.634589999999999</c:v>
                </c:pt>
                <c:pt idx="7018">
                  <c:v>24.63561</c:v>
                </c:pt>
                <c:pt idx="7019">
                  <c:v>24.658470000000001</c:v>
                </c:pt>
                <c:pt idx="7020">
                  <c:v>24.665659999999999</c:v>
                </c:pt>
                <c:pt idx="7021">
                  <c:v>24.58717</c:v>
                </c:pt>
                <c:pt idx="7022">
                  <c:v>24.646640000000001</c:v>
                </c:pt>
                <c:pt idx="7023">
                  <c:v>24.654029999999999</c:v>
                </c:pt>
                <c:pt idx="7024">
                  <c:v>24.630040000000001</c:v>
                </c:pt>
                <c:pt idx="7025">
                  <c:v>24.528420000000001</c:v>
                </c:pt>
                <c:pt idx="7026">
                  <c:v>24.549530000000001</c:v>
                </c:pt>
                <c:pt idx="7027">
                  <c:v>24.584499999999998</c:v>
                </c:pt>
                <c:pt idx="7028">
                  <c:v>24.584389999999999</c:v>
                </c:pt>
                <c:pt idx="7029">
                  <c:v>24.631599999999999</c:v>
                </c:pt>
                <c:pt idx="7030">
                  <c:v>24.660710000000002</c:v>
                </c:pt>
                <c:pt idx="7031">
                  <c:v>24.625769999999999</c:v>
                </c:pt>
                <c:pt idx="7032">
                  <c:v>24.610320000000002</c:v>
                </c:pt>
                <c:pt idx="7033">
                  <c:v>24.588139999999999</c:v>
                </c:pt>
                <c:pt idx="7034">
                  <c:v>24.662859999999998</c:v>
                </c:pt>
                <c:pt idx="7035">
                  <c:v>24.687580000000001</c:v>
                </c:pt>
                <c:pt idx="7036">
                  <c:v>24.61684</c:v>
                </c:pt>
                <c:pt idx="7037">
                  <c:v>24.664180000000002</c:v>
                </c:pt>
                <c:pt idx="7038">
                  <c:v>24.73556</c:v>
                </c:pt>
                <c:pt idx="7039">
                  <c:v>24.634589999999999</c:v>
                </c:pt>
                <c:pt idx="7040">
                  <c:v>24.620529999999999</c:v>
                </c:pt>
                <c:pt idx="7041">
                  <c:v>24.66479</c:v>
                </c:pt>
                <c:pt idx="7042">
                  <c:v>24.673220000000001</c:v>
                </c:pt>
                <c:pt idx="7043">
                  <c:v>24.681450000000002</c:v>
                </c:pt>
                <c:pt idx="7044">
                  <c:v>24.65258</c:v>
                </c:pt>
                <c:pt idx="7045">
                  <c:v>24.703939999999999</c:v>
                </c:pt>
                <c:pt idx="7046">
                  <c:v>24.659800000000001</c:v>
                </c:pt>
                <c:pt idx="7047">
                  <c:v>24.6568</c:v>
                </c:pt>
                <c:pt idx="7048">
                  <c:v>24.61816</c:v>
                </c:pt>
                <c:pt idx="7049">
                  <c:v>24.6296</c:v>
                </c:pt>
                <c:pt idx="7050">
                  <c:v>24.637</c:v>
                </c:pt>
                <c:pt idx="7051">
                  <c:v>24.616810000000001</c:v>
                </c:pt>
                <c:pt idx="7052">
                  <c:v>24.673760000000001</c:v>
                </c:pt>
                <c:pt idx="7053">
                  <c:v>24.602409999999999</c:v>
                </c:pt>
                <c:pt idx="7054">
                  <c:v>24.635770000000001</c:v>
                </c:pt>
                <c:pt idx="7055">
                  <c:v>24.61684</c:v>
                </c:pt>
                <c:pt idx="7056">
                  <c:v>24.568750000000001</c:v>
                </c:pt>
                <c:pt idx="7057">
                  <c:v>24.61393</c:v>
                </c:pt>
                <c:pt idx="7058">
                  <c:v>24.6066</c:v>
                </c:pt>
                <c:pt idx="7059">
                  <c:v>24.657170000000001</c:v>
                </c:pt>
                <c:pt idx="7060">
                  <c:v>24.675470000000001</c:v>
                </c:pt>
                <c:pt idx="7061">
                  <c:v>24.62425</c:v>
                </c:pt>
                <c:pt idx="7062">
                  <c:v>24.65334</c:v>
                </c:pt>
                <c:pt idx="7063">
                  <c:v>24.654979999999998</c:v>
                </c:pt>
                <c:pt idx="7064">
                  <c:v>24.683129999999998</c:v>
                </c:pt>
                <c:pt idx="7065">
                  <c:v>24.65119</c:v>
                </c:pt>
                <c:pt idx="7066">
                  <c:v>24.631419999999999</c:v>
                </c:pt>
                <c:pt idx="7067">
                  <c:v>24.573309999999999</c:v>
                </c:pt>
                <c:pt idx="7068">
                  <c:v>24.669599999999999</c:v>
                </c:pt>
                <c:pt idx="7069">
                  <c:v>24.693439999999999</c:v>
                </c:pt>
                <c:pt idx="7070">
                  <c:v>24.611999999999998</c:v>
                </c:pt>
                <c:pt idx="7071">
                  <c:v>24.55293</c:v>
                </c:pt>
                <c:pt idx="7072">
                  <c:v>24.612349999999999</c:v>
                </c:pt>
                <c:pt idx="7073">
                  <c:v>24.585850000000001</c:v>
                </c:pt>
                <c:pt idx="7074">
                  <c:v>24.63165</c:v>
                </c:pt>
                <c:pt idx="7075">
                  <c:v>24.62311</c:v>
                </c:pt>
                <c:pt idx="7076">
                  <c:v>24.593769999999999</c:v>
                </c:pt>
                <c:pt idx="7077">
                  <c:v>24.591640000000002</c:v>
                </c:pt>
                <c:pt idx="7078">
                  <c:v>24.542850000000001</c:v>
                </c:pt>
                <c:pt idx="7079">
                  <c:v>24.60192</c:v>
                </c:pt>
                <c:pt idx="7080">
                  <c:v>24.506879999999999</c:v>
                </c:pt>
                <c:pt idx="7081">
                  <c:v>24.475930000000002</c:v>
                </c:pt>
                <c:pt idx="7082">
                  <c:v>24.577069999999999</c:v>
                </c:pt>
                <c:pt idx="7083">
                  <c:v>24.616219999999998</c:v>
                </c:pt>
                <c:pt idx="7084">
                  <c:v>24.621590000000001</c:v>
                </c:pt>
                <c:pt idx="7085">
                  <c:v>24.585599999999999</c:v>
                </c:pt>
                <c:pt idx="7086">
                  <c:v>24.594239999999999</c:v>
                </c:pt>
                <c:pt idx="7087">
                  <c:v>24.576360000000001</c:v>
                </c:pt>
                <c:pt idx="7088">
                  <c:v>24.54542</c:v>
                </c:pt>
                <c:pt idx="7089">
                  <c:v>24.56521</c:v>
                </c:pt>
                <c:pt idx="7090">
                  <c:v>24.554390000000001</c:v>
                </c:pt>
                <c:pt idx="7091">
                  <c:v>24.571269999999998</c:v>
                </c:pt>
                <c:pt idx="7092">
                  <c:v>24.56099</c:v>
                </c:pt>
                <c:pt idx="7093">
                  <c:v>24.59723</c:v>
                </c:pt>
                <c:pt idx="7094">
                  <c:v>24.54654</c:v>
                </c:pt>
                <c:pt idx="7095">
                  <c:v>24.543119999999998</c:v>
                </c:pt>
                <c:pt idx="7096">
                  <c:v>24.549600000000002</c:v>
                </c:pt>
                <c:pt idx="7097">
                  <c:v>24.54608</c:v>
                </c:pt>
                <c:pt idx="7098">
                  <c:v>24.574149999999999</c:v>
                </c:pt>
                <c:pt idx="7099">
                  <c:v>24.56091</c:v>
                </c:pt>
                <c:pt idx="7100">
                  <c:v>24.580929999999999</c:v>
                </c:pt>
                <c:pt idx="7101">
                  <c:v>24.532720000000001</c:v>
                </c:pt>
                <c:pt idx="7102">
                  <c:v>24.532499999999999</c:v>
                </c:pt>
                <c:pt idx="7103">
                  <c:v>24.518360000000001</c:v>
                </c:pt>
                <c:pt idx="7104">
                  <c:v>24.536770000000001</c:v>
                </c:pt>
                <c:pt idx="7105">
                  <c:v>24.597339999999999</c:v>
                </c:pt>
                <c:pt idx="7106">
                  <c:v>24.525220000000001</c:v>
                </c:pt>
                <c:pt idx="7107">
                  <c:v>24.51107</c:v>
                </c:pt>
                <c:pt idx="7108">
                  <c:v>24.55865</c:v>
                </c:pt>
                <c:pt idx="7109">
                  <c:v>24.56269</c:v>
                </c:pt>
                <c:pt idx="7110">
                  <c:v>24.560469999999999</c:v>
                </c:pt>
                <c:pt idx="7111">
                  <c:v>24.52853</c:v>
                </c:pt>
                <c:pt idx="7112">
                  <c:v>24.59835</c:v>
                </c:pt>
                <c:pt idx="7113">
                  <c:v>24.528929999999999</c:v>
                </c:pt>
                <c:pt idx="7114">
                  <c:v>24.593150000000001</c:v>
                </c:pt>
                <c:pt idx="7115">
                  <c:v>24.556719999999999</c:v>
                </c:pt>
                <c:pt idx="7116">
                  <c:v>24.562049999999999</c:v>
                </c:pt>
                <c:pt idx="7117">
                  <c:v>24.510090000000002</c:v>
                </c:pt>
                <c:pt idx="7118">
                  <c:v>24.577200000000001</c:v>
                </c:pt>
                <c:pt idx="7119">
                  <c:v>24.57385</c:v>
                </c:pt>
                <c:pt idx="7120">
                  <c:v>24.479790000000001</c:v>
                </c:pt>
                <c:pt idx="7121">
                  <c:v>24.511030000000002</c:v>
                </c:pt>
                <c:pt idx="7122">
                  <c:v>24.515519999999999</c:v>
                </c:pt>
                <c:pt idx="7123">
                  <c:v>24.52244</c:v>
                </c:pt>
                <c:pt idx="7124">
                  <c:v>24.595300000000002</c:v>
                </c:pt>
                <c:pt idx="7125">
                  <c:v>24.576589999999999</c:v>
                </c:pt>
                <c:pt idx="7126">
                  <c:v>24.57375</c:v>
                </c:pt>
                <c:pt idx="7127">
                  <c:v>24.495380000000001</c:v>
                </c:pt>
                <c:pt idx="7128">
                  <c:v>24.550879999999999</c:v>
                </c:pt>
                <c:pt idx="7129">
                  <c:v>24.577249999999999</c:v>
                </c:pt>
                <c:pt idx="7130">
                  <c:v>24.527519999999999</c:v>
                </c:pt>
                <c:pt idx="7131">
                  <c:v>24.519189999999998</c:v>
                </c:pt>
                <c:pt idx="7132">
                  <c:v>24.525839999999999</c:v>
                </c:pt>
                <c:pt idx="7133">
                  <c:v>24.530200000000001</c:v>
                </c:pt>
                <c:pt idx="7134">
                  <c:v>24.507490000000001</c:v>
                </c:pt>
                <c:pt idx="7135">
                  <c:v>24.50243</c:v>
                </c:pt>
                <c:pt idx="7136">
                  <c:v>24.56934</c:v>
                </c:pt>
                <c:pt idx="7137">
                  <c:v>24.522580000000001</c:v>
                </c:pt>
                <c:pt idx="7138">
                  <c:v>24.514209999999999</c:v>
                </c:pt>
                <c:pt idx="7139">
                  <c:v>24.571000000000002</c:v>
                </c:pt>
                <c:pt idx="7140">
                  <c:v>24.47184</c:v>
                </c:pt>
                <c:pt idx="7141">
                  <c:v>24.520330000000001</c:v>
                </c:pt>
                <c:pt idx="7142">
                  <c:v>24.524450000000002</c:v>
                </c:pt>
                <c:pt idx="7143">
                  <c:v>24.495059999999999</c:v>
                </c:pt>
                <c:pt idx="7144">
                  <c:v>24.508230000000001</c:v>
                </c:pt>
                <c:pt idx="7145">
                  <c:v>24.50789</c:v>
                </c:pt>
                <c:pt idx="7146">
                  <c:v>24.581289999999999</c:v>
                </c:pt>
                <c:pt idx="7147">
                  <c:v>24.539290000000001</c:v>
                </c:pt>
                <c:pt idx="7148">
                  <c:v>24.560140000000001</c:v>
                </c:pt>
                <c:pt idx="7149">
                  <c:v>24.521899999999999</c:v>
                </c:pt>
                <c:pt idx="7150">
                  <c:v>24.533349999999999</c:v>
                </c:pt>
                <c:pt idx="7151">
                  <c:v>24.563610000000001</c:v>
                </c:pt>
                <c:pt idx="7152">
                  <c:v>24.552150000000001</c:v>
                </c:pt>
                <c:pt idx="7153">
                  <c:v>24.531009999999998</c:v>
                </c:pt>
                <c:pt idx="7154">
                  <c:v>24.51821</c:v>
                </c:pt>
                <c:pt idx="7155">
                  <c:v>24.552050000000001</c:v>
                </c:pt>
                <c:pt idx="7156">
                  <c:v>24.507529999999999</c:v>
                </c:pt>
                <c:pt idx="7157">
                  <c:v>24.533639999999998</c:v>
                </c:pt>
                <c:pt idx="7158">
                  <c:v>24.485610000000001</c:v>
                </c:pt>
                <c:pt idx="7159">
                  <c:v>24.454560000000001</c:v>
                </c:pt>
                <c:pt idx="7160">
                  <c:v>24.507829999999998</c:v>
                </c:pt>
                <c:pt idx="7161">
                  <c:v>24.533270000000002</c:v>
                </c:pt>
                <c:pt idx="7162">
                  <c:v>24.504760000000001</c:v>
                </c:pt>
                <c:pt idx="7163">
                  <c:v>24.47363</c:v>
                </c:pt>
                <c:pt idx="7164">
                  <c:v>24.506730000000001</c:v>
                </c:pt>
                <c:pt idx="7165">
                  <c:v>24.530180000000001</c:v>
                </c:pt>
                <c:pt idx="7166">
                  <c:v>24.548549999999999</c:v>
                </c:pt>
                <c:pt idx="7167">
                  <c:v>24.51183</c:v>
                </c:pt>
                <c:pt idx="7168">
                  <c:v>24.557929999999999</c:v>
                </c:pt>
                <c:pt idx="7169">
                  <c:v>24.51483</c:v>
                </c:pt>
                <c:pt idx="7170">
                  <c:v>24.522189999999998</c:v>
                </c:pt>
                <c:pt idx="7171">
                  <c:v>24.59056</c:v>
                </c:pt>
                <c:pt idx="7172">
                  <c:v>24.56354</c:v>
                </c:pt>
                <c:pt idx="7173">
                  <c:v>24.57451</c:v>
                </c:pt>
                <c:pt idx="7174">
                  <c:v>24.59441</c:v>
                </c:pt>
                <c:pt idx="7175">
                  <c:v>24.543340000000001</c:v>
                </c:pt>
                <c:pt idx="7176">
                  <c:v>24.56081</c:v>
                </c:pt>
                <c:pt idx="7177">
                  <c:v>24.601929999999999</c:v>
                </c:pt>
                <c:pt idx="7178">
                  <c:v>24.563030000000001</c:v>
                </c:pt>
                <c:pt idx="7179">
                  <c:v>24.54815</c:v>
                </c:pt>
                <c:pt idx="7180">
                  <c:v>24.552600000000002</c:v>
                </c:pt>
                <c:pt idx="7181">
                  <c:v>24.59554</c:v>
                </c:pt>
                <c:pt idx="7182">
                  <c:v>24.565860000000001</c:v>
                </c:pt>
                <c:pt idx="7183">
                  <c:v>24.502579999999998</c:v>
                </c:pt>
                <c:pt idx="7184">
                  <c:v>24.47786</c:v>
                </c:pt>
                <c:pt idx="7185">
                  <c:v>24.574629999999999</c:v>
                </c:pt>
                <c:pt idx="7186">
                  <c:v>24.557549999999999</c:v>
                </c:pt>
                <c:pt idx="7187">
                  <c:v>24.506979999999999</c:v>
                </c:pt>
                <c:pt idx="7188">
                  <c:v>24.55508</c:v>
                </c:pt>
                <c:pt idx="7189">
                  <c:v>24.525220000000001</c:v>
                </c:pt>
                <c:pt idx="7190">
                  <c:v>24.53145</c:v>
                </c:pt>
                <c:pt idx="7191">
                  <c:v>24.5304</c:v>
                </c:pt>
                <c:pt idx="7192">
                  <c:v>24.531089999999999</c:v>
                </c:pt>
                <c:pt idx="7193">
                  <c:v>24.580639999999999</c:v>
                </c:pt>
                <c:pt idx="7194">
                  <c:v>24.506730000000001</c:v>
                </c:pt>
                <c:pt idx="7195">
                  <c:v>24.465959999999999</c:v>
                </c:pt>
                <c:pt idx="7196">
                  <c:v>24.506509999999999</c:v>
                </c:pt>
                <c:pt idx="7197">
                  <c:v>24.51793</c:v>
                </c:pt>
                <c:pt idx="7198">
                  <c:v>24.49849</c:v>
                </c:pt>
                <c:pt idx="7199">
                  <c:v>24.53593</c:v>
                </c:pt>
                <c:pt idx="7200">
                  <c:v>24.548950000000001</c:v>
                </c:pt>
                <c:pt idx="7201">
                  <c:v>24.494959999999999</c:v>
                </c:pt>
                <c:pt idx="7202">
                  <c:v>24.560220000000001</c:v>
                </c:pt>
                <c:pt idx="7203">
                  <c:v>24.559920000000002</c:v>
                </c:pt>
                <c:pt idx="7204">
                  <c:v>24.548670000000001</c:v>
                </c:pt>
                <c:pt idx="7205">
                  <c:v>24.498010000000001</c:v>
                </c:pt>
                <c:pt idx="7206">
                  <c:v>24.523199999999999</c:v>
                </c:pt>
                <c:pt idx="7207">
                  <c:v>24.475519999999999</c:v>
                </c:pt>
                <c:pt idx="7208">
                  <c:v>24.425830000000001</c:v>
                </c:pt>
                <c:pt idx="7209">
                  <c:v>24.437850000000001</c:v>
                </c:pt>
                <c:pt idx="7210">
                  <c:v>24.452000000000002</c:v>
                </c:pt>
                <c:pt idx="7211">
                  <c:v>24.522410000000001</c:v>
                </c:pt>
                <c:pt idx="7212">
                  <c:v>24.47024</c:v>
                </c:pt>
                <c:pt idx="7213">
                  <c:v>24.545750000000002</c:v>
                </c:pt>
                <c:pt idx="7214">
                  <c:v>24.53135</c:v>
                </c:pt>
                <c:pt idx="7215">
                  <c:v>24.519600000000001</c:v>
                </c:pt>
                <c:pt idx="7216">
                  <c:v>24.526129999999998</c:v>
                </c:pt>
                <c:pt idx="7217">
                  <c:v>24.565239999999999</c:v>
                </c:pt>
                <c:pt idx="7218">
                  <c:v>24.510159999999999</c:v>
                </c:pt>
                <c:pt idx="7219">
                  <c:v>24.395890000000001</c:v>
                </c:pt>
                <c:pt idx="7220">
                  <c:v>24.545200000000001</c:v>
                </c:pt>
                <c:pt idx="7221">
                  <c:v>24.505939999999999</c:v>
                </c:pt>
                <c:pt idx="7222">
                  <c:v>24.506399999999999</c:v>
                </c:pt>
                <c:pt idx="7223">
                  <c:v>24.56671</c:v>
                </c:pt>
                <c:pt idx="7224">
                  <c:v>24.572620000000001</c:v>
                </c:pt>
                <c:pt idx="7225">
                  <c:v>24.543780000000002</c:v>
                </c:pt>
                <c:pt idx="7226">
                  <c:v>24.539650000000002</c:v>
                </c:pt>
                <c:pt idx="7227">
                  <c:v>24.547899999999998</c:v>
                </c:pt>
                <c:pt idx="7228">
                  <c:v>24.524190000000001</c:v>
                </c:pt>
                <c:pt idx="7229">
                  <c:v>24.460830000000001</c:v>
                </c:pt>
                <c:pt idx="7230">
                  <c:v>24.520289999999999</c:v>
                </c:pt>
                <c:pt idx="7231">
                  <c:v>24.428159999999998</c:v>
                </c:pt>
                <c:pt idx="7232">
                  <c:v>24.45477</c:v>
                </c:pt>
                <c:pt idx="7233">
                  <c:v>24.529340000000001</c:v>
                </c:pt>
                <c:pt idx="7234">
                  <c:v>24.490069999999999</c:v>
                </c:pt>
                <c:pt idx="7235">
                  <c:v>24.512599999999999</c:v>
                </c:pt>
                <c:pt idx="7236">
                  <c:v>24.502140000000001</c:v>
                </c:pt>
                <c:pt idx="7237">
                  <c:v>24.496230000000001</c:v>
                </c:pt>
                <c:pt idx="7238">
                  <c:v>24.486750000000001</c:v>
                </c:pt>
                <c:pt idx="7239">
                  <c:v>24.352979999999999</c:v>
                </c:pt>
                <c:pt idx="7240">
                  <c:v>24.50038</c:v>
                </c:pt>
                <c:pt idx="7241">
                  <c:v>24.460270000000001</c:v>
                </c:pt>
                <c:pt idx="7242">
                  <c:v>24.49259</c:v>
                </c:pt>
                <c:pt idx="7243">
                  <c:v>24.441330000000001</c:v>
                </c:pt>
                <c:pt idx="7244">
                  <c:v>24.459510000000002</c:v>
                </c:pt>
                <c:pt idx="7245">
                  <c:v>24.47439</c:v>
                </c:pt>
                <c:pt idx="7246">
                  <c:v>24.456050000000001</c:v>
                </c:pt>
                <c:pt idx="7247">
                  <c:v>24.513729999999999</c:v>
                </c:pt>
                <c:pt idx="7248">
                  <c:v>24.4178</c:v>
                </c:pt>
                <c:pt idx="7249">
                  <c:v>24.455909999999999</c:v>
                </c:pt>
                <c:pt idx="7250">
                  <c:v>24.500129999999999</c:v>
                </c:pt>
                <c:pt idx="7251">
                  <c:v>24.450289999999999</c:v>
                </c:pt>
                <c:pt idx="7252">
                  <c:v>24.49014</c:v>
                </c:pt>
                <c:pt idx="7253">
                  <c:v>24.496639999999999</c:v>
                </c:pt>
                <c:pt idx="7254">
                  <c:v>24.519349999999999</c:v>
                </c:pt>
                <c:pt idx="7255">
                  <c:v>24.495940000000001</c:v>
                </c:pt>
                <c:pt idx="7256">
                  <c:v>24.55049</c:v>
                </c:pt>
                <c:pt idx="7257">
                  <c:v>24.510750000000002</c:v>
                </c:pt>
                <c:pt idx="7258">
                  <c:v>24.478190000000001</c:v>
                </c:pt>
                <c:pt idx="7259">
                  <c:v>24.526129999999998</c:v>
                </c:pt>
                <c:pt idx="7260">
                  <c:v>24.483789999999999</c:v>
                </c:pt>
                <c:pt idx="7261">
                  <c:v>24.467279999999999</c:v>
                </c:pt>
                <c:pt idx="7262">
                  <c:v>24.468019999999999</c:v>
                </c:pt>
                <c:pt idx="7263">
                  <c:v>24.432310000000001</c:v>
                </c:pt>
                <c:pt idx="7264">
                  <c:v>24.488399999999999</c:v>
                </c:pt>
                <c:pt idx="7265">
                  <c:v>24.47749</c:v>
                </c:pt>
                <c:pt idx="7266">
                  <c:v>24.519020000000001</c:v>
                </c:pt>
                <c:pt idx="7267">
                  <c:v>24.532330000000002</c:v>
                </c:pt>
                <c:pt idx="7268">
                  <c:v>24.464220000000001</c:v>
                </c:pt>
                <c:pt idx="7269">
                  <c:v>24.47767</c:v>
                </c:pt>
                <c:pt idx="7270">
                  <c:v>24.467379999999999</c:v>
                </c:pt>
                <c:pt idx="7271">
                  <c:v>24.498850000000001</c:v>
                </c:pt>
                <c:pt idx="7272">
                  <c:v>24.461729999999999</c:v>
                </c:pt>
                <c:pt idx="7273">
                  <c:v>24.512419999999999</c:v>
                </c:pt>
                <c:pt idx="7274">
                  <c:v>24.363399999999999</c:v>
                </c:pt>
                <c:pt idx="7275">
                  <c:v>24.395890000000001</c:v>
                </c:pt>
                <c:pt idx="7276">
                  <c:v>24.390419999999999</c:v>
                </c:pt>
                <c:pt idx="7277">
                  <c:v>24.388300000000001</c:v>
                </c:pt>
                <c:pt idx="7278">
                  <c:v>24.469840000000001</c:v>
                </c:pt>
                <c:pt idx="7279">
                  <c:v>24.51315</c:v>
                </c:pt>
                <c:pt idx="7280">
                  <c:v>24.49944</c:v>
                </c:pt>
                <c:pt idx="7281">
                  <c:v>24.53098</c:v>
                </c:pt>
                <c:pt idx="7282">
                  <c:v>24.448820000000001</c:v>
                </c:pt>
                <c:pt idx="7283">
                  <c:v>24.452079999999999</c:v>
                </c:pt>
                <c:pt idx="7284">
                  <c:v>24.455459999999999</c:v>
                </c:pt>
                <c:pt idx="7285">
                  <c:v>24.450980000000001</c:v>
                </c:pt>
                <c:pt idx="7286">
                  <c:v>24.47082</c:v>
                </c:pt>
                <c:pt idx="7287">
                  <c:v>24.4023</c:v>
                </c:pt>
                <c:pt idx="7288">
                  <c:v>24.46341</c:v>
                </c:pt>
                <c:pt idx="7289">
                  <c:v>24.415209999999998</c:v>
                </c:pt>
                <c:pt idx="7290">
                  <c:v>24.43403</c:v>
                </c:pt>
                <c:pt idx="7291">
                  <c:v>24.378250000000001</c:v>
                </c:pt>
                <c:pt idx="7292">
                  <c:v>24.448250000000002</c:v>
                </c:pt>
                <c:pt idx="7293">
                  <c:v>24.482109999999999</c:v>
                </c:pt>
                <c:pt idx="7294">
                  <c:v>24.44369</c:v>
                </c:pt>
                <c:pt idx="7295">
                  <c:v>24.470199999999998</c:v>
                </c:pt>
                <c:pt idx="7296">
                  <c:v>24.45243</c:v>
                </c:pt>
                <c:pt idx="7297">
                  <c:v>24.493970000000001</c:v>
                </c:pt>
                <c:pt idx="7298">
                  <c:v>24.449639999999999</c:v>
                </c:pt>
                <c:pt idx="7299">
                  <c:v>24.477519999999998</c:v>
                </c:pt>
                <c:pt idx="7300">
                  <c:v>24.457689999999999</c:v>
                </c:pt>
                <c:pt idx="7301">
                  <c:v>24.445979999999999</c:v>
                </c:pt>
                <c:pt idx="7302">
                  <c:v>24.426659999999998</c:v>
                </c:pt>
                <c:pt idx="7303">
                  <c:v>24.447150000000001</c:v>
                </c:pt>
                <c:pt idx="7304">
                  <c:v>24.453679999999999</c:v>
                </c:pt>
                <c:pt idx="7305">
                  <c:v>24.44971</c:v>
                </c:pt>
                <c:pt idx="7306">
                  <c:v>24.43683</c:v>
                </c:pt>
                <c:pt idx="7307">
                  <c:v>24.443079999999998</c:v>
                </c:pt>
                <c:pt idx="7308">
                  <c:v>24.4255</c:v>
                </c:pt>
                <c:pt idx="7309">
                  <c:v>24.44999</c:v>
                </c:pt>
                <c:pt idx="7310">
                  <c:v>24.469799999999999</c:v>
                </c:pt>
                <c:pt idx="7311">
                  <c:v>24.47034</c:v>
                </c:pt>
                <c:pt idx="7312">
                  <c:v>24.450510000000001</c:v>
                </c:pt>
                <c:pt idx="7313">
                  <c:v>24.388349999999999</c:v>
                </c:pt>
                <c:pt idx="7314">
                  <c:v>24.41112</c:v>
                </c:pt>
                <c:pt idx="7315">
                  <c:v>24.491849999999999</c:v>
                </c:pt>
                <c:pt idx="7316">
                  <c:v>24.49539</c:v>
                </c:pt>
                <c:pt idx="7317">
                  <c:v>24.48583</c:v>
                </c:pt>
                <c:pt idx="7318">
                  <c:v>24.460129999999999</c:v>
                </c:pt>
                <c:pt idx="7319">
                  <c:v>24.435089999999999</c:v>
                </c:pt>
                <c:pt idx="7320">
                  <c:v>24.43646</c:v>
                </c:pt>
                <c:pt idx="7321">
                  <c:v>24.457470000000001</c:v>
                </c:pt>
                <c:pt idx="7322">
                  <c:v>24.390789999999999</c:v>
                </c:pt>
                <c:pt idx="7323">
                  <c:v>24.45121</c:v>
                </c:pt>
                <c:pt idx="7324">
                  <c:v>24.408729999999998</c:v>
                </c:pt>
                <c:pt idx="7325">
                  <c:v>24.427199999999999</c:v>
                </c:pt>
                <c:pt idx="7326">
                  <c:v>24.460599999999999</c:v>
                </c:pt>
                <c:pt idx="7327">
                  <c:v>24.4636</c:v>
                </c:pt>
                <c:pt idx="7328">
                  <c:v>24.436070000000001</c:v>
                </c:pt>
                <c:pt idx="7329">
                  <c:v>24.456890000000001</c:v>
                </c:pt>
                <c:pt idx="7330">
                  <c:v>24.46829</c:v>
                </c:pt>
                <c:pt idx="7331">
                  <c:v>24.43779</c:v>
                </c:pt>
                <c:pt idx="7332">
                  <c:v>24.430700000000002</c:v>
                </c:pt>
                <c:pt idx="7333">
                  <c:v>24.40428</c:v>
                </c:pt>
                <c:pt idx="7334">
                  <c:v>24.36618</c:v>
                </c:pt>
                <c:pt idx="7335">
                  <c:v>24.375830000000001</c:v>
                </c:pt>
                <c:pt idx="7336">
                  <c:v>24.374300000000002</c:v>
                </c:pt>
                <c:pt idx="7337">
                  <c:v>24.40326</c:v>
                </c:pt>
                <c:pt idx="7338">
                  <c:v>24.37182</c:v>
                </c:pt>
                <c:pt idx="7339">
                  <c:v>24.37678</c:v>
                </c:pt>
                <c:pt idx="7340">
                  <c:v>24.46144</c:v>
                </c:pt>
                <c:pt idx="7341">
                  <c:v>24.466480000000001</c:v>
                </c:pt>
                <c:pt idx="7342">
                  <c:v>24.423380000000002</c:v>
                </c:pt>
                <c:pt idx="7343">
                  <c:v>24.480699999999999</c:v>
                </c:pt>
                <c:pt idx="7344">
                  <c:v>24.464549999999999</c:v>
                </c:pt>
                <c:pt idx="7345">
                  <c:v>24.426590000000001</c:v>
                </c:pt>
                <c:pt idx="7346">
                  <c:v>24.419799999999999</c:v>
                </c:pt>
                <c:pt idx="7347">
                  <c:v>24.393370000000001</c:v>
                </c:pt>
                <c:pt idx="7348">
                  <c:v>24.40446</c:v>
                </c:pt>
                <c:pt idx="7349">
                  <c:v>24.447769999999998</c:v>
                </c:pt>
                <c:pt idx="7350">
                  <c:v>24.336030000000001</c:v>
                </c:pt>
                <c:pt idx="7351">
                  <c:v>24.37471</c:v>
                </c:pt>
                <c:pt idx="7352">
                  <c:v>24.396149999999999</c:v>
                </c:pt>
                <c:pt idx="7353">
                  <c:v>24.396139999999999</c:v>
                </c:pt>
                <c:pt idx="7354">
                  <c:v>24.415279999999999</c:v>
                </c:pt>
                <c:pt idx="7355">
                  <c:v>24.37696</c:v>
                </c:pt>
                <c:pt idx="7356">
                  <c:v>24.37537</c:v>
                </c:pt>
                <c:pt idx="7357">
                  <c:v>24.385899999999999</c:v>
                </c:pt>
                <c:pt idx="7358">
                  <c:v>24.40701</c:v>
                </c:pt>
                <c:pt idx="7359">
                  <c:v>24.411639999999998</c:v>
                </c:pt>
                <c:pt idx="7360">
                  <c:v>24.37763</c:v>
                </c:pt>
                <c:pt idx="7361">
                  <c:v>24.40354</c:v>
                </c:pt>
                <c:pt idx="7362">
                  <c:v>24.243919999999999</c:v>
                </c:pt>
                <c:pt idx="7363">
                  <c:v>24.26296</c:v>
                </c:pt>
                <c:pt idx="7364">
                  <c:v>24.232839999999999</c:v>
                </c:pt>
                <c:pt idx="7365">
                  <c:v>24.30575</c:v>
                </c:pt>
                <c:pt idx="7366">
                  <c:v>24.268239999999999</c:v>
                </c:pt>
                <c:pt idx="7367">
                  <c:v>24.317869999999999</c:v>
                </c:pt>
                <c:pt idx="7368">
                  <c:v>24.306480000000001</c:v>
                </c:pt>
                <c:pt idx="7369">
                  <c:v>24.299299999999999</c:v>
                </c:pt>
                <c:pt idx="7370">
                  <c:v>24.283259999999999</c:v>
                </c:pt>
                <c:pt idx="7371">
                  <c:v>24.361619999999998</c:v>
                </c:pt>
                <c:pt idx="7372">
                  <c:v>24.404859999999999</c:v>
                </c:pt>
                <c:pt idx="7373">
                  <c:v>24.37799</c:v>
                </c:pt>
                <c:pt idx="7374">
                  <c:v>24.427969999999998</c:v>
                </c:pt>
                <c:pt idx="7375">
                  <c:v>24.405190000000001</c:v>
                </c:pt>
                <c:pt idx="7376">
                  <c:v>24.421669999999999</c:v>
                </c:pt>
                <c:pt idx="7377">
                  <c:v>24.407699999999998</c:v>
                </c:pt>
                <c:pt idx="7378">
                  <c:v>24.38674</c:v>
                </c:pt>
                <c:pt idx="7379">
                  <c:v>24.31878</c:v>
                </c:pt>
                <c:pt idx="7380">
                  <c:v>24.320889999999999</c:v>
                </c:pt>
                <c:pt idx="7381">
                  <c:v>24.354790000000001</c:v>
                </c:pt>
                <c:pt idx="7382">
                  <c:v>24.387969999999999</c:v>
                </c:pt>
                <c:pt idx="7383">
                  <c:v>24.394680000000001</c:v>
                </c:pt>
                <c:pt idx="7384">
                  <c:v>24.346050000000002</c:v>
                </c:pt>
                <c:pt idx="7385">
                  <c:v>24.41977</c:v>
                </c:pt>
                <c:pt idx="7386">
                  <c:v>24.43056</c:v>
                </c:pt>
                <c:pt idx="7387">
                  <c:v>24.413239999999998</c:v>
                </c:pt>
                <c:pt idx="7388">
                  <c:v>24.45091</c:v>
                </c:pt>
                <c:pt idx="7389">
                  <c:v>24.44584</c:v>
                </c:pt>
                <c:pt idx="7390">
                  <c:v>24.243770000000001</c:v>
                </c:pt>
                <c:pt idx="7391">
                  <c:v>24.330760000000001</c:v>
                </c:pt>
                <c:pt idx="7392">
                  <c:v>24.36497</c:v>
                </c:pt>
                <c:pt idx="7393">
                  <c:v>24.378609999999998</c:v>
                </c:pt>
                <c:pt idx="7394">
                  <c:v>24.37481</c:v>
                </c:pt>
                <c:pt idx="7395">
                  <c:v>24.366289999999999</c:v>
                </c:pt>
                <c:pt idx="7396">
                  <c:v>24.37518</c:v>
                </c:pt>
                <c:pt idx="7397">
                  <c:v>24.352319999999999</c:v>
                </c:pt>
                <c:pt idx="7398">
                  <c:v>24.347329999999999</c:v>
                </c:pt>
                <c:pt idx="7399">
                  <c:v>24.270209999999999</c:v>
                </c:pt>
                <c:pt idx="7400">
                  <c:v>24.254960000000001</c:v>
                </c:pt>
                <c:pt idx="7401">
                  <c:v>24.238479999999999</c:v>
                </c:pt>
                <c:pt idx="7402">
                  <c:v>24.293939999999999</c:v>
                </c:pt>
                <c:pt idx="7403">
                  <c:v>24.281549999999999</c:v>
                </c:pt>
                <c:pt idx="7404">
                  <c:v>24.338650000000001</c:v>
                </c:pt>
                <c:pt idx="7405">
                  <c:v>24.353480000000001</c:v>
                </c:pt>
                <c:pt idx="7406">
                  <c:v>24.353809999999999</c:v>
                </c:pt>
                <c:pt idx="7407">
                  <c:v>24.362380000000002</c:v>
                </c:pt>
                <c:pt idx="7408">
                  <c:v>24.307510000000001</c:v>
                </c:pt>
                <c:pt idx="7409">
                  <c:v>24.316330000000001</c:v>
                </c:pt>
                <c:pt idx="7410">
                  <c:v>24.33427</c:v>
                </c:pt>
                <c:pt idx="7411">
                  <c:v>24.335799999999999</c:v>
                </c:pt>
                <c:pt idx="7412">
                  <c:v>24.335329999999999</c:v>
                </c:pt>
                <c:pt idx="7413">
                  <c:v>24.34357</c:v>
                </c:pt>
                <c:pt idx="7414">
                  <c:v>24.384540000000001</c:v>
                </c:pt>
                <c:pt idx="7415">
                  <c:v>24.27007</c:v>
                </c:pt>
                <c:pt idx="7416">
                  <c:v>24.33569</c:v>
                </c:pt>
                <c:pt idx="7417">
                  <c:v>24.343679999999999</c:v>
                </c:pt>
                <c:pt idx="7418">
                  <c:v>24.369959999999999</c:v>
                </c:pt>
                <c:pt idx="7419">
                  <c:v>24.376899999999999</c:v>
                </c:pt>
                <c:pt idx="7420">
                  <c:v>24.297329999999999</c:v>
                </c:pt>
                <c:pt idx="7421">
                  <c:v>24.391850000000002</c:v>
                </c:pt>
                <c:pt idx="7422">
                  <c:v>24.32019</c:v>
                </c:pt>
                <c:pt idx="7423">
                  <c:v>24.322890000000001</c:v>
                </c:pt>
                <c:pt idx="7424">
                  <c:v>24.332660000000001</c:v>
                </c:pt>
                <c:pt idx="7425">
                  <c:v>24.287459999999999</c:v>
                </c:pt>
                <c:pt idx="7426">
                  <c:v>24.32104</c:v>
                </c:pt>
                <c:pt idx="7427">
                  <c:v>24.342320000000001</c:v>
                </c:pt>
                <c:pt idx="7428">
                  <c:v>24.367159999999998</c:v>
                </c:pt>
                <c:pt idx="7429">
                  <c:v>24.326509999999999</c:v>
                </c:pt>
                <c:pt idx="7430">
                  <c:v>24.385459999999998</c:v>
                </c:pt>
                <c:pt idx="7431">
                  <c:v>24.32621</c:v>
                </c:pt>
                <c:pt idx="7432">
                  <c:v>24.392489999999999</c:v>
                </c:pt>
                <c:pt idx="7433">
                  <c:v>24.356290000000001</c:v>
                </c:pt>
                <c:pt idx="7434">
                  <c:v>24.389880000000002</c:v>
                </c:pt>
                <c:pt idx="7435">
                  <c:v>24.423169999999999</c:v>
                </c:pt>
                <c:pt idx="7436">
                  <c:v>24.368790000000001</c:v>
                </c:pt>
                <c:pt idx="7437">
                  <c:v>24.31071</c:v>
                </c:pt>
                <c:pt idx="7438">
                  <c:v>24.267209999999999</c:v>
                </c:pt>
                <c:pt idx="7439">
                  <c:v>24.315570000000001</c:v>
                </c:pt>
                <c:pt idx="7440">
                  <c:v>24.345289999999999</c:v>
                </c:pt>
                <c:pt idx="7441">
                  <c:v>24.296420000000001</c:v>
                </c:pt>
                <c:pt idx="7442">
                  <c:v>24.34178</c:v>
                </c:pt>
                <c:pt idx="7443">
                  <c:v>24.27102</c:v>
                </c:pt>
                <c:pt idx="7444">
                  <c:v>24.294060000000002</c:v>
                </c:pt>
                <c:pt idx="7445">
                  <c:v>24.325659999999999</c:v>
                </c:pt>
                <c:pt idx="7446">
                  <c:v>24.31954</c:v>
                </c:pt>
                <c:pt idx="7447">
                  <c:v>24.314499999999999</c:v>
                </c:pt>
                <c:pt idx="7448">
                  <c:v>24.29081</c:v>
                </c:pt>
                <c:pt idx="7449">
                  <c:v>24.348520000000001</c:v>
                </c:pt>
                <c:pt idx="7450">
                  <c:v>24.35097</c:v>
                </c:pt>
                <c:pt idx="7451">
                  <c:v>24.324390000000001</c:v>
                </c:pt>
                <c:pt idx="7452">
                  <c:v>24.290289999999999</c:v>
                </c:pt>
                <c:pt idx="7453">
                  <c:v>24.268450000000001</c:v>
                </c:pt>
                <c:pt idx="7454">
                  <c:v>24.336120000000001</c:v>
                </c:pt>
                <c:pt idx="7455">
                  <c:v>24.303540000000002</c:v>
                </c:pt>
                <c:pt idx="7456">
                  <c:v>24.253730000000001</c:v>
                </c:pt>
                <c:pt idx="7457">
                  <c:v>24.31043</c:v>
                </c:pt>
                <c:pt idx="7458">
                  <c:v>24.33201</c:v>
                </c:pt>
                <c:pt idx="7459">
                  <c:v>24.313079999999999</c:v>
                </c:pt>
                <c:pt idx="7460">
                  <c:v>24.306809999999999</c:v>
                </c:pt>
                <c:pt idx="7461">
                  <c:v>24.28877</c:v>
                </c:pt>
                <c:pt idx="7462">
                  <c:v>24.334199999999999</c:v>
                </c:pt>
                <c:pt idx="7463">
                  <c:v>24.342099999999999</c:v>
                </c:pt>
                <c:pt idx="7464">
                  <c:v>24.352170000000001</c:v>
                </c:pt>
                <c:pt idx="7465">
                  <c:v>24.372050000000002</c:v>
                </c:pt>
                <c:pt idx="7466">
                  <c:v>24.310269999999999</c:v>
                </c:pt>
                <c:pt idx="7467">
                  <c:v>24.367819999999998</c:v>
                </c:pt>
                <c:pt idx="7468">
                  <c:v>24.356179999999998</c:v>
                </c:pt>
                <c:pt idx="7469">
                  <c:v>24.389720000000001</c:v>
                </c:pt>
                <c:pt idx="7470">
                  <c:v>24.383700000000001</c:v>
                </c:pt>
                <c:pt idx="7471">
                  <c:v>24.424440000000001</c:v>
                </c:pt>
                <c:pt idx="7472">
                  <c:v>24.3536</c:v>
                </c:pt>
                <c:pt idx="7473">
                  <c:v>24.3719</c:v>
                </c:pt>
                <c:pt idx="7474">
                  <c:v>24.35538</c:v>
                </c:pt>
                <c:pt idx="7475">
                  <c:v>24.33539</c:v>
                </c:pt>
                <c:pt idx="7476">
                  <c:v>24.342949999999998</c:v>
                </c:pt>
                <c:pt idx="7477">
                  <c:v>24.31297</c:v>
                </c:pt>
                <c:pt idx="7478">
                  <c:v>24.311800000000002</c:v>
                </c:pt>
                <c:pt idx="7479">
                  <c:v>24.28687</c:v>
                </c:pt>
                <c:pt idx="7480">
                  <c:v>24.32001</c:v>
                </c:pt>
                <c:pt idx="7481">
                  <c:v>24.281690000000001</c:v>
                </c:pt>
                <c:pt idx="7482">
                  <c:v>24.345320000000001</c:v>
                </c:pt>
                <c:pt idx="7483">
                  <c:v>24.31607</c:v>
                </c:pt>
                <c:pt idx="7484">
                  <c:v>24.28895</c:v>
                </c:pt>
                <c:pt idx="7485">
                  <c:v>24.287859999999998</c:v>
                </c:pt>
                <c:pt idx="7486">
                  <c:v>24.321259999999999</c:v>
                </c:pt>
                <c:pt idx="7487">
                  <c:v>24.314689999999999</c:v>
                </c:pt>
                <c:pt idx="7488">
                  <c:v>24.304369999999999</c:v>
                </c:pt>
                <c:pt idx="7489">
                  <c:v>24.301269999999999</c:v>
                </c:pt>
                <c:pt idx="7490">
                  <c:v>24.27506</c:v>
                </c:pt>
                <c:pt idx="7491">
                  <c:v>24.286760000000001</c:v>
                </c:pt>
                <c:pt idx="7492">
                  <c:v>24.2605</c:v>
                </c:pt>
                <c:pt idx="7493">
                  <c:v>24.28781</c:v>
                </c:pt>
                <c:pt idx="7494">
                  <c:v>24.312390000000001</c:v>
                </c:pt>
                <c:pt idx="7495">
                  <c:v>24.31823</c:v>
                </c:pt>
                <c:pt idx="7496">
                  <c:v>24.332850000000001</c:v>
                </c:pt>
                <c:pt idx="7497">
                  <c:v>24.321899999999999</c:v>
                </c:pt>
                <c:pt idx="7498">
                  <c:v>24.251329999999999</c:v>
                </c:pt>
                <c:pt idx="7499">
                  <c:v>24.312180000000001</c:v>
                </c:pt>
                <c:pt idx="7500">
                  <c:v>24.301960000000001</c:v>
                </c:pt>
                <c:pt idx="7501">
                  <c:v>24.274920000000002</c:v>
                </c:pt>
                <c:pt idx="7502">
                  <c:v>24.28895</c:v>
                </c:pt>
                <c:pt idx="7503">
                  <c:v>24.262810000000002</c:v>
                </c:pt>
                <c:pt idx="7504">
                  <c:v>24.303280000000001</c:v>
                </c:pt>
                <c:pt idx="7505">
                  <c:v>24.32217</c:v>
                </c:pt>
                <c:pt idx="7506">
                  <c:v>24.277650000000001</c:v>
                </c:pt>
                <c:pt idx="7507">
                  <c:v>24.267579999999999</c:v>
                </c:pt>
                <c:pt idx="7508">
                  <c:v>24.294920000000001</c:v>
                </c:pt>
                <c:pt idx="7509">
                  <c:v>24.240200000000002</c:v>
                </c:pt>
                <c:pt idx="7510">
                  <c:v>24.272950000000002</c:v>
                </c:pt>
                <c:pt idx="7511">
                  <c:v>24.26258</c:v>
                </c:pt>
                <c:pt idx="7512">
                  <c:v>24.27637</c:v>
                </c:pt>
                <c:pt idx="7513">
                  <c:v>24.304549999999999</c:v>
                </c:pt>
                <c:pt idx="7514">
                  <c:v>24.19557</c:v>
                </c:pt>
                <c:pt idx="7515">
                  <c:v>24.213509999999999</c:v>
                </c:pt>
                <c:pt idx="7516">
                  <c:v>24.213429999999999</c:v>
                </c:pt>
                <c:pt idx="7517">
                  <c:v>24.25431</c:v>
                </c:pt>
                <c:pt idx="7518">
                  <c:v>24.32978</c:v>
                </c:pt>
                <c:pt idx="7519">
                  <c:v>24.34291</c:v>
                </c:pt>
                <c:pt idx="7520">
                  <c:v>24.235779999999998</c:v>
                </c:pt>
                <c:pt idx="7521">
                  <c:v>24.308710000000001</c:v>
                </c:pt>
                <c:pt idx="7522">
                  <c:v>24.309699999999999</c:v>
                </c:pt>
                <c:pt idx="7523">
                  <c:v>24.327010000000001</c:v>
                </c:pt>
                <c:pt idx="7524">
                  <c:v>24.286899999999999</c:v>
                </c:pt>
                <c:pt idx="7525">
                  <c:v>24.27242</c:v>
                </c:pt>
                <c:pt idx="7526">
                  <c:v>24.298570000000002</c:v>
                </c:pt>
                <c:pt idx="7527">
                  <c:v>24.278960000000001</c:v>
                </c:pt>
                <c:pt idx="7528">
                  <c:v>24.31316</c:v>
                </c:pt>
                <c:pt idx="7529">
                  <c:v>24.26688</c:v>
                </c:pt>
                <c:pt idx="7530">
                  <c:v>24.261790000000001</c:v>
                </c:pt>
                <c:pt idx="7531">
                  <c:v>24.273160000000001</c:v>
                </c:pt>
                <c:pt idx="7532">
                  <c:v>24.287369999999999</c:v>
                </c:pt>
                <c:pt idx="7533">
                  <c:v>24.33146</c:v>
                </c:pt>
                <c:pt idx="7534">
                  <c:v>24.288910000000001</c:v>
                </c:pt>
                <c:pt idx="7535">
                  <c:v>24.31429</c:v>
                </c:pt>
                <c:pt idx="7536">
                  <c:v>24.28585</c:v>
                </c:pt>
                <c:pt idx="7537">
                  <c:v>24.254090000000001</c:v>
                </c:pt>
                <c:pt idx="7538">
                  <c:v>24.317789999999999</c:v>
                </c:pt>
                <c:pt idx="7539">
                  <c:v>24.26444</c:v>
                </c:pt>
                <c:pt idx="7540">
                  <c:v>24.273129999999998</c:v>
                </c:pt>
                <c:pt idx="7541">
                  <c:v>24.24286</c:v>
                </c:pt>
                <c:pt idx="7542">
                  <c:v>24.167249999999999</c:v>
                </c:pt>
                <c:pt idx="7543">
                  <c:v>24.252749999999999</c:v>
                </c:pt>
                <c:pt idx="7544">
                  <c:v>24.21095</c:v>
                </c:pt>
                <c:pt idx="7545">
                  <c:v>24.26146</c:v>
                </c:pt>
                <c:pt idx="7546">
                  <c:v>24.259530000000002</c:v>
                </c:pt>
                <c:pt idx="7547">
                  <c:v>24.257480000000001</c:v>
                </c:pt>
                <c:pt idx="7548">
                  <c:v>24.235099999999999</c:v>
                </c:pt>
                <c:pt idx="7549">
                  <c:v>24.253440000000001</c:v>
                </c:pt>
                <c:pt idx="7550">
                  <c:v>24.2745</c:v>
                </c:pt>
                <c:pt idx="7551">
                  <c:v>24.223089999999999</c:v>
                </c:pt>
                <c:pt idx="7552">
                  <c:v>24.22015</c:v>
                </c:pt>
                <c:pt idx="7553">
                  <c:v>24.28651</c:v>
                </c:pt>
                <c:pt idx="7554">
                  <c:v>24.275600000000001</c:v>
                </c:pt>
                <c:pt idx="7555">
                  <c:v>24.239149999999999</c:v>
                </c:pt>
                <c:pt idx="7556">
                  <c:v>24.281690000000001</c:v>
                </c:pt>
                <c:pt idx="7557">
                  <c:v>24.22842</c:v>
                </c:pt>
                <c:pt idx="7558">
                  <c:v>24.295729999999999</c:v>
                </c:pt>
                <c:pt idx="7559">
                  <c:v>24.286460000000002</c:v>
                </c:pt>
                <c:pt idx="7560">
                  <c:v>24.312460000000002</c:v>
                </c:pt>
                <c:pt idx="7561">
                  <c:v>24.318989999999999</c:v>
                </c:pt>
                <c:pt idx="7562">
                  <c:v>24.291429999999998</c:v>
                </c:pt>
                <c:pt idx="7563">
                  <c:v>24.25741</c:v>
                </c:pt>
                <c:pt idx="7564">
                  <c:v>24.2013</c:v>
                </c:pt>
                <c:pt idx="7565">
                  <c:v>24.248650000000001</c:v>
                </c:pt>
                <c:pt idx="7566">
                  <c:v>24.28257</c:v>
                </c:pt>
                <c:pt idx="7567">
                  <c:v>24.212599999999998</c:v>
                </c:pt>
                <c:pt idx="7568">
                  <c:v>24.152909999999999</c:v>
                </c:pt>
                <c:pt idx="7569">
                  <c:v>24.140910000000002</c:v>
                </c:pt>
                <c:pt idx="7570">
                  <c:v>24.146570000000001</c:v>
                </c:pt>
                <c:pt idx="7571">
                  <c:v>24.093229999999998</c:v>
                </c:pt>
                <c:pt idx="7572">
                  <c:v>24.144259999999999</c:v>
                </c:pt>
                <c:pt idx="7573">
                  <c:v>24.106349999999999</c:v>
                </c:pt>
                <c:pt idx="7574">
                  <c:v>24.147659999999998</c:v>
                </c:pt>
                <c:pt idx="7575">
                  <c:v>24.118670000000002</c:v>
                </c:pt>
                <c:pt idx="7576">
                  <c:v>24.154630000000001</c:v>
                </c:pt>
                <c:pt idx="7577">
                  <c:v>24.163740000000001</c:v>
                </c:pt>
                <c:pt idx="7578">
                  <c:v>24.131080000000001</c:v>
                </c:pt>
                <c:pt idx="7579">
                  <c:v>24.108250000000002</c:v>
                </c:pt>
                <c:pt idx="7580">
                  <c:v>24.115290000000002</c:v>
                </c:pt>
                <c:pt idx="7581">
                  <c:v>24.118970000000001</c:v>
                </c:pt>
                <c:pt idx="7582">
                  <c:v>24.178180000000001</c:v>
                </c:pt>
                <c:pt idx="7583">
                  <c:v>24.213480000000001</c:v>
                </c:pt>
                <c:pt idx="7584">
                  <c:v>24.199349999999999</c:v>
                </c:pt>
                <c:pt idx="7585">
                  <c:v>24.21931</c:v>
                </c:pt>
                <c:pt idx="7586">
                  <c:v>24.23873</c:v>
                </c:pt>
                <c:pt idx="7587">
                  <c:v>24.17745</c:v>
                </c:pt>
                <c:pt idx="7588">
                  <c:v>24.218209999999999</c:v>
                </c:pt>
                <c:pt idx="7589">
                  <c:v>24.272400000000001</c:v>
                </c:pt>
                <c:pt idx="7590">
                  <c:v>24.238330000000001</c:v>
                </c:pt>
                <c:pt idx="7591">
                  <c:v>24.232900000000001</c:v>
                </c:pt>
                <c:pt idx="7592">
                  <c:v>24.240590000000001</c:v>
                </c:pt>
                <c:pt idx="7593">
                  <c:v>24.20289</c:v>
                </c:pt>
                <c:pt idx="7594">
                  <c:v>24.24774</c:v>
                </c:pt>
                <c:pt idx="7595">
                  <c:v>24.181429999999999</c:v>
                </c:pt>
                <c:pt idx="7596">
                  <c:v>24.237719999999999</c:v>
                </c:pt>
                <c:pt idx="7597">
                  <c:v>24.229559999999999</c:v>
                </c:pt>
                <c:pt idx="7598">
                  <c:v>24.258209999999998</c:v>
                </c:pt>
                <c:pt idx="7599">
                  <c:v>24.247589999999999</c:v>
                </c:pt>
                <c:pt idx="7600">
                  <c:v>24.229520000000001</c:v>
                </c:pt>
                <c:pt idx="7601">
                  <c:v>24.265799999999999</c:v>
                </c:pt>
                <c:pt idx="7602">
                  <c:v>24.24793</c:v>
                </c:pt>
                <c:pt idx="7603">
                  <c:v>24.281459999999999</c:v>
                </c:pt>
                <c:pt idx="7604">
                  <c:v>24.291789999999999</c:v>
                </c:pt>
                <c:pt idx="7605">
                  <c:v>24.3293</c:v>
                </c:pt>
                <c:pt idx="7606">
                  <c:v>24.23874</c:v>
                </c:pt>
                <c:pt idx="7607">
                  <c:v>24.202649999999998</c:v>
                </c:pt>
                <c:pt idx="7608">
                  <c:v>24.22794</c:v>
                </c:pt>
                <c:pt idx="7609">
                  <c:v>24.238340000000001</c:v>
                </c:pt>
                <c:pt idx="7610">
                  <c:v>24.253219999999999</c:v>
                </c:pt>
                <c:pt idx="7611">
                  <c:v>24.207159999999998</c:v>
                </c:pt>
                <c:pt idx="7612">
                  <c:v>24.27636</c:v>
                </c:pt>
                <c:pt idx="7613">
                  <c:v>24.24654</c:v>
                </c:pt>
                <c:pt idx="7614">
                  <c:v>24.24119</c:v>
                </c:pt>
                <c:pt idx="7615">
                  <c:v>24.202100000000002</c:v>
                </c:pt>
                <c:pt idx="7616">
                  <c:v>24.228079999999999</c:v>
                </c:pt>
                <c:pt idx="7617">
                  <c:v>24.23105</c:v>
                </c:pt>
                <c:pt idx="7618">
                  <c:v>24.1998</c:v>
                </c:pt>
                <c:pt idx="7619">
                  <c:v>24.186679999999999</c:v>
                </c:pt>
                <c:pt idx="7620">
                  <c:v>24.248830000000002</c:v>
                </c:pt>
                <c:pt idx="7621">
                  <c:v>24.200420000000001</c:v>
                </c:pt>
                <c:pt idx="7622">
                  <c:v>24.189399999999999</c:v>
                </c:pt>
                <c:pt idx="7623">
                  <c:v>24.20964</c:v>
                </c:pt>
                <c:pt idx="7624">
                  <c:v>24.195540000000001</c:v>
                </c:pt>
                <c:pt idx="7625">
                  <c:v>24.22383</c:v>
                </c:pt>
                <c:pt idx="7626">
                  <c:v>24.22664</c:v>
                </c:pt>
                <c:pt idx="7627">
                  <c:v>24.170480000000001</c:v>
                </c:pt>
                <c:pt idx="7628">
                  <c:v>24.194690000000001</c:v>
                </c:pt>
                <c:pt idx="7629">
                  <c:v>24.165299999999998</c:v>
                </c:pt>
                <c:pt idx="7630">
                  <c:v>24.194880000000001</c:v>
                </c:pt>
                <c:pt idx="7631">
                  <c:v>24.163820000000001</c:v>
                </c:pt>
                <c:pt idx="7632">
                  <c:v>24.172879999999999</c:v>
                </c:pt>
                <c:pt idx="7633">
                  <c:v>24.27684</c:v>
                </c:pt>
                <c:pt idx="7634">
                  <c:v>24.238189999999999</c:v>
                </c:pt>
                <c:pt idx="7635">
                  <c:v>24.194469999999999</c:v>
                </c:pt>
                <c:pt idx="7636">
                  <c:v>24.244679999999999</c:v>
                </c:pt>
                <c:pt idx="7637">
                  <c:v>24.228380000000001</c:v>
                </c:pt>
                <c:pt idx="7638">
                  <c:v>24.18103</c:v>
                </c:pt>
                <c:pt idx="7639">
                  <c:v>24.239750000000001</c:v>
                </c:pt>
                <c:pt idx="7640">
                  <c:v>24.22099</c:v>
                </c:pt>
                <c:pt idx="7641">
                  <c:v>24.160209999999999</c:v>
                </c:pt>
                <c:pt idx="7642">
                  <c:v>24.172090000000001</c:v>
                </c:pt>
                <c:pt idx="7643">
                  <c:v>24.191700000000001</c:v>
                </c:pt>
                <c:pt idx="7644">
                  <c:v>24.205590000000001</c:v>
                </c:pt>
                <c:pt idx="7645">
                  <c:v>24.19961</c:v>
                </c:pt>
                <c:pt idx="7646">
                  <c:v>24.21322</c:v>
                </c:pt>
                <c:pt idx="7647">
                  <c:v>24.226130000000001</c:v>
                </c:pt>
                <c:pt idx="7648">
                  <c:v>24.265139999999999</c:v>
                </c:pt>
                <c:pt idx="7649">
                  <c:v>24.246580000000002</c:v>
                </c:pt>
                <c:pt idx="7650">
                  <c:v>24.208189999999998</c:v>
                </c:pt>
                <c:pt idx="7651">
                  <c:v>24.215879999999999</c:v>
                </c:pt>
                <c:pt idx="7652">
                  <c:v>24.248619999999999</c:v>
                </c:pt>
                <c:pt idx="7653">
                  <c:v>24.225930000000002</c:v>
                </c:pt>
                <c:pt idx="7654">
                  <c:v>24.212489999999999</c:v>
                </c:pt>
                <c:pt idx="7655">
                  <c:v>24.19885</c:v>
                </c:pt>
                <c:pt idx="7656">
                  <c:v>24.220839999999999</c:v>
                </c:pt>
                <c:pt idx="7657">
                  <c:v>24.186630000000001</c:v>
                </c:pt>
                <c:pt idx="7658">
                  <c:v>24.209199999999999</c:v>
                </c:pt>
                <c:pt idx="7659">
                  <c:v>24.231339999999999</c:v>
                </c:pt>
                <c:pt idx="7660">
                  <c:v>24.213100000000001</c:v>
                </c:pt>
                <c:pt idx="7661">
                  <c:v>24.175660000000001</c:v>
                </c:pt>
                <c:pt idx="7662">
                  <c:v>24.218029999999999</c:v>
                </c:pt>
                <c:pt idx="7663">
                  <c:v>24.15502</c:v>
                </c:pt>
                <c:pt idx="7664">
                  <c:v>24.14931</c:v>
                </c:pt>
                <c:pt idx="7665">
                  <c:v>24.128550000000001</c:v>
                </c:pt>
                <c:pt idx="7666">
                  <c:v>24.14875</c:v>
                </c:pt>
                <c:pt idx="7667">
                  <c:v>24.17165</c:v>
                </c:pt>
                <c:pt idx="7668">
                  <c:v>24.163740000000001</c:v>
                </c:pt>
                <c:pt idx="7669">
                  <c:v>24.172560000000001</c:v>
                </c:pt>
                <c:pt idx="7670">
                  <c:v>24.20074</c:v>
                </c:pt>
                <c:pt idx="7671">
                  <c:v>24.13242</c:v>
                </c:pt>
                <c:pt idx="7672">
                  <c:v>24.171430000000001</c:v>
                </c:pt>
                <c:pt idx="7673">
                  <c:v>24.232140000000001</c:v>
                </c:pt>
                <c:pt idx="7674">
                  <c:v>24.19436</c:v>
                </c:pt>
                <c:pt idx="7675">
                  <c:v>24.173069999999999</c:v>
                </c:pt>
                <c:pt idx="7676">
                  <c:v>24.167850000000001</c:v>
                </c:pt>
                <c:pt idx="7677">
                  <c:v>24.16968</c:v>
                </c:pt>
                <c:pt idx="7678">
                  <c:v>24.182079999999999</c:v>
                </c:pt>
                <c:pt idx="7679">
                  <c:v>24.213909999999998</c:v>
                </c:pt>
                <c:pt idx="7680">
                  <c:v>24.179780000000001</c:v>
                </c:pt>
                <c:pt idx="7681">
                  <c:v>24.216339999999999</c:v>
                </c:pt>
                <c:pt idx="7682">
                  <c:v>24.194400000000002</c:v>
                </c:pt>
                <c:pt idx="7683">
                  <c:v>24.23171</c:v>
                </c:pt>
                <c:pt idx="7684">
                  <c:v>24.209420000000001</c:v>
                </c:pt>
                <c:pt idx="7685">
                  <c:v>24.148489999999999</c:v>
                </c:pt>
                <c:pt idx="7686">
                  <c:v>24.14226</c:v>
                </c:pt>
                <c:pt idx="7687">
                  <c:v>24.093250000000001</c:v>
                </c:pt>
                <c:pt idx="7688">
                  <c:v>24.190359999999998</c:v>
                </c:pt>
                <c:pt idx="7689">
                  <c:v>24.170369999999998</c:v>
                </c:pt>
                <c:pt idx="7690">
                  <c:v>24.117830000000001</c:v>
                </c:pt>
                <c:pt idx="7691">
                  <c:v>24.126000000000001</c:v>
                </c:pt>
                <c:pt idx="7692">
                  <c:v>24.113900000000001</c:v>
                </c:pt>
                <c:pt idx="7693">
                  <c:v>24.153420000000001</c:v>
                </c:pt>
                <c:pt idx="7694">
                  <c:v>24.032119999999999</c:v>
                </c:pt>
                <c:pt idx="7695">
                  <c:v>24.085570000000001</c:v>
                </c:pt>
                <c:pt idx="7696">
                  <c:v>24.122679999999999</c:v>
                </c:pt>
                <c:pt idx="7697">
                  <c:v>24.107869999999998</c:v>
                </c:pt>
                <c:pt idx="7698">
                  <c:v>24.19753</c:v>
                </c:pt>
                <c:pt idx="7699">
                  <c:v>24.149699999999999</c:v>
                </c:pt>
                <c:pt idx="7700">
                  <c:v>24.174530000000001</c:v>
                </c:pt>
                <c:pt idx="7701">
                  <c:v>24.21332</c:v>
                </c:pt>
                <c:pt idx="7702">
                  <c:v>24.258089999999999</c:v>
                </c:pt>
                <c:pt idx="7703">
                  <c:v>24.220469999999999</c:v>
                </c:pt>
                <c:pt idx="7704">
                  <c:v>24.180440000000001</c:v>
                </c:pt>
                <c:pt idx="7705">
                  <c:v>24.210380000000001</c:v>
                </c:pt>
                <c:pt idx="7706">
                  <c:v>24.18383</c:v>
                </c:pt>
                <c:pt idx="7707">
                  <c:v>24.12276</c:v>
                </c:pt>
                <c:pt idx="7708">
                  <c:v>24.1496</c:v>
                </c:pt>
                <c:pt idx="7709">
                  <c:v>24.137129999999999</c:v>
                </c:pt>
                <c:pt idx="7710">
                  <c:v>24.180070000000001</c:v>
                </c:pt>
                <c:pt idx="7711">
                  <c:v>24.149850000000001</c:v>
                </c:pt>
                <c:pt idx="7712">
                  <c:v>24.152950000000001</c:v>
                </c:pt>
                <c:pt idx="7713">
                  <c:v>24.12425</c:v>
                </c:pt>
                <c:pt idx="7714">
                  <c:v>24.096319999999999</c:v>
                </c:pt>
                <c:pt idx="7715">
                  <c:v>24.160900000000002</c:v>
                </c:pt>
                <c:pt idx="7716">
                  <c:v>24.110869999999998</c:v>
                </c:pt>
                <c:pt idx="7717">
                  <c:v>24.122789999999998</c:v>
                </c:pt>
                <c:pt idx="7718">
                  <c:v>24.121289999999998</c:v>
                </c:pt>
                <c:pt idx="7719">
                  <c:v>24.13166</c:v>
                </c:pt>
                <c:pt idx="7720">
                  <c:v>24.084409999999998</c:v>
                </c:pt>
                <c:pt idx="7721">
                  <c:v>24.16141</c:v>
                </c:pt>
                <c:pt idx="7722">
                  <c:v>24.19164</c:v>
                </c:pt>
                <c:pt idx="7723">
                  <c:v>24.178509999999999</c:v>
                </c:pt>
                <c:pt idx="7724">
                  <c:v>24.206620000000001</c:v>
                </c:pt>
                <c:pt idx="7725">
                  <c:v>24.199760000000001</c:v>
                </c:pt>
                <c:pt idx="7726">
                  <c:v>24.139900000000001</c:v>
                </c:pt>
                <c:pt idx="7727">
                  <c:v>24.206</c:v>
                </c:pt>
                <c:pt idx="7728">
                  <c:v>24.187650000000001</c:v>
                </c:pt>
                <c:pt idx="7729">
                  <c:v>24.185770000000002</c:v>
                </c:pt>
                <c:pt idx="7730">
                  <c:v>24.105730000000001</c:v>
                </c:pt>
                <c:pt idx="7731">
                  <c:v>24.071100000000001</c:v>
                </c:pt>
                <c:pt idx="7732">
                  <c:v>24.139389999999999</c:v>
                </c:pt>
                <c:pt idx="7733">
                  <c:v>24.095669999999998</c:v>
                </c:pt>
                <c:pt idx="7734">
                  <c:v>24.14452</c:v>
                </c:pt>
                <c:pt idx="7735">
                  <c:v>24.14058</c:v>
                </c:pt>
                <c:pt idx="7736">
                  <c:v>24.153849999999998</c:v>
                </c:pt>
                <c:pt idx="7737">
                  <c:v>24.151260000000001</c:v>
                </c:pt>
                <c:pt idx="7738">
                  <c:v>24.092449999999999</c:v>
                </c:pt>
                <c:pt idx="7739">
                  <c:v>24.13982</c:v>
                </c:pt>
                <c:pt idx="7740">
                  <c:v>24.136289999999999</c:v>
                </c:pt>
                <c:pt idx="7741">
                  <c:v>24.046009999999999</c:v>
                </c:pt>
                <c:pt idx="7742">
                  <c:v>24.015969999999999</c:v>
                </c:pt>
                <c:pt idx="7743">
                  <c:v>24.00572</c:v>
                </c:pt>
                <c:pt idx="7744">
                  <c:v>24.01399</c:v>
                </c:pt>
                <c:pt idx="7745">
                  <c:v>24.103000000000002</c:v>
                </c:pt>
                <c:pt idx="7746">
                  <c:v>24.131209999999999</c:v>
                </c:pt>
                <c:pt idx="7747">
                  <c:v>24.105810000000002</c:v>
                </c:pt>
                <c:pt idx="7748">
                  <c:v>24.184229999999999</c:v>
                </c:pt>
                <c:pt idx="7749">
                  <c:v>24.13194</c:v>
                </c:pt>
                <c:pt idx="7750">
                  <c:v>24.09629</c:v>
                </c:pt>
                <c:pt idx="7751">
                  <c:v>24.128889999999998</c:v>
                </c:pt>
                <c:pt idx="7752">
                  <c:v>24.16826</c:v>
                </c:pt>
                <c:pt idx="7753">
                  <c:v>24.163489999999999</c:v>
                </c:pt>
                <c:pt idx="7754">
                  <c:v>24.172080000000001</c:v>
                </c:pt>
                <c:pt idx="7755">
                  <c:v>24.2409</c:v>
                </c:pt>
                <c:pt idx="7756">
                  <c:v>24.212230000000002</c:v>
                </c:pt>
                <c:pt idx="7757">
                  <c:v>24.215949999999999</c:v>
                </c:pt>
                <c:pt idx="7758">
                  <c:v>24.147120000000001</c:v>
                </c:pt>
                <c:pt idx="7759">
                  <c:v>24.187149999999999</c:v>
                </c:pt>
                <c:pt idx="7760">
                  <c:v>24.20195</c:v>
                </c:pt>
                <c:pt idx="7761">
                  <c:v>24.162019999999998</c:v>
                </c:pt>
                <c:pt idx="7762">
                  <c:v>24.128699999999998</c:v>
                </c:pt>
                <c:pt idx="7763">
                  <c:v>24.200959999999998</c:v>
                </c:pt>
                <c:pt idx="7764">
                  <c:v>24.163599999999999</c:v>
                </c:pt>
                <c:pt idx="7765">
                  <c:v>24.16264</c:v>
                </c:pt>
                <c:pt idx="7766">
                  <c:v>24.161269999999998</c:v>
                </c:pt>
                <c:pt idx="7767">
                  <c:v>24.10033</c:v>
                </c:pt>
                <c:pt idx="7768">
                  <c:v>24.161300000000001</c:v>
                </c:pt>
                <c:pt idx="7769">
                  <c:v>24.1554</c:v>
                </c:pt>
                <c:pt idx="7770">
                  <c:v>24.14716</c:v>
                </c:pt>
                <c:pt idx="7771">
                  <c:v>24.15896</c:v>
                </c:pt>
                <c:pt idx="7772">
                  <c:v>24.15484</c:v>
                </c:pt>
                <c:pt idx="7773">
                  <c:v>24.113569999999999</c:v>
                </c:pt>
                <c:pt idx="7774">
                  <c:v>24.091339999999999</c:v>
                </c:pt>
                <c:pt idx="7775">
                  <c:v>24.064240000000002</c:v>
                </c:pt>
                <c:pt idx="7776">
                  <c:v>24.124369999999999</c:v>
                </c:pt>
                <c:pt idx="7777">
                  <c:v>24.15211</c:v>
                </c:pt>
                <c:pt idx="7778">
                  <c:v>24.096589999999999</c:v>
                </c:pt>
                <c:pt idx="7779">
                  <c:v>24.130199999999999</c:v>
                </c:pt>
                <c:pt idx="7780">
                  <c:v>24.09253</c:v>
                </c:pt>
                <c:pt idx="7781">
                  <c:v>24.081520000000001</c:v>
                </c:pt>
                <c:pt idx="7782">
                  <c:v>23.98629</c:v>
                </c:pt>
                <c:pt idx="7783">
                  <c:v>24.00976</c:v>
                </c:pt>
                <c:pt idx="7784">
                  <c:v>24.0307</c:v>
                </c:pt>
                <c:pt idx="7785">
                  <c:v>23.97308</c:v>
                </c:pt>
                <c:pt idx="7786">
                  <c:v>24.019870000000001</c:v>
                </c:pt>
                <c:pt idx="7787">
                  <c:v>24.022929999999999</c:v>
                </c:pt>
                <c:pt idx="7788">
                  <c:v>24.000150000000001</c:v>
                </c:pt>
                <c:pt idx="7789">
                  <c:v>23.968350000000001</c:v>
                </c:pt>
                <c:pt idx="7790">
                  <c:v>24.044699999999999</c:v>
                </c:pt>
                <c:pt idx="7791">
                  <c:v>24.00393</c:v>
                </c:pt>
                <c:pt idx="7792">
                  <c:v>24.045649999999998</c:v>
                </c:pt>
                <c:pt idx="7793">
                  <c:v>24.00047</c:v>
                </c:pt>
                <c:pt idx="7794">
                  <c:v>24.123519999999999</c:v>
                </c:pt>
                <c:pt idx="7795">
                  <c:v>24.187110000000001</c:v>
                </c:pt>
                <c:pt idx="7796">
                  <c:v>24.123380000000001</c:v>
                </c:pt>
                <c:pt idx="7797">
                  <c:v>24.112469999999998</c:v>
                </c:pt>
                <c:pt idx="7798">
                  <c:v>24.165849999999999</c:v>
                </c:pt>
                <c:pt idx="7799">
                  <c:v>24.117730000000002</c:v>
                </c:pt>
                <c:pt idx="7800">
                  <c:v>24.086189999999998</c:v>
                </c:pt>
                <c:pt idx="7801">
                  <c:v>24.078900000000001</c:v>
                </c:pt>
                <c:pt idx="7802">
                  <c:v>24.066459999999999</c:v>
                </c:pt>
                <c:pt idx="7803">
                  <c:v>24.10182</c:v>
                </c:pt>
                <c:pt idx="7804">
                  <c:v>24.127859999999998</c:v>
                </c:pt>
                <c:pt idx="7805">
                  <c:v>24.10642</c:v>
                </c:pt>
                <c:pt idx="7806">
                  <c:v>24.11966</c:v>
                </c:pt>
                <c:pt idx="7807">
                  <c:v>24.087679999999999</c:v>
                </c:pt>
                <c:pt idx="7808">
                  <c:v>24.109570000000001</c:v>
                </c:pt>
                <c:pt idx="7809">
                  <c:v>24.121269999999999</c:v>
                </c:pt>
                <c:pt idx="7810">
                  <c:v>24.121960000000001</c:v>
                </c:pt>
                <c:pt idx="7811">
                  <c:v>24.083829999999999</c:v>
                </c:pt>
                <c:pt idx="7812">
                  <c:v>24.030439999999999</c:v>
                </c:pt>
                <c:pt idx="7813">
                  <c:v>24.015419999999999</c:v>
                </c:pt>
                <c:pt idx="7814">
                  <c:v>24.109529999999999</c:v>
                </c:pt>
                <c:pt idx="7815">
                  <c:v>24.0992</c:v>
                </c:pt>
                <c:pt idx="7816">
                  <c:v>24.092860000000002</c:v>
                </c:pt>
                <c:pt idx="7817">
                  <c:v>24.06898</c:v>
                </c:pt>
                <c:pt idx="7818">
                  <c:v>24.120619999999999</c:v>
                </c:pt>
                <c:pt idx="7819">
                  <c:v>24.058109999999999</c:v>
                </c:pt>
                <c:pt idx="7820">
                  <c:v>24.08372</c:v>
                </c:pt>
                <c:pt idx="7821">
                  <c:v>24.118960000000001</c:v>
                </c:pt>
                <c:pt idx="7822">
                  <c:v>24.1477</c:v>
                </c:pt>
                <c:pt idx="7823">
                  <c:v>24.114419999999999</c:v>
                </c:pt>
                <c:pt idx="7824">
                  <c:v>24.105650000000001</c:v>
                </c:pt>
                <c:pt idx="7825">
                  <c:v>24.054179999999999</c:v>
                </c:pt>
                <c:pt idx="7826">
                  <c:v>23.95008</c:v>
                </c:pt>
                <c:pt idx="7827">
                  <c:v>23.995069999999998</c:v>
                </c:pt>
                <c:pt idx="7828">
                  <c:v>23.947279999999999</c:v>
                </c:pt>
                <c:pt idx="7829">
                  <c:v>23.985240000000001</c:v>
                </c:pt>
                <c:pt idx="7830">
                  <c:v>24.05855</c:v>
                </c:pt>
                <c:pt idx="7831">
                  <c:v>23.97448</c:v>
                </c:pt>
                <c:pt idx="7832">
                  <c:v>23.968679999999999</c:v>
                </c:pt>
                <c:pt idx="7833">
                  <c:v>24.046949999999999</c:v>
                </c:pt>
                <c:pt idx="7834">
                  <c:v>24.141290000000001</c:v>
                </c:pt>
                <c:pt idx="7835">
                  <c:v>24.085380000000001</c:v>
                </c:pt>
                <c:pt idx="7836">
                  <c:v>24.052980000000002</c:v>
                </c:pt>
                <c:pt idx="7837">
                  <c:v>24.09553</c:v>
                </c:pt>
                <c:pt idx="7838">
                  <c:v>24.127680000000002</c:v>
                </c:pt>
                <c:pt idx="7839">
                  <c:v>24.105989999999998</c:v>
                </c:pt>
                <c:pt idx="7840">
                  <c:v>24.084340000000001</c:v>
                </c:pt>
                <c:pt idx="7841">
                  <c:v>24.058229999999998</c:v>
                </c:pt>
                <c:pt idx="7842">
                  <c:v>24.07949</c:v>
                </c:pt>
                <c:pt idx="7843">
                  <c:v>24.06438</c:v>
                </c:pt>
                <c:pt idx="7844">
                  <c:v>24.09723</c:v>
                </c:pt>
                <c:pt idx="7845">
                  <c:v>24.036169999999998</c:v>
                </c:pt>
                <c:pt idx="7846">
                  <c:v>24.004149999999999</c:v>
                </c:pt>
                <c:pt idx="7847">
                  <c:v>24.038679999999999</c:v>
                </c:pt>
                <c:pt idx="7848">
                  <c:v>24.05123</c:v>
                </c:pt>
                <c:pt idx="7849">
                  <c:v>24.05659</c:v>
                </c:pt>
                <c:pt idx="7850">
                  <c:v>24.02234</c:v>
                </c:pt>
                <c:pt idx="7851">
                  <c:v>24.047440000000002</c:v>
                </c:pt>
                <c:pt idx="7852">
                  <c:v>24.075880000000002</c:v>
                </c:pt>
                <c:pt idx="7853">
                  <c:v>24.104710000000001</c:v>
                </c:pt>
                <c:pt idx="7854">
                  <c:v>24.008279999999999</c:v>
                </c:pt>
                <c:pt idx="7855">
                  <c:v>24.049029999999998</c:v>
                </c:pt>
                <c:pt idx="7856">
                  <c:v>24.129460000000002</c:v>
                </c:pt>
                <c:pt idx="7857">
                  <c:v>24.133230000000001</c:v>
                </c:pt>
                <c:pt idx="7858">
                  <c:v>24.06683</c:v>
                </c:pt>
                <c:pt idx="7859">
                  <c:v>24.0533</c:v>
                </c:pt>
                <c:pt idx="7860">
                  <c:v>24.043430000000001</c:v>
                </c:pt>
                <c:pt idx="7861">
                  <c:v>24.114599999999999</c:v>
                </c:pt>
                <c:pt idx="7862">
                  <c:v>24.09151</c:v>
                </c:pt>
                <c:pt idx="7863">
                  <c:v>24.120139999999999</c:v>
                </c:pt>
                <c:pt idx="7864">
                  <c:v>24.108830000000001</c:v>
                </c:pt>
                <c:pt idx="7865">
                  <c:v>24.132719999999999</c:v>
                </c:pt>
                <c:pt idx="7866">
                  <c:v>23.983779999999999</c:v>
                </c:pt>
                <c:pt idx="7867">
                  <c:v>24.056039999999999</c:v>
                </c:pt>
                <c:pt idx="7868">
                  <c:v>24.082730000000002</c:v>
                </c:pt>
                <c:pt idx="7869">
                  <c:v>24.083629999999999</c:v>
                </c:pt>
                <c:pt idx="7870">
                  <c:v>24.07893</c:v>
                </c:pt>
                <c:pt idx="7871">
                  <c:v>24.057539999999999</c:v>
                </c:pt>
                <c:pt idx="7872">
                  <c:v>24.102229999999999</c:v>
                </c:pt>
                <c:pt idx="7873">
                  <c:v>24.055569999999999</c:v>
                </c:pt>
                <c:pt idx="7874">
                  <c:v>24.084479999999999</c:v>
                </c:pt>
                <c:pt idx="7875">
                  <c:v>24.014220000000002</c:v>
                </c:pt>
                <c:pt idx="7876">
                  <c:v>24.04149</c:v>
                </c:pt>
                <c:pt idx="7877">
                  <c:v>23.97681</c:v>
                </c:pt>
                <c:pt idx="7878">
                  <c:v>23.995799999999999</c:v>
                </c:pt>
                <c:pt idx="7879">
                  <c:v>24.0261</c:v>
                </c:pt>
                <c:pt idx="7880">
                  <c:v>24.050529999999998</c:v>
                </c:pt>
                <c:pt idx="7881">
                  <c:v>24.069120000000002</c:v>
                </c:pt>
                <c:pt idx="7882">
                  <c:v>24.116810000000001</c:v>
                </c:pt>
                <c:pt idx="7883">
                  <c:v>24.042829999999999</c:v>
                </c:pt>
                <c:pt idx="7884">
                  <c:v>24.02854</c:v>
                </c:pt>
                <c:pt idx="7885">
                  <c:v>24.017790000000002</c:v>
                </c:pt>
                <c:pt idx="7886">
                  <c:v>24.063009999999998</c:v>
                </c:pt>
                <c:pt idx="7887">
                  <c:v>24.078859999999999</c:v>
                </c:pt>
                <c:pt idx="7888">
                  <c:v>24.145040000000002</c:v>
                </c:pt>
                <c:pt idx="7889">
                  <c:v>24.051369999999999</c:v>
                </c:pt>
                <c:pt idx="7890">
                  <c:v>24.042359999999999</c:v>
                </c:pt>
                <c:pt idx="7891">
                  <c:v>24.073979999999999</c:v>
                </c:pt>
                <c:pt idx="7892">
                  <c:v>24.078980000000001</c:v>
                </c:pt>
                <c:pt idx="7893">
                  <c:v>24.072620000000001</c:v>
                </c:pt>
                <c:pt idx="7894">
                  <c:v>24.07132</c:v>
                </c:pt>
                <c:pt idx="7895">
                  <c:v>24.085059999999999</c:v>
                </c:pt>
                <c:pt idx="7896">
                  <c:v>24.082260000000002</c:v>
                </c:pt>
                <c:pt idx="7897">
                  <c:v>24.041789999999999</c:v>
                </c:pt>
                <c:pt idx="7898">
                  <c:v>24.03584</c:v>
                </c:pt>
                <c:pt idx="7899">
                  <c:v>24.105219999999999</c:v>
                </c:pt>
                <c:pt idx="7900">
                  <c:v>24.115320000000001</c:v>
                </c:pt>
                <c:pt idx="7901">
                  <c:v>24.078759999999999</c:v>
                </c:pt>
                <c:pt idx="7902">
                  <c:v>24.04044</c:v>
                </c:pt>
                <c:pt idx="7903">
                  <c:v>24.00985</c:v>
                </c:pt>
                <c:pt idx="7904">
                  <c:v>24.05987</c:v>
                </c:pt>
                <c:pt idx="7905">
                  <c:v>24.145219999999998</c:v>
                </c:pt>
                <c:pt idx="7906">
                  <c:v>24.144279999999998</c:v>
                </c:pt>
                <c:pt idx="7907">
                  <c:v>24.155899999999999</c:v>
                </c:pt>
                <c:pt idx="7908">
                  <c:v>24.069379999999999</c:v>
                </c:pt>
                <c:pt idx="7909">
                  <c:v>24.130009999999999</c:v>
                </c:pt>
                <c:pt idx="7910">
                  <c:v>24.07489</c:v>
                </c:pt>
                <c:pt idx="7911">
                  <c:v>24.074010000000001</c:v>
                </c:pt>
                <c:pt idx="7912">
                  <c:v>24.02872</c:v>
                </c:pt>
                <c:pt idx="7913">
                  <c:v>24.079840000000001</c:v>
                </c:pt>
                <c:pt idx="7914">
                  <c:v>24.050380000000001</c:v>
                </c:pt>
                <c:pt idx="7915">
                  <c:v>24.07394</c:v>
                </c:pt>
                <c:pt idx="7916">
                  <c:v>24.053599999999999</c:v>
                </c:pt>
                <c:pt idx="7917">
                  <c:v>23.983160000000002</c:v>
                </c:pt>
                <c:pt idx="7918">
                  <c:v>24.0351</c:v>
                </c:pt>
                <c:pt idx="7919">
                  <c:v>24.046890000000001</c:v>
                </c:pt>
                <c:pt idx="7920">
                  <c:v>24.023630000000001</c:v>
                </c:pt>
                <c:pt idx="7921">
                  <c:v>24.102930000000001</c:v>
                </c:pt>
                <c:pt idx="7922">
                  <c:v>24.09778</c:v>
                </c:pt>
                <c:pt idx="7923">
                  <c:v>24.08867</c:v>
                </c:pt>
                <c:pt idx="7924">
                  <c:v>24.084910000000001</c:v>
                </c:pt>
                <c:pt idx="7925">
                  <c:v>23.998460000000001</c:v>
                </c:pt>
                <c:pt idx="7926">
                  <c:v>24.04317</c:v>
                </c:pt>
                <c:pt idx="7927">
                  <c:v>23.99785</c:v>
                </c:pt>
                <c:pt idx="7928">
                  <c:v>24.055350000000001</c:v>
                </c:pt>
                <c:pt idx="7929">
                  <c:v>24.03857</c:v>
                </c:pt>
                <c:pt idx="7930">
                  <c:v>24.022210000000001</c:v>
                </c:pt>
                <c:pt idx="7931">
                  <c:v>24.058990000000001</c:v>
                </c:pt>
                <c:pt idx="7932">
                  <c:v>24.000730000000001</c:v>
                </c:pt>
                <c:pt idx="7933">
                  <c:v>24.004960000000001</c:v>
                </c:pt>
                <c:pt idx="7934">
                  <c:v>23.989529999999998</c:v>
                </c:pt>
                <c:pt idx="7935">
                  <c:v>24.036280000000001</c:v>
                </c:pt>
                <c:pt idx="7936">
                  <c:v>24.009039999999999</c:v>
                </c:pt>
                <c:pt idx="7937">
                  <c:v>24.063469999999999</c:v>
                </c:pt>
                <c:pt idx="7938">
                  <c:v>24.070620000000002</c:v>
                </c:pt>
                <c:pt idx="7939">
                  <c:v>24.075510000000001</c:v>
                </c:pt>
                <c:pt idx="7940">
                  <c:v>24.033149999999999</c:v>
                </c:pt>
                <c:pt idx="7941">
                  <c:v>24.026509999999998</c:v>
                </c:pt>
                <c:pt idx="7942">
                  <c:v>24.07255</c:v>
                </c:pt>
                <c:pt idx="7943">
                  <c:v>24.041239999999998</c:v>
                </c:pt>
                <c:pt idx="7944">
                  <c:v>24.044049999999999</c:v>
                </c:pt>
                <c:pt idx="7945">
                  <c:v>24.06344</c:v>
                </c:pt>
                <c:pt idx="7946">
                  <c:v>24.003350000000001</c:v>
                </c:pt>
                <c:pt idx="7947">
                  <c:v>24.004740000000002</c:v>
                </c:pt>
                <c:pt idx="7948">
                  <c:v>24.038060000000002</c:v>
                </c:pt>
                <c:pt idx="7949">
                  <c:v>23.9985</c:v>
                </c:pt>
                <c:pt idx="7950">
                  <c:v>24.030519999999999</c:v>
                </c:pt>
                <c:pt idx="7951">
                  <c:v>24.052980000000002</c:v>
                </c:pt>
                <c:pt idx="7952">
                  <c:v>24.014030000000002</c:v>
                </c:pt>
                <c:pt idx="7953">
                  <c:v>23.98949</c:v>
                </c:pt>
                <c:pt idx="7954">
                  <c:v>24.0914</c:v>
                </c:pt>
                <c:pt idx="7955">
                  <c:v>24.038499999999999</c:v>
                </c:pt>
                <c:pt idx="7956">
                  <c:v>24.056149999999999</c:v>
                </c:pt>
                <c:pt idx="7957">
                  <c:v>24.005769999999998</c:v>
                </c:pt>
                <c:pt idx="7958">
                  <c:v>23.99803</c:v>
                </c:pt>
                <c:pt idx="7959">
                  <c:v>24.002510000000001</c:v>
                </c:pt>
                <c:pt idx="7960">
                  <c:v>23.9514</c:v>
                </c:pt>
                <c:pt idx="7961">
                  <c:v>23.994900000000001</c:v>
                </c:pt>
                <c:pt idx="7962">
                  <c:v>23.993469999999999</c:v>
                </c:pt>
                <c:pt idx="7963">
                  <c:v>24.010760000000001</c:v>
                </c:pt>
                <c:pt idx="7964">
                  <c:v>23.95825</c:v>
                </c:pt>
                <c:pt idx="7965">
                  <c:v>24.013529999999999</c:v>
                </c:pt>
                <c:pt idx="7966">
                  <c:v>23.967880000000001</c:v>
                </c:pt>
                <c:pt idx="7967">
                  <c:v>23.910129999999999</c:v>
                </c:pt>
                <c:pt idx="7968">
                  <c:v>23.933669999999999</c:v>
                </c:pt>
                <c:pt idx="7969">
                  <c:v>23.9938</c:v>
                </c:pt>
                <c:pt idx="7970">
                  <c:v>23.989709999999999</c:v>
                </c:pt>
                <c:pt idx="7971">
                  <c:v>23.995149999999999</c:v>
                </c:pt>
                <c:pt idx="7972">
                  <c:v>24.03359</c:v>
                </c:pt>
                <c:pt idx="7973">
                  <c:v>23.98986</c:v>
                </c:pt>
                <c:pt idx="7974">
                  <c:v>24.016739999999999</c:v>
                </c:pt>
                <c:pt idx="7975">
                  <c:v>24.017019999999999</c:v>
                </c:pt>
                <c:pt idx="7976">
                  <c:v>23.99672</c:v>
                </c:pt>
                <c:pt idx="7977">
                  <c:v>24.010539999999999</c:v>
                </c:pt>
                <c:pt idx="7978">
                  <c:v>24.04139</c:v>
                </c:pt>
                <c:pt idx="7979">
                  <c:v>24.03734</c:v>
                </c:pt>
                <c:pt idx="7980">
                  <c:v>24.00853</c:v>
                </c:pt>
                <c:pt idx="7981">
                  <c:v>23.966819999999998</c:v>
                </c:pt>
                <c:pt idx="7982">
                  <c:v>24.004960000000001</c:v>
                </c:pt>
                <c:pt idx="7983">
                  <c:v>23.955120000000001</c:v>
                </c:pt>
                <c:pt idx="7984">
                  <c:v>23.960540000000002</c:v>
                </c:pt>
                <c:pt idx="7985">
                  <c:v>23.984860000000001</c:v>
                </c:pt>
                <c:pt idx="7986">
                  <c:v>23.987310000000001</c:v>
                </c:pt>
                <c:pt idx="7987">
                  <c:v>23.942240000000002</c:v>
                </c:pt>
                <c:pt idx="7988">
                  <c:v>24.008959999999998</c:v>
                </c:pt>
                <c:pt idx="7989">
                  <c:v>24.010909999999999</c:v>
                </c:pt>
                <c:pt idx="7990">
                  <c:v>24.00573</c:v>
                </c:pt>
                <c:pt idx="7991">
                  <c:v>23.96536</c:v>
                </c:pt>
                <c:pt idx="7992">
                  <c:v>24.003540000000001</c:v>
                </c:pt>
                <c:pt idx="7993">
                  <c:v>23.98227</c:v>
                </c:pt>
                <c:pt idx="7994">
                  <c:v>23.957989999999999</c:v>
                </c:pt>
                <c:pt idx="7995">
                  <c:v>23.993189999999998</c:v>
                </c:pt>
                <c:pt idx="7996">
                  <c:v>24.024069999999998</c:v>
                </c:pt>
                <c:pt idx="7997">
                  <c:v>23.97794</c:v>
                </c:pt>
                <c:pt idx="7998">
                  <c:v>24.058489999999999</c:v>
                </c:pt>
                <c:pt idx="7999">
                  <c:v>24.008379999999999</c:v>
                </c:pt>
                <c:pt idx="8000">
                  <c:v>23.9923</c:v>
                </c:pt>
                <c:pt idx="8001">
                  <c:v>23.974039999999999</c:v>
                </c:pt>
                <c:pt idx="8002">
                  <c:v>24.004079999999998</c:v>
                </c:pt>
                <c:pt idx="8003">
                  <c:v>23.983260000000001</c:v>
                </c:pt>
                <c:pt idx="8004">
                  <c:v>23.995229999999999</c:v>
                </c:pt>
                <c:pt idx="8005">
                  <c:v>23.951840000000001</c:v>
                </c:pt>
                <c:pt idx="8006">
                  <c:v>24.009879999999999</c:v>
                </c:pt>
                <c:pt idx="8007">
                  <c:v>24.004159999999999</c:v>
                </c:pt>
                <c:pt idx="8008">
                  <c:v>24.08426</c:v>
                </c:pt>
                <c:pt idx="8009">
                  <c:v>24.040510000000001</c:v>
                </c:pt>
                <c:pt idx="8010">
                  <c:v>24.056850000000001</c:v>
                </c:pt>
                <c:pt idx="8011">
                  <c:v>24.097670000000001</c:v>
                </c:pt>
                <c:pt idx="8012">
                  <c:v>24.08802</c:v>
                </c:pt>
                <c:pt idx="8013">
                  <c:v>24.059249999999999</c:v>
                </c:pt>
                <c:pt idx="8014">
                  <c:v>24.048169999999999</c:v>
                </c:pt>
                <c:pt idx="8015">
                  <c:v>24.04365</c:v>
                </c:pt>
                <c:pt idx="8016">
                  <c:v>24.047149999999998</c:v>
                </c:pt>
                <c:pt idx="8017">
                  <c:v>24.051380000000002</c:v>
                </c:pt>
                <c:pt idx="8018">
                  <c:v>24.029820000000001</c:v>
                </c:pt>
                <c:pt idx="8019">
                  <c:v>24.061499999999999</c:v>
                </c:pt>
                <c:pt idx="8020">
                  <c:v>24.01465</c:v>
                </c:pt>
                <c:pt idx="8021">
                  <c:v>23.9938</c:v>
                </c:pt>
                <c:pt idx="8022">
                  <c:v>24.00318</c:v>
                </c:pt>
                <c:pt idx="8023">
                  <c:v>24.002050000000001</c:v>
                </c:pt>
                <c:pt idx="8024">
                  <c:v>23.932300000000001</c:v>
                </c:pt>
                <c:pt idx="8025">
                  <c:v>23.95187</c:v>
                </c:pt>
                <c:pt idx="8026">
                  <c:v>23.992239999999999</c:v>
                </c:pt>
                <c:pt idx="8027">
                  <c:v>24.04496</c:v>
                </c:pt>
                <c:pt idx="8028">
                  <c:v>24.040109999999999</c:v>
                </c:pt>
                <c:pt idx="8029">
                  <c:v>24.071390000000001</c:v>
                </c:pt>
                <c:pt idx="8030">
                  <c:v>24.047619999999998</c:v>
                </c:pt>
                <c:pt idx="8031">
                  <c:v>24.007000000000001</c:v>
                </c:pt>
                <c:pt idx="8032">
                  <c:v>23.984950000000001</c:v>
                </c:pt>
                <c:pt idx="8033">
                  <c:v>24.00733</c:v>
                </c:pt>
                <c:pt idx="8034">
                  <c:v>23.963470000000001</c:v>
                </c:pt>
                <c:pt idx="8035">
                  <c:v>24.014220000000002</c:v>
                </c:pt>
                <c:pt idx="8036">
                  <c:v>24.030380000000001</c:v>
                </c:pt>
                <c:pt idx="8037">
                  <c:v>24.000730000000001</c:v>
                </c:pt>
                <c:pt idx="8038">
                  <c:v>24.004149999999999</c:v>
                </c:pt>
                <c:pt idx="8039">
                  <c:v>24.003509999999999</c:v>
                </c:pt>
                <c:pt idx="8040">
                  <c:v>23.973240000000001</c:v>
                </c:pt>
                <c:pt idx="8041">
                  <c:v>23.958539999999999</c:v>
                </c:pt>
                <c:pt idx="8042">
                  <c:v>24.025480000000002</c:v>
                </c:pt>
                <c:pt idx="8043">
                  <c:v>23.99249</c:v>
                </c:pt>
                <c:pt idx="8044">
                  <c:v>24.036380000000001</c:v>
                </c:pt>
                <c:pt idx="8045">
                  <c:v>24.042300000000001</c:v>
                </c:pt>
                <c:pt idx="8046">
                  <c:v>24.02319</c:v>
                </c:pt>
                <c:pt idx="8047">
                  <c:v>24.002659999999999</c:v>
                </c:pt>
                <c:pt idx="8048">
                  <c:v>24.000509999999998</c:v>
                </c:pt>
                <c:pt idx="8049">
                  <c:v>23.960070000000002</c:v>
                </c:pt>
                <c:pt idx="8050">
                  <c:v>23.992170000000002</c:v>
                </c:pt>
                <c:pt idx="8051">
                  <c:v>23.9786</c:v>
                </c:pt>
                <c:pt idx="8052">
                  <c:v>24.015609999999999</c:v>
                </c:pt>
                <c:pt idx="8053">
                  <c:v>24.05049</c:v>
                </c:pt>
                <c:pt idx="8054">
                  <c:v>23.9953</c:v>
                </c:pt>
                <c:pt idx="8055">
                  <c:v>23.982710000000001</c:v>
                </c:pt>
                <c:pt idx="8056">
                  <c:v>23.97663</c:v>
                </c:pt>
                <c:pt idx="8057">
                  <c:v>23.982469999999999</c:v>
                </c:pt>
                <c:pt idx="8058">
                  <c:v>24.008099999999999</c:v>
                </c:pt>
                <c:pt idx="8059">
                  <c:v>24.01699</c:v>
                </c:pt>
                <c:pt idx="8060">
                  <c:v>23.958649999999999</c:v>
                </c:pt>
                <c:pt idx="8061">
                  <c:v>23.95176</c:v>
                </c:pt>
                <c:pt idx="8062">
                  <c:v>24.00628</c:v>
                </c:pt>
                <c:pt idx="8063">
                  <c:v>23.951070000000001</c:v>
                </c:pt>
                <c:pt idx="8064">
                  <c:v>23.974519999999998</c:v>
                </c:pt>
                <c:pt idx="8065">
                  <c:v>24.006450000000001</c:v>
                </c:pt>
                <c:pt idx="8066">
                  <c:v>23.996860000000002</c:v>
                </c:pt>
                <c:pt idx="8067">
                  <c:v>24.018160000000002</c:v>
                </c:pt>
                <c:pt idx="8068">
                  <c:v>24.000150000000001</c:v>
                </c:pt>
                <c:pt idx="8069">
                  <c:v>24.03275</c:v>
                </c:pt>
                <c:pt idx="8070">
                  <c:v>23.998830000000002</c:v>
                </c:pt>
                <c:pt idx="8071">
                  <c:v>23.966819999999998</c:v>
                </c:pt>
                <c:pt idx="8072">
                  <c:v>24.056290000000001</c:v>
                </c:pt>
                <c:pt idx="8073">
                  <c:v>24.010649999999998</c:v>
                </c:pt>
                <c:pt idx="8074">
                  <c:v>24.004930000000002</c:v>
                </c:pt>
                <c:pt idx="8075">
                  <c:v>23.96566</c:v>
                </c:pt>
                <c:pt idx="8076">
                  <c:v>23.937429999999999</c:v>
                </c:pt>
                <c:pt idx="8077">
                  <c:v>23.977180000000001</c:v>
                </c:pt>
                <c:pt idx="8078">
                  <c:v>24.01831</c:v>
                </c:pt>
                <c:pt idx="8079">
                  <c:v>24.006489999999999</c:v>
                </c:pt>
                <c:pt idx="8080">
                  <c:v>23.990819999999999</c:v>
                </c:pt>
                <c:pt idx="8081">
                  <c:v>23.993839999999999</c:v>
                </c:pt>
                <c:pt idx="8082">
                  <c:v>23.993300000000001</c:v>
                </c:pt>
                <c:pt idx="8083">
                  <c:v>24.021550000000001</c:v>
                </c:pt>
                <c:pt idx="8084">
                  <c:v>23.987680000000001</c:v>
                </c:pt>
                <c:pt idx="8085">
                  <c:v>24.02392</c:v>
                </c:pt>
                <c:pt idx="8086">
                  <c:v>23.960149999999999</c:v>
                </c:pt>
                <c:pt idx="8087">
                  <c:v>23.950880000000002</c:v>
                </c:pt>
                <c:pt idx="8088">
                  <c:v>23.95712</c:v>
                </c:pt>
                <c:pt idx="8089">
                  <c:v>23.958590000000001</c:v>
                </c:pt>
                <c:pt idx="8090">
                  <c:v>23.967079999999999</c:v>
                </c:pt>
                <c:pt idx="8091">
                  <c:v>23.907540000000001</c:v>
                </c:pt>
                <c:pt idx="8092">
                  <c:v>23.965399999999999</c:v>
                </c:pt>
                <c:pt idx="8093">
                  <c:v>23.939979999999998</c:v>
                </c:pt>
                <c:pt idx="8094">
                  <c:v>23.937580000000001</c:v>
                </c:pt>
                <c:pt idx="8095">
                  <c:v>23.92916</c:v>
                </c:pt>
                <c:pt idx="8096">
                  <c:v>24.006820000000001</c:v>
                </c:pt>
                <c:pt idx="8097">
                  <c:v>24.006239999999998</c:v>
                </c:pt>
                <c:pt idx="8098">
                  <c:v>23.959099999999999</c:v>
                </c:pt>
                <c:pt idx="8099">
                  <c:v>23.964860000000002</c:v>
                </c:pt>
                <c:pt idx="8100">
                  <c:v>23.99136</c:v>
                </c:pt>
                <c:pt idx="8101">
                  <c:v>24.001529999999999</c:v>
                </c:pt>
                <c:pt idx="8102">
                  <c:v>23.909690000000001</c:v>
                </c:pt>
                <c:pt idx="8103">
                  <c:v>23.93525</c:v>
                </c:pt>
                <c:pt idx="8104">
                  <c:v>24.023109999999999</c:v>
                </c:pt>
                <c:pt idx="8105">
                  <c:v>24.005099999999999</c:v>
                </c:pt>
                <c:pt idx="8106">
                  <c:v>24.04485</c:v>
                </c:pt>
                <c:pt idx="8107">
                  <c:v>24.069500000000001</c:v>
                </c:pt>
                <c:pt idx="8108">
                  <c:v>23.98152</c:v>
                </c:pt>
                <c:pt idx="8109">
                  <c:v>23.897870000000001</c:v>
                </c:pt>
                <c:pt idx="8110">
                  <c:v>23.925229999999999</c:v>
                </c:pt>
                <c:pt idx="8111">
                  <c:v>23.984179999999999</c:v>
                </c:pt>
                <c:pt idx="8112">
                  <c:v>23.994160000000001</c:v>
                </c:pt>
                <c:pt idx="8113">
                  <c:v>23.951149999999998</c:v>
                </c:pt>
                <c:pt idx="8114">
                  <c:v>24.005870000000002</c:v>
                </c:pt>
                <c:pt idx="8115">
                  <c:v>23.987390000000001</c:v>
                </c:pt>
                <c:pt idx="8116">
                  <c:v>23.964860000000002</c:v>
                </c:pt>
                <c:pt idx="8117">
                  <c:v>23.976150000000001</c:v>
                </c:pt>
                <c:pt idx="8118">
                  <c:v>24.00207</c:v>
                </c:pt>
                <c:pt idx="8119">
                  <c:v>24.018190000000001</c:v>
                </c:pt>
                <c:pt idx="8120">
                  <c:v>23.991720000000001</c:v>
                </c:pt>
                <c:pt idx="8121">
                  <c:v>24.012460000000001</c:v>
                </c:pt>
                <c:pt idx="8122">
                  <c:v>24.04364</c:v>
                </c:pt>
                <c:pt idx="8123">
                  <c:v>23.999590000000001</c:v>
                </c:pt>
                <c:pt idx="8124">
                  <c:v>24.00029</c:v>
                </c:pt>
                <c:pt idx="8125">
                  <c:v>23.980630000000001</c:v>
                </c:pt>
                <c:pt idx="8126">
                  <c:v>24.021429999999999</c:v>
                </c:pt>
                <c:pt idx="8127">
                  <c:v>23.974769999999999</c:v>
                </c:pt>
                <c:pt idx="8128">
                  <c:v>24.00816</c:v>
                </c:pt>
                <c:pt idx="8129">
                  <c:v>23.938890000000001</c:v>
                </c:pt>
                <c:pt idx="8130">
                  <c:v>23.9589</c:v>
                </c:pt>
                <c:pt idx="8131">
                  <c:v>24.001200000000001</c:v>
                </c:pt>
                <c:pt idx="8132">
                  <c:v>23.991389999999999</c:v>
                </c:pt>
                <c:pt idx="8133">
                  <c:v>24.00507</c:v>
                </c:pt>
                <c:pt idx="8134">
                  <c:v>24.010429999999999</c:v>
                </c:pt>
                <c:pt idx="8135">
                  <c:v>23.980779999999999</c:v>
                </c:pt>
                <c:pt idx="8136">
                  <c:v>23.93046</c:v>
                </c:pt>
                <c:pt idx="8137">
                  <c:v>23.960989999999999</c:v>
                </c:pt>
                <c:pt idx="8138">
                  <c:v>23.941379999999999</c:v>
                </c:pt>
                <c:pt idx="8139">
                  <c:v>23.919460000000001</c:v>
                </c:pt>
                <c:pt idx="8140">
                  <c:v>24.031400000000001</c:v>
                </c:pt>
                <c:pt idx="8141">
                  <c:v>24.032640000000001</c:v>
                </c:pt>
                <c:pt idx="8142">
                  <c:v>23.983219999999999</c:v>
                </c:pt>
                <c:pt idx="8143">
                  <c:v>23.97138</c:v>
                </c:pt>
                <c:pt idx="8144">
                  <c:v>24.015750000000001</c:v>
                </c:pt>
                <c:pt idx="8145">
                  <c:v>24.00273</c:v>
                </c:pt>
                <c:pt idx="8146">
                  <c:v>23.999849999999999</c:v>
                </c:pt>
                <c:pt idx="8147">
                  <c:v>24.01098</c:v>
                </c:pt>
                <c:pt idx="8148">
                  <c:v>24.040369999999999</c:v>
                </c:pt>
                <c:pt idx="8149">
                  <c:v>24.016120000000001</c:v>
                </c:pt>
                <c:pt idx="8150">
                  <c:v>23.990559999999999</c:v>
                </c:pt>
                <c:pt idx="8151">
                  <c:v>23.991029999999999</c:v>
                </c:pt>
                <c:pt idx="8152">
                  <c:v>23.990400000000001</c:v>
                </c:pt>
                <c:pt idx="8153">
                  <c:v>24.012689999999999</c:v>
                </c:pt>
                <c:pt idx="8154">
                  <c:v>24.005400000000002</c:v>
                </c:pt>
                <c:pt idx="8155">
                  <c:v>23.96358</c:v>
                </c:pt>
                <c:pt idx="8156">
                  <c:v>24.01174</c:v>
                </c:pt>
                <c:pt idx="8157">
                  <c:v>23.990449999999999</c:v>
                </c:pt>
                <c:pt idx="8158">
                  <c:v>23.99428</c:v>
                </c:pt>
                <c:pt idx="8159">
                  <c:v>23.94819</c:v>
                </c:pt>
                <c:pt idx="8160">
                  <c:v>23.984000000000002</c:v>
                </c:pt>
                <c:pt idx="8161">
                  <c:v>23.856190000000002</c:v>
                </c:pt>
                <c:pt idx="8162">
                  <c:v>23.985749999999999</c:v>
                </c:pt>
                <c:pt idx="8163">
                  <c:v>23.907540000000001</c:v>
                </c:pt>
                <c:pt idx="8164">
                  <c:v>23.91377</c:v>
                </c:pt>
                <c:pt idx="8165">
                  <c:v>23.944430000000001</c:v>
                </c:pt>
                <c:pt idx="8166">
                  <c:v>23.934190000000001</c:v>
                </c:pt>
                <c:pt idx="8167">
                  <c:v>23.876329999999999</c:v>
                </c:pt>
                <c:pt idx="8168">
                  <c:v>23.904029999999999</c:v>
                </c:pt>
                <c:pt idx="8169">
                  <c:v>23.9861</c:v>
                </c:pt>
                <c:pt idx="8170">
                  <c:v>24.015889999999999</c:v>
                </c:pt>
                <c:pt idx="8171">
                  <c:v>24.05491</c:v>
                </c:pt>
                <c:pt idx="8172">
                  <c:v>23.95993</c:v>
                </c:pt>
                <c:pt idx="8173">
                  <c:v>23.99183</c:v>
                </c:pt>
                <c:pt idx="8174">
                  <c:v>23.939769999999999</c:v>
                </c:pt>
                <c:pt idx="8175">
                  <c:v>23.929770000000001</c:v>
                </c:pt>
                <c:pt idx="8176">
                  <c:v>23.969809999999999</c:v>
                </c:pt>
                <c:pt idx="8177">
                  <c:v>24.000800000000002</c:v>
                </c:pt>
                <c:pt idx="8178">
                  <c:v>23.981870000000001</c:v>
                </c:pt>
                <c:pt idx="8179">
                  <c:v>23.988810000000001</c:v>
                </c:pt>
                <c:pt idx="8180">
                  <c:v>24.048010000000001</c:v>
                </c:pt>
                <c:pt idx="8181">
                  <c:v>24.015640000000001</c:v>
                </c:pt>
                <c:pt idx="8182">
                  <c:v>24.021470000000001</c:v>
                </c:pt>
                <c:pt idx="8183">
                  <c:v>23.954139999999999</c:v>
                </c:pt>
                <c:pt idx="8184">
                  <c:v>23.983270000000001</c:v>
                </c:pt>
                <c:pt idx="8185">
                  <c:v>23.955159999999999</c:v>
                </c:pt>
                <c:pt idx="8186">
                  <c:v>23.872610000000002</c:v>
                </c:pt>
                <c:pt idx="8187">
                  <c:v>23.97485</c:v>
                </c:pt>
                <c:pt idx="8188">
                  <c:v>23.953040000000001</c:v>
                </c:pt>
                <c:pt idx="8189">
                  <c:v>23.914650000000002</c:v>
                </c:pt>
                <c:pt idx="8190">
                  <c:v>23.948039999999999</c:v>
                </c:pt>
                <c:pt idx="8191">
                  <c:v>23.941109999999998</c:v>
                </c:pt>
                <c:pt idx="8192">
                  <c:v>23.921579999999999</c:v>
                </c:pt>
                <c:pt idx="8193">
                  <c:v>23.92548</c:v>
                </c:pt>
                <c:pt idx="8194">
                  <c:v>23.915600000000001</c:v>
                </c:pt>
                <c:pt idx="8195">
                  <c:v>23.925550000000001</c:v>
                </c:pt>
                <c:pt idx="8196">
                  <c:v>24.005949999999999</c:v>
                </c:pt>
                <c:pt idx="8197">
                  <c:v>23.978529999999999</c:v>
                </c:pt>
                <c:pt idx="8198">
                  <c:v>23.822800000000001</c:v>
                </c:pt>
                <c:pt idx="8199">
                  <c:v>23.83418</c:v>
                </c:pt>
                <c:pt idx="8200">
                  <c:v>24.024719999999999</c:v>
                </c:pt>
                <c:pt idx="8201">
                  <c:v>23.994340000000001</c:v>
                </c:pt>
                <c:pt idx="8202">
                  <c:v>23.991969999999998</c:v>
                </c:pt>
                <c:pt idx="8203">
                  <c:v>24.031389999999998</c:v>
                </c:pt>
                <c:pt idx="8204">
                  <c:v>23.97222</c:v>
                </c:pt>
                <c:pt idx="8205">
                  <c:v>23.996469999999999</c:v>
                </c:pt>
                <c:pt idx="8206">
                  <c:v>23.978850000000001</c:v>
                </c:pt>
                <c:pt idx="8207">
                  <c:v>23.948270000000001</c:v>
                </c:pt>
                <c:pt idx="8208">
                  <c:v>23.976230000000001</c:v>
                </c:pt>
                <c:pt idx="8209">
                  <c:v>24.035399999999999</c:v>
                </c:pt>
                <c:pt idx="8210">
                  <c:v>24.02797</c:v>
                </c:pt>
                <c:pt idx="8211">
                  <c:v>24.00601</c:v>
                </c:pt>
                <c:pt idx="8212">
                  <c:v>23.879899999999999</c:v>
                </c:pt>
                <c:pt idx="8213">
                  <c:v>23.894950000000001</c:v>
                </c:pt>
                <c:pt idx="8214">
                  <c:v>23.869399999999999</c:v>
                </c:pt>
                <c:pt idx="8215">
                  <c:v>24.00554</c:v>
                </c:pt>
                <c:pt idx="8216">
                  <c:v>24.015940000000001</c:v>
                </c:pt>
                <c:pt idx="8217">
                  <c:v>23.975359999999998</c:v>
                </c:pt>
                <c:pt idx="8218">
                  <c:v>23.968360000000001</c:v>
                </c:pt>
                <c:pt idx="8219">
                  <c:v>23.99333</c:v>
                </c:pt>
                <c:pt idx="8220">
                  <c:v>23.961819999999999</c:v>
                </c:pt>
                <c:pt idx="8221">
                  <c:v>23.975020000000001</c:v>
                </c:pt>
                <c:pt idx="8222">
                  <c:v>23.901520000000001</c:v>
                </c:pt>
                <c:pt idx="8223">
                  <c:v>23.936450000000001</c:v>
                </c:pt>
                <c:pt idx="8224">
                  <c:v>24.008610000000001</c:v>
                </c:pt>
                <c:pt idx="8225">
                  <c:v>23.902280000000001</c:v>
                </c:pt>
                <c:pt idx="8226">
                  <c:v>23.942209999999999</c:v>
                </c:pt>
                <c:pt idx="8227">
                  <c:v>23.864439999999998</c:v>
                </c:pt>
                <c:pt idx="8228">
                  <c:v>23.925540000000002</c:v>
                </c:pt>
                <c:pt idx="8229">
                  <c:v>23.971329999999998</c:v>
                </c:pt>
                <c:pt idx="8230">
                  <c:v>23.927620000000001</c:v>
                </c:pt>
                <c:pt idx="8231">
                  <c:v>23.9161</c:v>
                </c:pt>
                <c:pt idx="8232">
                  <c:v>23.952780000000001</c:v>
                </c:pt>
                <c:pt idx="8233">
                  <c:v>23.97174</c:v>
                </c:pt>
                <c:pt idx="8234">
                  <c:v>23.93768</c:v>
                </c:pt>
                <c:pt idx="8235">
                  <c:v>23.912310000000002</c:v>
                </c:pt>
                <c:pt idx="8236">
                  <c:v>23.914570000000001</c:v>
                </c:pt>
                <c:pt idx="8237">
                  <c:v>23.953330000000001</c:v>
                </c:pt>
                <c:pt idx="8238">
                  <c:v>23.970400000000001</c:v>
                </c:pt>
                <c:pt idx="8239">
                  <c:v>23.952380000000002</c:v>
                </c:pt>
                <c:pt idx="8240">
                  <c:v>23.905239999999999</c:v>
                </c:pt>
                <c:pt idx="8241">
                  <c:v>23.896889999999999</c:v>
                </c:pt>
                <c:pt idx="8242">
                  <c:v>23.773510000000002</c:v>
                </c:pt>
                <c:pt idx="8243">
                  <c:v>23.925439999999998</c:v>
                </c:pt>
                <c:pt idx="8244">
                  <c:v>23.865500000000001</c:v>
                </c:pt>
                <c:pt idx="8245">
                  <c:v>23.926200000000001</c:v>
                </c:pt>
                <c:pt idx="8246">
                  <c:v>23.93918</c:v>
                </c:pt>
                <c:pt idx="8247">
                  <c:v>23.937550000000002</c:v>
                </c:pt>
                <c:pt idx="8248">
                  <c:v>23.946829999999999</c:v>
                </c:pt>
                <c:pt idx="8249">
                  <c:v>23.884930000000001</c:v>
                </c:pt>
                <c:pt idx="8250">
                  <c:v>23.95945</c:v>
                </c:pt>
                <c:pt idx="8251">
                  <c:v>23.915880000000001</c:v>
                </c:pt>
                <c:pt idx="8252">
                  <c:v>23.946950000000001</c:v>
                </c:pt>
                <c:pt idx="8253">
                  <c:v>23.965499999999999</c:v>
                </c:pt>
                <c:pt idx="8254">
                  <c:v>23.948080000000001</c:v>
                </c:pt>
                <c:pt idx="8255">
                  <c:v>23.940560000000001</c:v>
                </c:pt>
                <c:pt idx="8256">
                  <c:v>23.97616</c:v>
                </c:pt>
                <c:pt idx="8257">
                  <c:v>24.002410000000001</c:v>
                </c:pt>
                <c:pt idx="8258">
                  <c:v>23.96762</c:v>
                </c:pt>
                <c:pt idx="8259">
                  <c:v>23.957660000000001</c:v>
                </c:pt>
                <c:pt idx="8260">
                  <c:v>23.972100000000001</c:v>
                </c:pt>
                <c:pt idx="8261">
                  <c:v>24.010940000000002</c:v>
                </c:pt>
                <c:pt idx="8262">
                  <c:v>24.005140000000001</c:v>
                </c:pt>
                <c:pt idx="8263">
                  <c:v>23.952929999999999</c:v>
                </c:pt>
                <c:pt idx="8264">
                  <c:v>23.996030000000001</c:v>
                </c:pt>
                <c:pt idx="8265">
                  <c:v>24.014700000000001</c:v>
                </c:pt>
                <c:pt idx="8266">
                  <c:v>23.956209999999999</c:v>
                </c:pt>
                <c:pt idx="8267">
                  <c:v>23.97298</c:v>
                </c:pt>
                <c:pt idx="8268">
                  <c:v>23.94163</c:v>
                </c:pt>
                <c:pt idx="8269">
                  <c:v>23.94286</c:v>
                </c:pt>
                <c:pt idx="8270">
                  <c:v>23.960439999999998</c:v>
                </c:pt>
                <c:pt idx="8271">
                  <c:v>23.974409999999999</c:v>
                </c:pt>
                <c:pt idx="8272">
                  <c:v>23.94961</c:v>
                </c:pt>
                <c:pt idx="8273">
                  <c:v>23.948910000000001</c:v>
                </c:pt>
                <c:pt idx="8274">
                  <c:v>23.968720000000001</c:v>
                </c:pt>
                <c:pt idx="8275">
                  <c:v>23.875229999999998</c:v>
                </c:pt>
                <c:pt idx="8276">
                  <c:v>23.911760000000001</c:v>
                </c:pt>
                <c:pt idx="8277">
                  <c:v>23.905639999999998</c:v>
                </c:pt>
                <c:pt idx="8278">
                  <c:v>23.879200000000001</c:v>
                </c:pt>
                <c:pt idx="8279">
                  <c:v>23.981470000000002</c:v>
                </c:pt>
                <c:pt idx="8280">
                  <c:v>23.974360000000001</c:v>
                </c:pt>
                <c:pt idx="8281">
                  <c:v>23.959160000000001</c:v>
                </c:pt>
                <c:pt idx="8282">
                  <c:v>23.855360000000001</c:v>
                </c:pt>
                <c:pt idx="8283">
                  <c:v>23.938890000000001</c:v>
                </c:pt>
                <c:pt idx="8284">
                  <c:v>23.922000000000001</c:v>
                </c:pt>
                <c:pt idx="8285">
                  <c:v>23.87388</c:v>
                </c:pt>
                <c:pt idx="8286">
                  <c:v>23.88937</c:v>
                </c:pt>
                <c:pt idx="8287">
                  <c:v>23.960799999999999</c:v>
                </c:pt>
                <c:pt idx="8288">
                  <c:v>23.967590000000001</c:v>
                </c:pt>
                <c:pt idx="8289">
                  <c:v>23.96059</c:v>
                </c:pt>
                <c:pt idx="8290">
                  <c:v>23.95168</c:v>
                </c:pt>
                <c:pt idx="8291">
                  <c:v>24.004300000000001</c:v>
                </c:pt>
                <c:pt idx="8292">
                  <c:v>23.899920000000002</c:v>
                </c:pt>
                <c:pt idx="8293">
                  <c:v>23.937860000000001</c:v>
                </c:pt>
                <c:pt idx="8294">
                  <c:v>23.901450000000001</c:v>
                </c:pt>
                <c:pt idx="8295">
                  <c:v>23.914570000000001</c:v>
                </c:pt>
                <c:pt idx="8296">
                  <c:v>23.853449999999999</c:v>
                </c:pt>
                <c:pt idx="8297">
                  <c:v>23.920770000000001</c:v>
                </c:pt>
                <c:pt idx="8298">
                  <c:v>23.954350000000002</c:v>
                </c:pt>
                <c:pt idx="8299">
                  <c:v>23.920870000000001</c:v>
                </c:pt>
                <c:pt idx="8300">
                  <c:v>23.884630000000001</c:v>
                </c:pt>
                <c:pt idx="8301">
                  <c:v>23.879169999999998</c:v>
                </c:pt>
                <c:pt idx="8302">
                  <c:v>23.932510000000001</c:v>
                </c:pt>
                <c:pt idx="8303">
                  <c:v>23.97946</c:v>
                </c:pt>
                <c:pt idx="8304">
                  <c:v>23.924130000000002</c:v>
                </c:pt>
                <c:pt idx="8305">
                  <c:v>23.94604</c:v>
                </c:pt>
                <c:pt idx="8306">
                  <c:v>23.914390000000001</c:v>
                </c:pt>
                <c:pt idx="8307">
                  <c:v>23.920660000000002</c:v>
                </c:pt>
                <c:pt idx="8308">
                  <c:v>23.93582</c:v>
                </c:pt>
                <c:pt idx="8309">
                  <c:v>23.929449999999999</c:v>
                </c:pt>
                <c:pt idx="8310">
                  <c:v>23.956099999999999</c:v>
                </c:pt>
                <c:pt idx="8311">
                  <c:v>23.892869999999998</c:v>
                </c:pt>
                <c:pt idx="8312">
                  <c:v>23.8581</c:v>
                </c:pt>
                <c:pt idx="8313">
                  <c:v>23.941330000000001</c:v>
                </c:pt>
                <c:pt idx="8314">
                  <c:v>23.805589999999999</c:v>
                </c:pt>
                <c:pt idx="8315">
                  <c:v>23.97203</c:v>
                </c:pt>
                <c:pt idx="8316">
                  <c:v>23.919930000000001</c:v>
                </c:pt>
                <c:pt idx="8317">
                  <c:v>23.92493</c:v>
                </c:pt>
                <c:pt idx="8318">
                  <c:v>23.889479999999999</c:v>
                </c:pt>
                <c:pt idx="8319">
                  <c:v>23.8931</c:v>
                </c:pt>
                <c:pt idx="8320">
                  <c:v>23.942820000000001</c:v>
                </c:pt>
                <c:pt idx="8321">
                  <c:v>23.90268</c:v>
                </c:pt>
                <c:pt idx="8322">
                  <c:v>23.899260000000002</c:v>
                </c:pt>
                <c:pt idx="8323">
                  <c:v>23.923929999999999</c:v>
                </c:pt>
                <c:pt idx="8324">
                  <c:v>23.9024</c:v>
                </c:pt>
                <c:pt idx="8325">
                  <c:v>23.892659999999999</c:v>
                </c:pt>
                <c:pt idx="8326">
                  <c:v>23.878620000000002</c:v>
                </c:pt>
                <c:pt idx="8327">
                  <c:v>23.939</c:v>
                </c:pt>
                <c:pt idx="8328">
                  <c:v>23.924199999999999</c:v>
                </c:pt>
                <c:pt idx="8329">
                  <c:v>23.890730000000001</c:v>
                </c:pt>
                <c:pt idx="8330">
                  <c:v>23.92314</c:v>
                </c:pt>
                <c:pt idx="8331">
                  <c:v>23.879169999999998</c:v>
                </c:pt>
                <c:pt idx="8332">
                  <c:v>23.887329999999999</c:v>
                </c:pt>
                <c:pt idx="8333">
                  <c:v>23.917090000000002</c:v>
                </c:pt>
                <c:pt idx="8334">
                  <c:v>23.913540000000001</c:v>
                </c:pt>
                <c:pt idx="8335">
                  <c:v>23.916360000000001</c:v>
                </c:pt>
                <c:pt idx="8336">
                  <c:v>23.939440000000001</c:v>
                </c:pt>
                <c:pt idx="8337">
                  <c:v>23.887699999999999</c:v>
                </c:pt>
                <c:pt idx="8338">
                  <c:v>23.898160000000001</c:v>
                </c:pt>
                <c:pt idx="8339">
                  <c:v>23.88252</c:v>
                </c:pt>
                <c:pt idx="8340">
                  <c:v>23.858419999999999</c:v>
                </c:pt>
                <c:pt idx="8341">
                  <c:v>23.93346</c:v>
                </c:pt>
                <c:pt idx="8342">
                  <c:v>23.907450000000001</c:v>
                </c:pt>
                <c:pt idx="8343">
                  <c:v>23.91967</c:v>
                </c:pt>
                <c:pt idx="8344">
                  <c:v>23.90202</c:v>
                </c:pt>
                <c:pt idx="8345">
                  <c:v>23.8581</c:v>
                </c:pt>
                <c:pt idx="8346">
                  <c:v>23.916160000000001</c:v>
                </c:pt>
                <c:pt idx="8347">
                  <c:v>23.932580000000002</c:v>
                </c:pt>
                <c:pt idx="8348">
                  <c:v>23.928429999999999</c:v>
                </c:pt>
                <c:pt idx="8349">
                  <c:v>23.87818</c:v>
                </c:pt>
                <c:pt idx="8350">
                  <c:v>23.856200000000001</c:v>
                </c:pt>
                <c:pt idx="8351">
                  <c:v>23.897349999999999</c:v>
                </c:pt>
                <c:pt idx="8352">
                  <c:v>23.879339999999999</c:v>
                </c:pt>
                <c:pt idx="8353">
                  <c:v>23.90042</c:v>
                </c:pt>
                <c:pt idx="8354">
                  <c:v>23.880220000000001</c:v>
                </c:pt>
                <c:pt idx="8355">
                  <c:v>23.847069999999999</c:v>
                </c:pt>
                <c:pt idx="8356">
                  <c:v>23.78753</c:v>
                </c:pt>
                <c:pt idx="8357">
                  <c:v>23.822579999999999</c:v>
                </c:pt>
                <c:pt idx="8358">
                  <c:v>23.87424</c:v>
                </c:pt>
                <c:pt idx="8359">
                  <c:v>23.848749999999999</c:v>
                </c:pt>
                <c:pt idx="8360">
                  <c:v>23.856549999999999</c:v>
                </c:pt>
                <c:pt idx="8361">
                  <c:v>23.84084</c:v>
                </c:pt>
                <c:pt idx="8362">
                  <c:v>23.866150000000001</c:v>
                </c:pt>
                <c:pt idx="8363">
                  <c:v>23.874749999999999</c:v>
                </c:pt>
                <c:pt idx="8364">
                  <c:v>23.877089999999999</c:v>
                </c:pt>
                <c:pt idx="8365">
                  <c:v>23.843389999999999</c:v>
                </c:pt>
                <c:pt idx="8366">
                  <c:v>23.825199999999999</c:v>
                </c:pt>
                <c:pt idx="8367">
                  <c:v>23.806789999999999</c:v>
                </c:pt>
                <c:pt idx="8368">
                  <c:v>23.805040000000002</c:v>
                </c:pt>
                <c:pt idx="8369">
                  <c:v>23.84562</c:v>
                </c:pt>
                <c:pt idx="8370">
                  <c:v>23.87304</c:v>
                </c:pt>
                <c:pt idx="8371">
                  <c:v>23.862639999999999</c:v>
                </c:pt>
                <c:pt idx="8372">
                  <c:v>23.916250000000002</c:v>
                </c:pt>
                <c:pt idx="8373">
                  <c:v>23.876899999999999</c:v>
                </c:pt>
                <c:pt idx="8374">
                  <c:v>23.9313</c:v>
                </c:pt>
                <c:pt idx="8375">
                  <c:v>23.958100000000002</c:v>
                </c:pt>
                <c:pt idx="8376">
                  <c:v>23.91996</c:v>
                </c:pt>
                <c:pt idx="8377">
                  <c:v>23.895240000000001</c:v>
                </c:pt>
                <c:pt idx="8378">
                  <c:v>23.927440000000001</c:v>
                </c:pt>
                <c:pt idx="8379">
                  <c:v>23.924009999999999</c:v>
                </c:pt>
                <c:pt idx="8380">
                  <c:v>23.894079999999999</c:v>
                </c:pt>
                <c:pt idx="8381">
                  <c:v>23.865780000000001</c:v>
                </c:pt>
                <c:pt idx="8382">
                  <c:v>23.886790000000001</c:v>
                </c:pt>
                <c:pt idx="8383">
                  <c:v>23.93366</c:v>
                </c:pt>
                <c:pt idx="8384">
                  <c:v>23.9453</c:v>
                </c:pt>
                <c:pt idx="8385">
                  <c:v>23.945879999999999</c:v>
                </c:pt>
                <c:pt idx="8386">
                  <c:v>23.953869999999998</c:v>
                </c:pt>
                <c:pt idx="8387">
                  <c:v>23.94858</c:v>
                </c:pt>
                <c:pt idx="8388">
                  <c:v>23.788630000000001</c:v>
                </c:pt>
                <c:pt idx="8389">
                  <c:v>23.867170000000002</c:v>
                </c:pt>
                <c:pt idx="8390">
                  <c:v>23.894549999999999</c:v>
                </c:pt>
                <c:pt idx="8391">
                  <c:v>23.8644</c:v>
                </c:pt>
                <c:pt idx="8392">
                  <c:v>23.88259</c:v>
                </c:pt>
                <c:pt idx="8393">
                  <c:v>23.927720000000001</c:v>
                </c:pt>
                <c:pt idx="8394">
                  <c:v>23.8384</c:v>
                </c:pt>
                <c:pt idx="8395">
                  <c:v>23.877379999999999</c:v>
                </c:pt>
                <c:pt idx="8396">
                  <c:v>23.904610000000002</c:v>
                </c:pt>
                <c:pt idx="8397">
                  <c:v>23.92765</c:v>
                </c:pt>
                <c:pt idx="8398">
                  <c:v>23.88907</c:v>
                </c:pt>
                <c:pt idx="8399">
                  <c:v>23.844919999999998</c:v>
                </c:pt>
                <c:pt idx="8400">
                  <c:v>23.896039999999999</c:v>
                </c:pt>
                <c:pt idx="8401">
                  <c:v>23.918140000000001</c:v>
                </c:pt>
                <c:pt idx="8402">
                  <c:v>23.87257</c:v>
                </c:pt>
                <c:pt idx="8403">
                  <c:v>23.882370000000002</c:v>
                </c:pt>
                <c:pt idx="8404">
                  <c:v>23.88777</c:v>
                </c:pt>
                <c:pt idx="8405">
                  <c:v>23.955069999999999</c:v>
                </c:pt>
                <c:pt idx="8406">
                  <c:v>23.871970000000001</c:v>
                </c:pt>
                <c:pt idx="8407">
                  <c:v>23.883870000000002</c:v>
                </c:pt>
                <c:pt idx="8408">
                  <c:v>23.888500000000001</c:v>
                </c:pt>
                <c:pt idx="8409">
                  <c:v>23.841750000000001</c:v>
                </c:pt>
                <c:pt idx="8410">
                  <c:v>23.84262</c:v>
                </c:pt>
                <c:pt idx="8411">
                  <c:v>23.875979999999998</c:v>
                </c:pt>
                <c:pt idx="8412">
                  <c:v>23.831029999999998</c:v>
                </c:pt>
                <c:pt idx="8413">
                  <c:v>23.871169999999999</c:v>
                </c:pt>
                <c:pt idx="8414">
                  <c:v>23.907599999999999</c:v>
                </c:pt>
                <c:pt idx="8415">
                  <c:v>23.882580000000001</c:v>
                </c:pt>
                <c:pt idx="8416">
                  <c:v>23.89517</c:v>
                </c:pt>
                <c:pt idx="8417">
                  <c:v>23.884989999999998</c:v>
                </c:pt>
                <c:pt idx="8418">
                  <c:v>23.839490000000001</c:v>
                </c:pt>
                <c:pt idx="8419">
                  <c:v>23.858779999999999</c:v>
                </c:pt>
                <c:pt idx="8420">
                  <c:v>23.889520000000001</c:v>
                </c:pt>
                <c:pt idx="8421">
                  <c:v>23.888780000000001</c:v>
                </c:pt>
                <c:pt idx="8422">
                  <c:v>23.879200000000001</c:v>
                </c:pt>
                <c:pt idx="8423">
                  <c:v>23.872440000000001</c:v>
                </c:pt>
                <c:pt idx="8424">
                  <c:v>23.927209999999999</c:v>
                </c:pt>
                <c:pt idx="8425">
                  <c:v>23.85904</c:v>
                </c:pt>
                <c:pt idx="8426">
                  <c:v>23.862100000000002</c:v>
                </c:pt>
                <c:pt idx="8427">
                  <c:v>23.863189999999999</c:v>
                </c:pt>
                <c:pt idx="8428">
                  <c:v>23.846409999999999</c:v>
                </c:pt>
                <c:pt idx="8429">
                  <c:v>23.865179999999999</c:v>
                </c:pt>
                <c:pt idx="8430">
                  <c:v>23.863759999999999</c:v>
                </c:pt>
                <c:pt idx="8431">
                  <c:v>23.85652</c:v>
                </c:pt>
                <c:pt idx="8432">
                  <c:v>23.847799999999999</c:v>
                </c:pt>
                <c:pt idx="8433">
                  <c:v>23.848859999999998</c:v>
                </c:pt>
                <c:pt idx="8434">
                  <c:v>23.86234</c:v>
                </c:pt>
                <c:pt idx="8435">
                  <c:v>23.901250000000001</c:v>
                </c:pt>
                <c:pt idx="8436">
                  <c:v>23.905670000000001</c:v>
                </c:pt>
                <c:pt idx="8437">
                  <c:v>23.905560000000001</c:v>
                </c:pt>
                <c:pt idx="8438">
                  <c:v>23.878060000000001</c:v>
                </c:pt>
                <c:pt idx="8439">
                  <c:v>23.846959999999999</c:v>
                </c:pt>
                <c:pt idx="8440">
                  <c:v>23.893619999999999</c:v>
                </c:pt>
                <c:pt idx="8441">
                  <c:v>23.879549999999998</c:v>
                </c:pt>
                <c:pt idx="8442">
                  <c:v>23.817869999999999</c:v>
                </c:pt>
                <c:pt idx="8443">
                  <c:v>23.857060000000001</c:v>
                </c:pt>
                <c:pt idx="8444">
                  <c:v>23.73095</c:v>
                </c:pt>
                <c:pt idx="8445">
                  <c:v>23.70721</c:v>
                </c:pt>
                <c:pt idx="8446">
                  <c:v>23.738350000000001</c:v>
                </c:pt>
                <c:pt idx="8447">
                  <c:v>23.728249999999999</c:v>
                </c:pt>
                <c:pt idx="8448">
                  <c:v>23.86956</c:v>
                </c:pt>
                <c:pt idx="8449">
                  <c:v>23.87547</c:v>
                </c:pt>
                <c:pt idx="8450">
                  <c:v>23.843050000000002</c:v>
                </c:pt>
                <c:pt idx="8451">
                  <c:v>23.86909</c:v>
                </c:pt>
                <c:pt idx="8452">
                  <c:v>23.861830000000001</c:v>
                </c:pt>
                <c:pt idx="8453">
                  <c:v>23.805569999999999</c:v>
                </c:pt>
                <c:pt idx="8454">
                  <c:v>23.83342</c:v>
                </c:pt>
                <c:pt idx="8455">
                  <c:v>23.840900000000001</c:v>
                </c:pt>
                <c:pt idx="8456">
                  <c:v>23.872699999999998</c:v>
                </c:pt>
                <c:pt idx="8457">
                  <c:v>23.92305</c:v>
                </c:pt>
                <c:pt idx="8458">
                  <c:v>23.879000000000001</c:v>
                </c:pt>
                <c:pt idx="8459">
                  <c:v>23.91525</c:v>
                </c:pt>
                <c:pt idx="8460">
                  <c:v>23.86289</c:v>
                </c:pt>
                <c:pt idx="8461">
                  <c:v>23.88561</c:v>
                </c:pt>
                <c:pt idx="8462">
                  <c:v>23.812180000000001</c:v>
                </c:pt>
                <c:pt idx="8463">
                  <c:v>23.881630000000001</c:v>
                </c:pt>
                <c:pt idx="8464">
                  <c:v>23.857749999999999</c:v>
                </c:pt>
                <c:pt idx="8465">
                  <c:v>23.80875</c:v>
                </c:pt>
                <c:pt idx="8466">
                  <c:v>23.815809999999999</c:v>
                </c:pt>
                <c:pt idx="8467">
                  <c:v>23.804189999999998</c:v>
                </c:pt>
                <c:pt idx="8468">
                  <c:v>23.855340000000002</c:v>
                </c:pt>
                <c:pt idx="8469">
                  <c:v>23.817710000000002</c:v>
                </c:pt>
                <c:pt idx="8470">
                  <c:v>23.908110000000001</c:v>
                </c:pt>
                <c:pt idx="8471">
                  <c:v>23.861619999999998</c:v>
                </c:pt>
                <c:pt idx="8472">
                  <c:v>23.882110000000001</c:v>
                </c:pt>
                <c:pt idx="8473">
                  <c:v>23.90795</c:v>
                </c:pt>
                <c:pt idx="8474">
                  <c:v>23.917400000000001</c:v>
                </c:pt>
                <c:pt idx="8475">
                  <c:v>23.859490000000001</c:v>
                </c:pt>
                <c:pt idx="8476">
                  <c:v>23.846489999999999</c:v>
                </c:pt>
                <c:pt idx="8477">
                  <c:v>23.85089</c:v>
                </c:pt>
                <c:pt idx="8478">
                  <c:v>23.853670000000001</c:v>
                </c:pt>
                <c:pt idx="8479">
                  <c:v>23.842369999999999</c:v>
                </c:pt>
                <c:pt idx="8480">
                  <c:v>23.816949999999999</c:v>
                </c:pt>
                <c:pt idx="8481">
                  <c:v>23.839549999999999</c:v>
                </c:pt>
                <c:pt idx="8482">
                  <c:v>23.85783</c:v>
                </c:pt>
                <c:pt idx="8483">
                  <c:v>23.87</c:v>
                </c:pt>
                <c:pt idx="8484">
                  <c:v>23.848510000000001</c:v>
                </c:pt>
                <c:pt idx="8485">
                  <c:v>23.857569999999999</c:v>
                </c:pt>
                <c:pt idx="8486">
                  <c:v>23.86299</c:v>
                </c:pt>
                <c:pt idx="8487">
                  <c:v>23.846520000000002</c:v>
                </c:pt>
                <c:pt idx="8488">
                  <c:v>23.90992</c:v>
                </c:pt>
                <c:pt idx="8489">
                  <c:v>23.871860000000002</c:v>
                </c:pt>
                <c:pt idx="8490">
                  <c:v>23.871780000000001</c:v>
                </c:pt>
                <c:pt idx="8491">
                  <c:v>23.911819999999999</c:v>
                </c:pt>
                <c:pt idx="8492">
                  <c:v>23.882210000000001</c:v>
                </c:pt>
                <c:pt idx="8493">
                  <c:v>23.89312</c:v>
                </c:pt>
                <c:pt idx="8494">
                  <c:v>23.94295</c:v>
                </c:pt>
                <c:pt idx="8495">
                  <c:v>23.910260000000001</c:v>
                </c:pt>
                <c:pt idx="8496">
                  <c:v>23.90682</c:v>
                </c:pt>
                <c:pt idx="8497">
                  <c:v>23.90916</c:v>
                </c:pt>
                <c:pt idx="8498">
                  <c:v>23.893039999999999</c:v>
                </c:pt>
                <c:pt idx="8499">
                  <c:v>23.905719999999999</c:v>
                </c:pt>
                <c:pt idx="8500">
                  <c:v>23.898569999999999</c:v>
                </c:pt>
                <c:pt idx="8501">
                  <c:v>23.889240000000001</c:v>
                </c:pt>
                <c:pt idx="8502">
                  <c:v>23.83558</c:v>
                </c:pt>
                <c:pt idx="8503">
                  <c:v>23.867190000000001</c:v>
                </c:pt>
                <c:pt idx="8504">
                  <c:v>23.883510000000001</c:v>
                </c:pt>
                <c:pt idx="8505">
                  <c:v>23.83784</c:v>
                </c:pt>
                <c:pt idx="8506">
                  <c:v>23.81738</c:v>
                </c:pt>
                <c:pt idx="8507">
                  <c:v>23.904820000000001</c:v>
                </c:pt>
                <c:pt idx="8508">
                  <c:v>23.82901</c:v>
                </c:pt>
                <c:pt idx="8509">
                  <c:v>23.8522</c:v>
                </c:pt>
                <c:pt idx="8510">
                  <c:v>23.808309999999999</c:v>
                </c:pt>
                <c:pt idx="8511">
                  <c:v>23.798539999999999</c:v>
                </c:pt>
                <c:pt idx="8512">
                  <c:v>23.822120000000002</c:v>
                </c:pt>
                <c:pt idx="8513">
                  <c:v>23.780519999999999</c:v>
                </c:pt>
                <c:pt idx="8514">
                  <c:v>23.856100000000001</c:v>
                </c:pt>
                <c:pt idx="8515">
                  <c:v>23.81053</c:v>
                </c:pt>
                <c:pt idx="8516">
                  <c:v>23.780919999999998</c:v>
                </c:pt>
                <c:pt idx="8517">
                  <c:v>23.811150000000001</c:v>
                </c:pt>
                <c:pt idx="8518">
                  <c:v>23.76221</c:v>
                </c:pt>
                <c:pt idx="8519">
                  <c:v>23.771329999999999</c:v>
                </c:pt>
                <c:pt idx="8520">
                  <c:v>23.770600000000002</c:v>
                </c:pt>
                <c:pt idx="8521">
                  <c:v>23.759810000000002</c:v>
                </c:pt>
                <c:pt idx="8522">
                  <c:v>23.794039999999999</c:v>
                </c:pt>
                <c:pt idx="8523">
                  <c:v>23.763819999999999</c:v>
                </c:pt>
                <c:pt idx="8524">
                  <c:v>23.82085</c:v>
                </c:pt>
                <c:pt idx="8525">
                  <c:v>23.836670000000002</c:v>
                </c:pt>
                <c:pt idx="8526">
                  <c:v>23.810269999999999</c:v>
                </c:pt>
                <c:pt idx="8527">
                  <c:v>23.823399999999999</c:v>
                </c:pt>
                <c:pt idx="8528">
                  <c:v>23.68084</c:v>
                </c:pt>
                <c:pt idx="8529">
                  <c:v>23.692979999999999</c:v>
                </c:pt>
                <c:pt idx="8530">
                  <c:v>23.686879999999999</c:v>
                </c:pt>
                <c:pt idx="8531">
                  <c:v>23.652439999999999</c:v>
                </c:pt>
                <c:pt idx="8532">
                  <c:v>23.77261</c:v>
                </c:pt>
                <c:pt idx="8533">
                  <c:v>23.774280000000001</c:v>
                </c:pt>
                <c:pt idx="8534">
                  <c:v>23.838229999999999</c:v>
                </c:pt>
                <c:pt idx="8535">
                  <c:v>23.793489999999998</c:v>
                </c:pt>
                <c:pt idx="8536">
                  <c:v>23.804290000000002</c:v>
                </c:pt>
                <c:pt idx="8537">
                  <c:v>23.84731</c:v>
                </c:pt>
                <c:pt idx="8538">
                  <c:v>23.814579999999999</c:v>
                </c:pt>
                <c:pt idx="8539">
                  <c:v>23.8476</c:v>
                </c:pt>
                <c:pt idx="8540">
                  <c:v>23.832509999999999</c:v>
                </c:pt>
                <c:pt idx="8541">
                  <c:v>23.824590000000001</c:v>
                </c:pt>
                <c:pt idx="8542">
                  <c:v>23.76491</c:v>
                </c:pt>
                <c:pt idx="8543">
                  <c:v>23.783069999999999</c:v>
                </c:pt>
                <c:pt idx="8544">
                  <c:v>23.803419999999999</c:v>
                </c:pt>
                <c:pt idx="8545">
                  <c:v>23.77535</c:v>
                </c:pt>
                <c:pt idx="8546">
                  <c:v>23.785799999999998</c:v>
                </c:pt>
                <c:pt idx="8547">
                  <c:v>23.849689999999999</c:v>
                </c:pt>
                <c:pt idx="8548">
                  <c:v>23.798449999999999</c:v>
                </c:pt>
                <c:pt idx="8549">
                  <c:v>23.842289999999998</c:v>
                </c:pt>
                <c:pt idx="8550">
                  <c:v>23.81636</c:v>
                </c:pt>
                <c:pt idx="8551">
                  <c:v>23.82302</c:v>
                </c:pt>
                <c:pt idx="8552">
                  <c:v>23.818359999999998</c:v>
                </c:pt>
                <c:pt idx="8553">
                  <c:v>23.803380000000001</c:v>
                </c:pt>
                <c:pt idx="8554">
                  <c:v>23.831060000000001</c:v>
                </c:pt>
                <c:pt idx="8555">
                  <c:v>23.858429999999998</c:v>
                </c:pt>
                <c:pt idx="8556">
                  <c:v>23.841699999999999</c:v>
                </c:pt>
                <c:pt idx="8557">
                  <c:v>23.841439999999999</c:v>
                </c:pt>
                <c:pt idx="8558">
                  <c:v>23.866540000000001</c:v>
                </c:pt>
                <c:pt idx="8559">
                  <c:v>23.85698</c:v>
                </c:pt>
                <c:pt idx="8560">
                  <c:v>23.819030000000001</c:v>
                </c:pt>
                <c:pt idx="8561">
                  <c:v>23.797000000000001</c:v>
                </c:pt>
                <c:pt idx="8562">
                  <c:v>23.816389999999998</c:v>
                </c:pt>
                <c:pt idx="8563">
                  <c:v>23.84714</c:v>
                </c:pt>
                <c:pt idx="8564">
                  <c:v>23.816870000000002</c:v>
                </c:pt>
                <c:pt idx="8565">
                  <c:v>23.874880000000001</c:v>
                </c:pt>
                <c:pt idx="8566">
                  <c:v>23.82948</c:v>
                </c:pt>
                <c:pt idx="8567">
                  <c:v>23.854970000000002</c:v>
                </c:pt>
                <c:pt idx="8568">
                  <c:v>23.822970000000002</c:v>
                </c:pt>
                <c:pt idx="8569">
                  <c:v>23.814139999999998</c:v>
                </c:pt>
                <c:pt idx="8570">
                  <c:v>23.77421</c:v>
                </c:pt>
                <c:pt idx="8571">
                  <c:v>23.795000000000002</c:v>
                </c:pt>
                <c:pt idx="8572">
                  <c:v>23.80979</c:v>
                </c:pt>
                <c:pt idx="8573">
                  <c:v>23.783149999999999</c:v>
                </c:pt>
                <c:pt idx="8574">
                  <c:v>23.821000000000002</c:v>
                </c:pt>
                <c:pt idx="8575">
                  <c:v>23.839980000000001</c:v>
                </c:pt>
                <c:pt idx="8576">
                  <c:v>23.813120000000001</c:v>
                </c:pt>
                <c:pt idx="8577">
                  <c:v>23.811409999999999</c:v>
                </c:pt>
                <c:pt idx="8578">
                  <c:v>23.78829</c:v>
                </c:pt>
                <c:pt idx="8579">
                  <c:v>23.80339</c:v>
                </c:pt>
                <c:pt idx="8580">
                  <c:v>23.870509999999999</c:v>
                </c:pt>
                <c:pt idx="8581">
                  <c:v>23.866420000000002</c:v>
                </c:pt>
                <c:pt idx="8582">
                  <c:v>23.888010000000001</c:v>
                </c:pt>
                <c:pt idx="8583">
                  <c:v>23.795719999999999</c:v>
                </c:pt>
                <c:pt idx="8584">
                  <c:v>23.778739999999999</c:v>
                </c:pt>
                <c:pt idx="8585">
                  <c:v>23.83043</c:v>
                </c:pt>
                <c:pt idx="8586">
                  <c:v>23.791899999999998</c:v>
                </c:pt>
                <c:pt idx="8587">
                  <c:v>23.796489999999999</c:v>
                </c:pt>
                <c:pt idx="8588">
                  <c:v>23.815190000000001</c:v>
                </c:pt>
                <c:pt idx="8589">
                  <c:v>23.854420000000001</c:v>
                </c:pt>
                <c:pt idx="8590">
                  <c:v>23.825939999999999</c:v>
                </c:pt>
                <c:pt idx="8591">
                  <c:v>23.824090000000002</c:v>
                </c:pt>
                <c:pt idx="8592">
                  <c:v>23.8414</c:v>
                </c:pt>
                <c:pt idx="8593">
                  <c:v>23.799119999999998</c:v>
                </c:pt>
                <c:pt idx="8594">
                  <c:v>23.796199999999999</c:v>
                </c:pt>
                <c:pt idx="8595">
                  <c:v>23.814350000000001</c:v>
                </c:pt>
                <c:pt idx="8596">
                  <c:v>23.856719999999999</c:v>
                </c:pt>
                <c:pt idx="8597">
                  <c:v>23.860669999999999</c:v>
                </c:pt>
                <c:pt idx="8598">
                  <c:v>23.87416</c:v>
                </c:pt>
                <c:pt idx="8599">
                  <c:v>23.821439999999999</c:v>
                </c:pt>
                <c:pt idx="8600">
                  <c:v>23.841550000000002</c:v>
                </c:pt>
                <c:pt idx="8601">
                  <c:v>23.83595</c:v>
                </c:pt>
                <c:pt idx="8602">
                  <c:v>23.72495</c:v>
                </c:pt>
                <c:pt idx="8603">
                  <c:v>23.779319999999998</c:v>
                </c:pt>
                <c:pt idx="8604">
                  <c:v>23.830590000000001</c:v>
                </c:pt>
                <c:pt idx="8605">
                  <c:v>23.805319999999998</c:v>
                </c:pt>
                <c:pt idx="8606">
                  <c:v>23.767109999999999</c:v>
                </c:pt>
                <c:pt idx="8607">
                  <c:v>23.78668</c:v>
                </c:pt>
                <c:pt idx="8608">
                  <c:v>23.795719999999999</c:v>
                </c:pt>
                <c:pt idx="8609">
                  <c:v>23.828690000000002</c:v>
                </c:pt>
                <c:pt idx="8610">
                  <c:v>23.771450000000002</c:v>
                </c:pt>
                <c:pt idx="8611">
                  <c:v>23.760110000000001</c:v>
                </c:pt>
                <c:pt idx="8612">
                  <c:v>23.78989</c:v>
                </c:pt>
                <c:pt idx="8613">
                  <c:v>23.831060000000001</c:v>
                </c:pt>
                <c:pt idx="8614">
                  <c:v>23.824719999999999</c:v>
                </c:pt>
                <c:pt idx="8615">
                  <c:v>23.78078</c:v>
                </c:pt>
                <c:pt idx="8616">
                  <c:v>23.80922</c:v>
                </c:pt>
                <c:pt idx="8617">
                  <c:v>23.768640000000001</c:v>
                </c:pt>
                <c:pt idx="8618">
                  <c:v>23.769079999999999</c:v>
                </c:pt>
                <c:pt idx="8619">
                  <c:v>23.79543</c:v>
                </c:pt>
                <c:pt idx="8620">
                  <c:v>23.73893</c:v>
                </c:pt>
                <c:pt idx="8621">
                  <c:v>23.713550000000001</c:v>
                </c:pt>
                <c:pt idx="8622">
                  <c:v>23.62031</c:v>
                </c:pt>
                <c:pt idx="8623">
                  <c:v>23.720659999999999</c:v>
                </c:pt>
                <c:pt idx="8624">
                  <c:v>23.691659999999999</c:v>
                </c:pt>
                <c:pt idx="8625">
                  <c:v>23.686589999999999</c:v>
                </c:pt>
                <c:pt idx="8626">
                  <c:v>23.665669999999999</c:v>
                </c:pt>
                <c:pt idx="8627">
                  <c:v>23.63945</c:v>
                </c:pt>
                <c:pt idx="8628">
                  <c:v>23.677489999999999</c:v>
                </c:pt>
                <c:pt idx="8629">
                  <c:v>23.62998</c:v>
                </c:pt>
                <c:pt idx="8630">
                  <c:v>23.732469999999999</c:v>
                </c:pt>
                <c:pt idx="8631">
                  <c:v>23.689340000000001</c:v>
                </c:pt>
                <c:pt idx="8632">
                  <c:v>23.692329999999998</c:v>
                </c:pt>
                <c:pt idx="8633">
                  <c:v>23.686350000000001</c:v>
                </c:pt>
                <c:pt idx="8634">
                  <c:v>23.70298</c:v>
                </c:pt>
                <c:pt idx="8635">
                  <c:v>23.833349999999999</c:v>
                </c:pt>
                <c:pt idx="8636">
                  <c:v>23.79551</c:v>
                </c:pt>
                <c:pt idx="8637">
                  <c:v>23.8035</c:v>
                </c:pt>
                <c:pt idx="8638">
                  <c:v>23.787960000000002</c:v>
                </c:pt>
                <c:pt idx="8639">
                  <c:v>23.83379</c:v>
                </c:pt>
                <c:pt idx="8640">
                  <c:v>23.790880000000001</c:v>
                </c:pt>
                <c:pt idx="8641">
                  <c:v>23.834489999999999</c:v>
                </c:pt>
                <c:pt idx="8642">
                  <c:v>23.788440000000001</c:v>
                </c:pt>
                <c:pt idx="8643">
                  <c:v>23.775010000000002</c:v>
                </c:pt>
                <c:pt idx="8644">
                  <c:v>23.790590000000002</c:v>
                </c:pt>
                <c:pt idx="8645">
                  <c:v>23.77112</c:v>
                </c:pt>
                <c:pt idx="8646">
                  <c:v>23.770610000000001</c:v>
                </c:pt>
                <c:pt idx="8647">
                  <c:v>23.735140000000001</c:v>
                </c:pt>
                <c:pt idx="8648">
                  <c:v>23.781210000000002</c:v>
                </c:pt>
                <c:pt idx="8649">
                  <c:v>23.805060000000001</c:v>
                </c:pt>
                <c:pt idx="8650">
                  <c:v>23.76718</c:v>
                </c:pt>
                <c:pt idx="8651">
                  <c:v>23.780239999999999</c:v>
                </c:pt>
                <c:pt idx="8652">
                  <c:v>23.765979999999999</c:v>
                </c:pt>
                <c:pt idx="8653">
                  <c:v>23.738520000000001</c:v>
                </c:pt>
                <c:pt idx="8654">
                  <c:v>23.786909999999999</c:v>
                </c:pt>
                <c:pt idx="8655">
                  <c:v>23.776160000000001</c:v>
                </c:pt>
                <c:pt idx="8656">
                  <c:v>23.764990000000001</c:v>
                </c:pt>
                <c:pt idx="8657">
                  <c:v>23.795359999999999</c:v>
                </c:pt>
                <c:pt idx="8658">
                  <c:v>23.804110000000001</c:v>
                </c:pt>
                <c:pt idx="8659">
                  <c:v>23.760760000000001</c:v>
                </c:pt>
                <c:pt idx="8660">
                  <c:v>23.817170000000001</c:v>
                </c:pt>
                <c:pt idx="8661">
                  <c:v>23.792549999999999</c:v>
                </c:pt>
                <c:pt idx="8662">
                  <c:v>23.694690000000001</c:v>
                </c:pt>
                <c:pt idx="8663">
                  <c:v>23.753219999999999</c:v>
                </c:pt>
                <c:pt idx="8664">
                  <c:v>23.780349999999999</c:v>
                </c:pt>
                <c:pt idx="8665">
                  <c:v>23.780010000000001</c:v>
                </c:pt>
                <c:pt idx="8666">
                  <c:v>23.754629999999999</c:v>
                </c:pt>
                <c:pt idx="8667">
                  <c:v>23.81691</c:v>
                </c:pt>
                <c:pt idx="8668">
                  <c:v>23.781230000000001</c:v>
                </c:pt>
                <c:pt idx="8669">
                  <c:v>23.804960000000001</c:v>
                </c:pt>
                <c:pt idx="8670">
                  <c:v>23.739280000000001</c:v>
                </c:pt>
                <c:pt idx="8671">
                  <c:v>23.737130000000001</c:v>
                </c:pt>
                <c:pt idx="8672">
                  <c:v>23.77936</c:v>
                </c:pt>
                <c:pt idx="8673">
                  <c:v>23.784130000000001</c:v>
                </c:pt>
                <c:pt idx="8674">
                  <c:v>23.783560000000001</c:v>
                </c:pt>
                <c:pt idx="8675">
                  <c:v>23.775099999999998</c:v>
                </c:pt>
                <c:pt idx="8676">
                  <c:v>23.806260000000002</c:v>
                </c:pt>
                <c:pt idx="8677">
                  <c:v>23.78068</c:v>
                </c:pt>
                <c:pt idx="8678">
                  <c:v>23.725680000000001</c:v>
                </c:pt>
                <c:pt idx="8679">
                  <c:v>23.731449999999999</c:v>
                </c:pt>
                <c:pt idx="8680">
                  <c:v>23.79712</c:v>
                </c:pt>
                <c:pt idx="8681">
                  <c:v>23.78275</c:v>
                </c:pt>
                <c:pt idx="8682">
                  <c:v>23.818370000000002</c:v>
                </c:pt>
                <c:pt idx="8683">
                  <c:v>23.735489999999999</c:v>
                </c:pt>
                <c:pt idx="8684">
                  <c:v>23.801850000000002</c:v>
                </c:pt>
                <c:pt idx="8685">
                  <c:v>23.730540000000001</c:v>
                </c:pt>
                <c:pt idx="8686">
                  <c:v>23.82986</c:v>
                </c:pt>
                <c:pt idx="8687">
                  <c:v>23.83756</c:v>
                </c:pt>
                <c:pt idx="8688">
                  <c:v>23.813669999999998</c:v>
                </c:pt>
                <c:pt idx="8689">
                  <c:v>23.832270000000001</c:v>
                </c:pt>
                <c:pt idx="8690">
                  <c:v>23.76857</c:v>
                </c:pt>
                <c:pt idx="8691">
                  <c:v>23.798690000000001</c:v>
                </c:pt>
                <c:pt idx="8692">
                  <c:v>23.776910000000001</c:v>
                </c:pt>
                <c:pt idx="8693">
                  <c:v>23.77375</c:v>
                </c:pt>
                <c:pt idx="8694">
                  <c:v>23.774149999999999</c:v>
                </c:pt>
                <c:pt idx="8695">
                  <c:v>23.747610000000002</c:v>
                </c:pt>
                <c:pt idx="8696">
                  <c:v>23.777940000000001</c:v>
                </c:pt>
                <c:pt idx="8697">
                  <c:v>23.785240000000002</c:v>
                </c:pt>
                <c:pt idx="8698">
                  <c:v>23.808019999999999</c:v>
                </c:pt>
                <c:pt idx="8699">
                  <c:v>23.726209999999998</c:v>
                </c:pt>
                <c:pt idx="8700">
                  <c:v>23.727139999999999</c:v>
                </c:pt>
                <c:pt idx="8701">
                  <c:v>23.740790000000001</c:v>
                </c:pt>
                <c:pt idx="8702">
                  <c:v>23.751799999999999</c:v>
                </c:pt>
                <c:pt idx="8703">
                  <c:v>23.787420000000001</c:v>
                </c:pt>
                <c:pt idx="8704">
                  <c:v>23.76642</c:v>
                </c:pt>
                <c:pt idx="8705">
                  <c:v>23.766310000000001</c:v>
                </c:pt>
                <c:pt idx="8706">
                  <c:v>23.759340000000002</c:v>
                </c:pt>
                <c:pt idx="8707">
                  <c:v>23.822569999999999</c:v>
                </c:pt>
                <c:pt idx="8708">
                  <c:v>23.77692</c:v>
                </c:pt>
                <c:pt idx="8709">
                  <c:v>23.758150000000001</c:v>
                </c:pt>
                <c:pt idx="8710">
                  <c:v>23.75665</c:v>
                </c:pt>
                <c:pt idx="8711">
                  <c:v>23.728490000000001</c:v>
                </c:pt>
                <c:pt idx="8712">
                  <c:v>23.76295</c:v>
                </c:pt>
                <c:pt idx="8713">
                  <c:v>23.79</c:v>
                </c:pt>
                <c:pt idx="8714">
                  <c:v>23.764119999999998</c:v>
                </c:pt>
                <c:pt idx="8715">
                  <c:v>23.720849999999999</c:v>
                </c:pt>
                <c:pt idx="8716">
                  <c:v>23.787669999999999</c:v>
                </c:pt>
                <c:pt idx="8717">
                  <c:v>23.689129999999999</c:v>
                </c:pt>
                <c:pt idx="8718">
                  <c:v>23.7164</c:v>
                </c:pt>
                <c:pt idx="8719">
                  <c:v>23.816400000000002</c:v>
                </c:pt>
                <c:pt idx="8720">
                  <c:v>23.822019999999998</c:v>
                </c:pt>
                <c:pt idx="8721">
                  <c:v>23.80864</c:v>
                </c:pt>
                <c:pt idx="8722">
                  <c:v>23.76671</c:v>
                </c:pt>
                <c:pt idx="8723">
                  <c:v>23.760370000000002</c:v>
                </c:pt>
                <c:pt idx="8724">
                  <c:v>23.78538</c:v>
                </c:pt>
                <c:pt idx="8725">
                  <c:v>23.828440000000001</c:v>
                </c:pt>
                <c:pt idx="8726">
                  <c:v>23.621269999999999</c:v>
                </c:pt>
                <c:pt idx="8727">
                  <c:v>23.659880000000001</c:v>
                </c:pt>
                <c:pt idx="8728">
                  <c:v>23.750699999999998</c:v>
                </c:pt>
                <c:pt idx="8729">
                  <c:v>23.72711</c:v>
                </c:pt>
                <c:pt idx="8730">
                  <c:v>23.776710000000001</c:v>
                </c:pt>
                <c:pt idx="8731">
                  <c:v>23.771339999999999</c:v>
                </c:pt>
                <c:pt idx="8732">
                  <c:v>23.780709999999999</c:v>
                </c:pt>
                <c:pt idx="8733">
                  <c:v>23.699919999999999</c:v>
                </c:pt>
                <c:pt idx="8734">
                  <c:v>23.76032</c:v>
                </c:pt>
                <c:pt idx="8735">
                  <c:v>23.723800000000001</c:v>
                </c:pt>
                <c:pt idx="8736">
                  <c:v>23.787970000000001</c:v>
                </c:pt>
                <c:pt idx="8737">
                  <c:v>23.70487</c:v>
                </c:pt>
                <c:pt idx="8738">
                  <c:v>23.699809999999999</c:v>
                </c:pt>
                <c:pt idx="8739">
                  <c:v>23.721609999999998</c:v>
                </c:pt>
                <c:pt idx="8740">
                  <c:v>23.772760000000002</c:v>
                </c:pt>
                <c:pt idx="8741">
                  <c:v>23.725079999999998</c:v>
                </c:pt>
                <c:pt idx="8742">
                  <c:v>23.730609999999999</c:v>
                </c:pt>
                <c:pt idx="8743">
                  <c:v>23.743780000000001</c:v>
                </c:pt>
                <c:pt idx="8744">
                  <c:v>23.739920000000001</c:v>
                </c:pt>
                <c:pt idx="8745">
                  <c:v>23.714759999999998</c:v>
                </c:pt>
                <c:pt idx="8746">
                  <c:v>23.739370000000001</c:v>
                </c:pt>
                <c:pt idx="8747">
                  <c:v>23.67651</c:v>
                </c:pt>
                <c:pt idx="8748">
                  <c:v>23.730799999999999</c:v>
                </c:pt>
                <c:pt idx="8749">
                  <c:v>23.695900000000002</c:v>
                </c:pt>
                <c:pt idx="8750">
                  <c:v>23.72916</c:v>
                </c:pt>
                <c:pt idx="8751">
                  <c:v>23.768979999999999</c:v>
                </c:pt>
                <c:pt idx="8752">
                  <c:v>23.796939999999999</c:v>
                </c:pt>
                <c:pt idx="8753">
                  <c:v>23.729050000000001</c:v>
                </c:pt>
                <c:pt idx="8754">
                  <c:v>23.74539</c:v>
                </c:pt>
                <c:pt idx="8755">
                  <c:v>23.787320000000001</c:v>
                </c:pt>
                <c:pt idx="8756">
                  <c:v>23.762509999999999</c:v>
                </c:pt>
                <c:pt idx="8757">
                  <c:v>23.726610000000001</c:v>
                </c:pt>
                <c:pt idx="8758">
                  <c:v>23.721399999999999</c:v>
                </c:pt>
                <c:pt idx="8759">
                  <c:v>23.72832</c:v>
                </c:pt>
                <c:pt idx="8760">
                  <c:v>23.713180000000001</c:v>
                </c:pt>
                <c:pt idx="8761">
                  <c:v>23.715710000000001</c:v>
                </c:pt>
                <c:pt idx="8762">
                  <c:v>23.673380000000002</c:v>
                </c:pt>
                <c:pt idx="8763">
                  <c:v>23.72186</c:v>
                </c:pt>
                <c:pt idx="8764">
                  <c:v>23.76033</c:v>
                </c:pt>
                <c:pt idx="8765">
                  <c:v>23.757560000000002</c:v>
                </c:pt>
                <c:pt idx="8766">
                  <c:v>23.711950000000002</c:v>
                </c:pt>
                <c:pt idx="8767">
                  <c:v>23.65878</c:v>
                </c:pt>
                <c:pt idx="8768">
                  <c:v>23.650880000000001</c:v>
                </c:pt>
                <c:pt idx="8769">
                  <c:v>23.725650000000002</c:v>
                </c:pt>
                <c:pt idx="8770">
                  <c:v>23.77947</c:v>
                </c:pt>
                <c:pt idx="8771">
                  <c:v>23.684930000000001</c:v>
                </c:pt>
                <c:pt idx="8772">
                  <c:v>23.704519999999999</c:v>
                </c:pt>
                <c:pt idx="8773">
                  <c:v>23.686170000000001</c:v>
                </c:pt>
                <c:pt idx="8774">
                  <c:v>23.70513</c:v>
                </c:pt>
                <c:pt idx="8775">
                  <c:v>23.704989999999999</c:v>
                </c:pt>
                <c:pt idx="8776">
                  <c:v>23.766470000000002</c:v>
                </c:pt>
                <c:pt idx="8777">
                  <c:v>23.779979999999998</c:v>
                </c:pt>
                <c:pt idx="8778">
                  <c:v>23.739249999999998</c:v>
                </c:pt>
                <c:pt idx="8779">
                  <c:v>23.747319999999998</c:v>
                </c:pt>
                <c:pt idx="8780">
                  <c:v>23.669730000000001</c:v>
                </c:pt>
                <c:pt idx="8781">
                  <c:v>23.715479999999999</c:v>
                </c:pt>
                <c:pt idx="8782">
                  <c:v>23.759460000000001</c:v>
                </c:pt>
                <c:pt idx="8783">
                  <c:v>23.716799999999999</c:v>
                </c:pt>
                <c:pt idx="8784">
                  <c:v>23.68723</c:v>
                </c:pt>
                <c:pt idx="8785">
                  <c:v>23.709219999999998</c:v>
                </c:pt>
                <c:pt idx="8786">
                  <c:v>23.713999999999999</c:v>
                </c:pt>
                <c:pt idx="8787">
                  <c:v>23.704219999999999</c:v>
                </c:pt>
                <c:pt idx="8788">
                  <c:v>23.710609999999999</c:v>
                </c:pt>
                <c:pt idx="8789">
                  <c:v>23.715679999999999</c:v>
                </c:pt>
                <c:pt idx="8790">
                  <c:v>23.649100000000001</c:v>
                </c:pt>
                <c:pt idx="8791">
                  <c:v>23.715229999999998</c:v>
                </c:pt>
                <c:pt idx="8792">
                  <c:v>23.701640000000001</c:v>
                </c:pt>
                <c:pt idx="8793">
                  <c:v>23.676079999999999</c:v>
                </c:pt>
                <c:pt idx="8794">
                  <c:v>23.646139999999999</c:v>
                </c:pt>
                <c:pt idx="8795">
                  <c:v>23.705819999999999</c:v>
                </c:pt>
                <c:pt idx="8796">
                  <c:v>23.673739999999999</c:v>
                </c:pt>
                <c:pt idx="8797">
                  <c:v>23.689969999999999</c:v>
                </c:pt>
                <c:pt idx="8798">
                  <c:v>23.588819999999998</c:v>
                </c:pt>
                <c:pt idx="8799">
                  <c:v>23.58944</c:v>
                </c:pt>
                <c:pt idx="8800">
                  <c:v>23.593450000000001</c:v>
                </c:pt>
                <c:pt idx="8801">
                  <c:v>23.59029</c:v>
                </c:pt>
                <c:pt idx="8802">
                  <c:v>23.588529999999999</c:v>
                </c:pt>
                <c:pt idx="8803">
                  <c:v>23.730409999999999</c:v>
                </c:pt>
                <c:pt idx="8804">
                  <c:v>23.744070000000001</c:v>
                </c:pt>
                <c:pt idx="8805">
                  <c:v>23.710100000000001</c:v>
                </c:pt>
                <c:pt idx="8806">
                  <c:v>23.687750000000001</c:v>
                </c:pt>
                <c:pt idx="8807">
                  <c:v>23.695550000000001</c:v>
                </c:pt>
                <c:pt idx="8808">
                  <c:v>23.696169999999999</c:v>
                </c:pt>
                <c:pt idx="8809">
                  <c:v>23.739730000000002</c:v>
                </c:pt>
                <c:pt idx="8810">
                  <c:v>23.670539999999999</c:v>
                </c:pt>
                <c:pt idx="8811">
                  <c:v>23.655010000000001</c:v>
                </c:pt>
                <c:pt idx="8812">
                  <c:v>23.697980000000001</c:v>
                </c:pt>
                <c:pt idx="8813">
                  <c:v>23.683509999999998</c:v>
                </c:pt>
                <c:pt idx="8814">
                  <c:v>23.63167</c:v>
                </c:pt>
                <c:pt idx="8815">
                  <c:v>23.660589999999999</c:v>
                </c:pt>
                <c:pt idx="8816">
                  <c:v>23.674289999999999</c:v>
                </c:pt>
                <c:pt idx="8817">
                  <c:v>23.617989999999999</c:v>
                </c:pt>
                <c:pt idx="8818">
                  <c:v>23.681609999999999</c:v>
                </c:pt>
                <c:pt idx="8819">
                  <c:v>23.709849999999999</c:v>
                </c:pt>
                <c:pt idx="8820">
                  <c:v>23.736709999999999</c:v>
                </c:pt>
                <c:pt idx="8821">
                  <c:v>23.709250000000001</c:v>
                </c:pt>
                <c:pt idx="8822">
                  <c:v>23.664709999999999</c:v>
                </c:pt>
                <c:pt idx="8823">
                  <c:v>23.71388</c:v>
                </c:pt>
                <c:pt idx="8824">
                  <c:v>23.67221</c:v>
                </c:pt>
                <c:pt idx="8825">
                  <c:v>23.694299999999998</c:v>
                </c:pt>
                <c:pt idx="8826">
                  <c:v>23.678159999999998</c:v>
                </c:pt>
                <c:pt idx="8827">
                  <c:v>23.666889999999999</c:v>
                </c:pt>
                <c:pt idx="8828">
                  <c:v>23.68027</c:v>
                </c:pt>
                <c:pt idx="8829">
                  <c:v>23.715240000000001</c:v>
                </c:pt>
                <c:pt idx="8830">
                  <c:v>23.69632</c:v>
                </c:pt>
                <c:pt idx="8831">
                  <c:v>23.709800000000001</c:v>
                </c:pt>
                <c:pt idx="8832">
                  <c:v>23.675750000000001</c:v>
                </c:pt>
                <c:pt idx="8833">
                  <c:v>23.713819999999998</c:v>
                </c:pt>
                <c:pt idx="8834">
                  <c:v>23.651979999999998</c:v>
                </c:pt>
                <c:pt idx="8835">
                  <c:v>23.68516</c:v>
                </c:pt>
                <c:pt idx="8836">
                  <c:v>23.77431</c:v>
                </c:pt>
                <c:pt idx="8837">
                  <c:v>23.713450000000002</c:v>
                </c:pt>
                <c:pt idx="8838">
                  <c:v>23.656359999999999</c:v>
                </c:pt>
                <c:pt idx="8839">
                  <c:v>23.651060000000001</c:v>
                </c:pt>
                <c:pt idx="8840">
                  <c:v>23.66095</c:v>
                </c:pt>
                <c:pt idx="8841">
                  <c:v>23.660620000000002</c:v>
                </c:pt>
                <c:pt idx="8842">
                  <c:v>23.623660000000001</c:v>
                </c:pt>
                <c:pt idx="8843">
                  <c:v>23.696829999999999</c:v>
                </c:pt>
                <c:pt idx="8844">
                  <c:v>23.708970000000001</c:v>
                </c:pt>
                <c:pt idx="8845">
                  <c:v>23.744769999999999</c:v>
                </c:pt>
                <c:pt idx="8846">
                  <c:v>23.68573</c:v>
                </c:pt>
                <c:pt idx="8847">
                  <c:v>23.717870000000001</c:v>
                </c:pt>
                <c:pt idx="8848">
                  <c:v>23.7576</c:v>
                </c:pt>
                <c:pt idx="8849">
                  <c:v>23.709769999999999</c:v>
                </c:pt>
                <c:pt idx="8850">
                  <c:v>23.685410000000001</c:v>
                </c:pt>
                <c:pt idx="8851">
                  <c:v>23.717420000000001</c:v>
                </c:pt>
                <c:pt idx="8852">
                  <c:v>23.741599999999998</c:v>
                </c:pt>
                <c:pt idx="8853">
                  <c:v>23.676960000000001</c:v>
                </c:pt>
                <c:pt idx="8854">
                  <c:v>23.70234</c:v>
                </c:pt>
                <c:pt idx="8855">
                  <c:v>23.679580000000001</c:v>
                </c:pt>
                <c:pt idx="8856">
                  <c:v>23.723299999999998</c:v>
                </c:pt>
                <c:pt idx="8857">
                  <c:v>23.667950000000001</c:v>
                </c:pt>
                <c:pt idx="8858">
                  <c:v>23.665620000000001</c:v>
                </c:pt>
                <c:pt idx="8859">
                  <c:v>23.683509999999998</c:v>
                </c:pt>
                <c:pt idx="8860">
                  <c:v>23.62912</c:v>
                </c:pt>
                <c:pt idx="8861">
                  <c:v>23.610299999999999</c:v>
                </c:pt>
                <c:pt idx="8862">
                  <c:v>23.659310000000001</c:v>
                </c:pt>
                <c:pt idx="8863">
                  <c:v>23.64659</c:v>
                </c:pt>
                <c:pt idx="8864">
                  <c:v>23.658989999999999</c:v>
                </c:pt>
                <c:pt idx="8865">
                  <c:v>23.66187</c:v>
                </c:pt>
                <c:pt idx="8866">
                  <c:v>23.71969</c:v>
                </c:pt>
                <c:pt idx="8867">
                  <c:v>23.711559999999999</c:v>
                </c:pt>
                <c:pt idx="8868">
                  <c:v>23.739920000000001</c:v>
                </c:pt>
                <c:pt idx="8869">
                  <c:v>23.660360000000001</c:v>
                </c:pt>
                <c:pt idx="8870">
                  <c:v>23.65964</c:v>
                </c:pt>
                <c:pt idx="8871">
                  <c:v>23.67718</c:v>
                </c:pt>
                <c:pt idx="8872">
                  <c:v>23.722819999999999</c:v>
                </c:pt>
                <c:pt idx="8873">
                  <c:v>23.71134</c:v>
                </c:pt>
                <c:pt idx="8874">
                  <c:v>23.703140000000001</c:v>
                </c:pt>
                <c:pt idx="8875">
                  <c:v>23.696400000000001</c:v>
                </c:pt>
                <c:pt idx="8876">
                  <c:v>23.67897</c:v>
                </c:pt>
                <c:pt idx="8877">
                  <c:v>23.653410000000001</c:v>
                </c:pt>
                <c:pt idx="8878">
                  <c:v>23.69727</c:v>
                </c:pt>
                <c:pt idx="8879">
                  <c:v>23.716329999999999</c:v>
                </c:pt>
                <c:pt idx="8880">
                  <c:v>23.70674</c:v>
                </c:pt>
                <c:pt idx="8881">
                  <c:v>23.698509999999999</c:v>
                </c:pt>
                <c:pt idx="8882">
                  <c:v>23.64969</c:v>
                </c:pt>
                <c:pt idx="8883">
                  <c:v>23.677250000000001</c:v>
                </c:pt>
                <c:pt idx="8884">
                  <c:v>23.676850000000002</c:v>
                </c:pt>
                <c:pt idx="8885">
                  <c:v>23.694279999999999</c:v>
                </c:pt>
                <c:pt idx="8886">
                  <c:v>23.645130000000002</c:v>
                </c:pt>
                <c:pt idx="8887">
                  <c:v>23.712389999999999</c:v>
                </c:pt>
                <c:pt idx="8888">
                  <c:v>23.677610000000001</c:v>
                </c:pt>
                <c:pt idx="8889">
                  <c:v>23.698550000000001</c:v>
                </c:pt>
                <c:pt idx="8890">
                  <c:v>23.73545</c:v>
                </c:pt>
                <c:pt idx="8891">
                  <c:v>23.69173</c:v>
                </c:pt>
                <c:pt idx="8892">
                  <c:v>23.675429999999999</c:v>
                </c:pt>
                <c:pt idx="8893">
                  <c:v>23.70354</c:v>
                </c:pt>
                <c:pt idx="8894">
                  <c:v>23.6615</c:v>
                </c:pt>
                <c:pt idx="8895">
                  <c:v>23.68993</c:v>
                </c:pt>
                <c:pt idx="8896">
                  <c:v>23.713809999999999</c:v>
                </c:pt>
                <c:pt idx="8897">
                  <c:v>23.708670000000001</c:v>
                </c:pt>
                <c:pt idx="8898">
                  <c:v>23.682359999999999</c:v>
                </c:pt>
                <c:pt idx="8899">
                  <c:v>23.75855</c:v>
                </c:pt>
                <c:pt idx="8900">
                  <c:v>23.66508</c:v>
                </c:pt>
                <c:pt idx="8901">
                  <c:v>23.70026</c:v>
                </c:pt>
                <c:pt idx="8902">
                  <c:v>23.682680000000001</c:v>
                </c:pt>
                <c:pt idx="8903">
                  <c:v>23.718150000000001</c:v>
                </c:pt>
                <c:pt idx="8904">
                  <c:v>23.710750000000001</c:v>
                </c:pt>
                <c:pt idx="8905">
                  <c:v>23.715679999999999</c:v>
                </c:pt>
                <c:pt idx="8906">
                  <c:v>23.723949999999999</c:v>
                </c:pt>
                <c:pt idx="8907">
                  <c:v>23.719390000000001</c:v>
                </c:pt>
                <c:pt idx="8908">
                  <c:v>23.681190000000001</c:v>
                </c:pt>
                <c:pt idx="8909">
                  <c:v>23.697410000000001</c:v>
                </c:pt>
                <c:pt idx="8910">
                  <c:v>23.72738</c:v>
                </c:pt>
                <c:pt idx="8911">
                  <c:v>23.692129999999999</c:v>
                </c:pt>
                <c:pt idx="8912">
                  <c:v>23.699449999999999</c:v>
                </c:pt>
                <c:pt idx="8913">
                  <c:v>23.734570000000001</c:v>
                </c:pt>
                <c:pt idx="8914">
                  <c:v>23.72925</c:v>
                </c:pt>
                <c:pt idx="8915">
                  <c:v>23.69708</c:v>
                </c:pt>
                <c:pt idx="8916">
                  <c:v>23.674009999999999</c:v>
                </c:pt>
                <c:pt idx="8917">
                  <c:v>23.66067</c:v>
                </c:pt>
                <c:pt idx="8918">
                  <c:v>23.709669999999999</c:v>
                </c:pt>
                <c:pt idx="8919">
                  <c:v>23.709589999999999</c:v>
                </c:pt>
                <c:pt idx="8920">
                  <c:v>23.72298</c:v>
                </c:pt>
                <c:pt idx="8921">
                  <c:v>23.700700000000001</c:v>
                </c:pt>
                <c:pt idx="8922">
                  <c:v>23.708639999999999</c:v>
                </c:pt>
                <c:pt idx="8923">
                  <c:v>23.67295</c:v>
                </c:pt>
                <c:pt idx="8924">
                  <c:v>23.694649999999999</c:v>
                </c:pt>
                <c:pt idx="8925">
                  <c:v>23.649249999999999</c:v>
                </c:pt>
                <c:pt idx="8926">
                  <c:v>23.68976</c:v>
                </c:pt>
                <c:pt idx="8927">
                  <c:v>23.598569999999999</c:v>
                </c:pt>
                <c:pt idx="8928">
                  <c:v>23.646619999999999</c:v>
                </c:pt>
                <c:pt idx="8929">
                  <c:v>23.705539999999999</c:v>
                </c:pt>
                <c:pt idx="8930">
                  <c:v>23.618760000000002</c:v>
                </c:pt>
                <c:pt idx="8931">
                  <c:v>23.624849999999999</c:v>
                </c:pt>
                <c:pt idx="8932">
                  <c:v>23.66872</c:v>
                </c:pt>
                <c:pt idx="8933">
                  <c:v>23.67981</c:v>
                </c:pt>
                <c:pt idx="8934">
                  <c:v>23.660340000000001</c:v>
                </c:pt>
                <c:pt idx="8935">
                  <c:v>23.647790000000001</c:v>
                </c:pt>
                <c:pt idx="8936">
                  <c:v>23.61384</c:v>
                </c:pt>
                <c:pt idx="8937">
                  <c:v>23.605969999999999</c:v>
                </c:pt>
                <c:pt idx="8938">
                  <c:v>23.628319999999999</c:v>
                </c:pt>
                <c:pt idx="8939">
                  <c:v>23.684439999999999</c:v>
                </c:pt>
                <c:pt idx="8940">
                  <c:v>23.705469999999998</c:v>
                </c:pt>
                <c:pt idx="8941">
                  <c:v>23.67163</c:v>
                </c:pt>
                <c:pt idx="8942">
                  <c:v>23.639869999999998</c:v>
                </c:pt>
                <c:pt idx="8943">
                  <c:v>23.507269999999998</c:v>
                </c:pt>
                <c:pt idx="8944">
                  <c:v>23.611229999999999</c:v>
                </c:pt>
                <c:pt idx="8945">
                  <c:v>23.692129999999999</c:v>
                </c:pt>
                <c:pt idx="8946">
                  <c:v>23.648299999999999</c:v>
                </c:pt>
                <c:pt idx="8947">
                  <c:v>23.655080000000002</c:v>
                </c:pt>
                <c:pt idx="8948">
                  <c:v>23.62529</c:v>
                </c:pt>
                <c:pt idx="8949">
                  <c:v>23.64228</c:v>
                </c:pt>
                <c:pt idx="8950">
                  <c:v>23.670179999999998</c:v>
                </c:pt>
                <c:pt idx="8951">
                  <c:v>23.638739999999999</c:v>
                </c:pt>
                <c:pt idx="8952">
                  <c:v>23.635829999999999</c:v>
                </c:pt>
                <c:pt idx="8953">
                  <c:v>23.672260000000001</c:v>
                </c:pt>
                <c:pt idx="8954">
                  <c:v>23.670110000000001</c:v>
                </c:pt>
                <c:pt idx="8955">
                  <c:v>23.68093</c:v>
                </c:pt>
                <c:pt idx="8956">
                  <c:v>23.677689999999998</c:v>
                </c:pt>
                <c:pt idx="8957">
                  <c:v>23.715579999999999</c:v>
                </c:pt>
                <c:pt idx="8958">
                  <c:v>23.69219</c:v>
                </c:pt>
                <c:pt idx="8959">
                  <c:v>23.713650000000001</c:v>
                </c:pt>
                <c:pt idx="8960">
                  <c:v>23.696760000000001</c:v>
                </c:pt>
                <c:pt idx="8961">
                  <c:v>23.680250000000001</c:v>
                </c:pt>
                <c:pt idx="8962">
                  <c:v>23.697130000000001</c:v>
                </c:pt>
                <c:pt idx="8963">
                  <c:v>23.675750000000001</c:v>
                </c:pt>
                <c:pt idx="8964">
                  <c:v>23.686620000000001</c:v>
                </c:pt>
                <c:pt idx="8965">
                  <c:v>23.686219999999999</c:v>
                </c:pt>
                <c:pt idx="8966">
                  <c:v>23.730630000000001</c:v>
                </c:pt>
                <c:pt idx="8967">
                  <c:v>23.712250000000001</c:v>
                </c:pt>
                <c:pt idx="8968">
                  <c:v>23.701930000000001</c:v>
                </c:pt>
                <c:pt idx="8969">
                  <c:v>23.655819999999999</c:v>
                </c:pt>
                <c:pt idx="8970">
                  <c:v>23.734269999999999</c:v>
                </c:pt>
                <c:pt idx="8971">
                  <c:v>23.721509999999999</c:v>
                </c:pt>
                <c:pt idx="8972">
                  <c:v>23.630700000000001</c:v>
                </c:pt>
                <c:pt idx="8973">
                  <c:v>23.62154</c:v>
                </c:pt>
                <c:pt idx="8974">
                  <c:v>23.61891</c:v>
                </c:pt>
                <c:pt idx="8975">
                  <c:v>23.646909999999998</c:v>
                </c:pt>
                <c:pt idx="8976">
                  <c:v>23.682320000000001</c:v>
                </c:pt>
                <c:pt idx="8977">
                  <c:v>23.703790000000001</c:v>
                </c:pt>
                <c:pt idx="8978">
                  <c:v>23.708089999999999</c:v>
                </c:pt>
                <c:pt idx="8979">
                  <c:v>23.706060000000001</c:v>
                </c:pt>
                <c:pt idx="8980">
                  <c:v>23.690049999999999</c:v>
                </c:pt>
                <c:pt idx="8981">
                  <c:v>23.64312</c:v>
                </c:pt>
                <c:pt idx="8982">
                  <c:v>23.661059999999999</c:v>
                </c:pt>
                <c:pt idx="8983">
                  <c:v>23.667549999999999</c:v>
                </c:pt>
                <c:pt idx="8984">
                  <c:v>23.689830000000001</c:v>
                </c:pt>
                <c:pt idx="8985">
                  <c:v>23.63128</c:v>
                </c:pt>
                <c:pt idx="8986">
                  <c:v>23.663910000000001</c:v>
                </c:pt>
                <c:pt idx="8987">
                  <c:v>23.690860000000001</c:v>
                </c:pt>
                <c:pt idx="8988">
                  <c:v>23.605139999999999</c:v>
                </c:pt>
                <c:pt idx="8989">
                  <c:v>23.64228</c:v>
                </c:pt>
                <c:pt idx="8990">
                  <c:v>23.658909999999999</c:v>
                </c:pt>
                <c:pt idx="8991">
                  <c:v>23.643260000000001</c:v>
                </c:pt>
                <c:pt idx="8992">
                  <c:v>23.666229999999999</c:v>
                </c:pt>
                <c:pt idx="8993">
                  <c:v>23.63926</c:v>
                </c:pt>
                <c:pt idx="8994">
                  <c:v>23.67671</c:v>
                </c:pt>
                <c:pt idx="8995">
                  <c:v>23.682690000000001</c:v>
                </c:pt>
                <c:pt idx="8996">
                  <c:v>23.680050000000001</c:v>
                </c:pt>
                <c:pt idx="8997">
                  <c:v>23.659310000000001</c:v>
                </c:pt>
                <c:pt idx="8998">
                  <c:v>23.637070000000001</c:v>
                </c:pt>
                <c:pt idx="8999">
                  <c:v>23.575340000000001</c:v>
                </c:pt>
                <c:pt idx="9000">
                  <c:v>23.601739999999999</c:v>
                </c:pt>
                <c:pt idx="9001">
                  <c:v>23.732970000000002</c:v>
                </c:pt>
                <c:pt idx="9002">
                  <c:v>23.638680000000001</c:v>
                </c:pt>
                <c:pt idx="9003">
                  <c:v>23.688890000000001</c:v>
                </c:pt>
                <c:pt idx="9004">
                  <c:v>23.71837</c:v>
                </c:pt>
                <c:pt idx="9005">
                  <c:v>23.742339999999999</c:v>
                </c:pt>
                <c:pt idx="9006">
                  <c:v>23.663219999999999</c:v>
                </c:pt>
                <c:pt idx="9007">
                  <c:v>23.667339999999999</c:v>
                </c:pt>
                <c:pt idx="9008">
                  <c:v>23.74897</c:v>
                </c:pt>
                <c:pt idx="9009">
                  <c:v>23.667919999999999</c:v>
                </c:pt>
                <c:pt idx="9010">
                  <c:v>23.699059999999999</c:v>
                </c:pt>
                <c:pt idx="9011">
                  <c:v>23.665949999999999</c:v>
                </c:pt>
                <c:pt idx="9012">
                  <c:v>23.710129999999999</c:v>
                </c:pt>
                <c:pt idx="9013">
                  <c:v>23.68899</c:v>
                </c:pt>
                <c:pt idx="9014">
                  <c:v>23.673929999999999</c:v>
                </c:pt>
                <c:pt idx="9015">
                  <c:v>23.654499999999999</c:v>
                </c:pt>
                <c:pt idx="9016">
                  <c:v>23.67342</c:v>
                </c:pt>
                <c:pt idx="9017">
                  <c:v>23.685310000000001</c:v>
                </c:pt>
                <c:pt idx="9018">
                  <c:v>23.6631</c:v>
                </c:pt>
                <c:pt idx="9019">
                  <c:v>23.670030000000001</c:v>
                </c:pt>
                <c:pt idx="9020">
                  <c:v>23.62631</c:v>
                </c:pt>
                <c:pt idx="9021">
                  <c:v>23.643450000000001</c:v>
                </c:pt>
                <c:pt idx="9022">
                  <c:v>23.585329999999999</c:v>
                </c:pt>
                <c:pt idx="9023">
                  <c:v>23.592410000000001</c:v>
                </c:pt>
                <c:pt idx="9024">
                  <c:v>23.700369999999999</c:v>
                </c:pt>
                <c:pt idx="9025">
                  <c:v>23.66686</c:v>
                </c:pt>
                <c:pt idx="9026">
                  <c:v>23.629750000000001</c:v>
                </c:pt>
                <c:pt idx="9027">
                  <c:v>23.630140000000001</c:v>
                </c:pt>
                <c:pt idx="9028">
                  <c:v>23.60014</c:v>
                </c:pt>
                <c:pt idx="9029">
                  <c:v>23.671119999999998</c:v>
                </c:pt>
                <c:pt idx="9030">
                  <c:v>23.586020000000001</c:v>
                </c:pt>
                <c:pt idx="9031">
                  <c:v>23.62799</c:v>
                </c:pt>
                <c:pt idx="9032">
                  <c:v>23.671890000000001</c:v>
                </c:pt>
                <c:pt idx="9033">
                  <c:v>23.63429</c:v>
                </c:pt>
                <c:pt idx="9034">
                  <c:v>23.656749999999999</c:v>
                </c:pt>
                <c:pt idx="9035">
                  <c:v>23.67764</c:v>
                </c:pt>
                <c:pt idx="9036">
                  <c:v>23.655000000000001</c:v>
                </c:pt>
                <c:pt idx="9037">
                  <c:v>23.68815</c:v>
                </c:pt>
                <c:pt idx="9038">
                  <c:v>23.746970000000001</c:v>
                </c:pt>
                <c:pt idx="9039">
                  <c:v>23.71217</c:v>
                </c:pt>
                <c:pt idx="9040">
                  <c:v>23.687539999999998</c:v>
                </c:pt>
                <c:pt idx="9041">
                  <c:v>23.707550000000001</c:v>
                </c:pt>
                <c:pt idx="9042">
                  <c:v>23.709769999999999</c:v>
                </c:pt>
                <c:pt idx="9043">
                  <c:v>23.634810000000002</c:v>
                </c:pt>
                <c:pt idx="9044">
                  <c:v>23.624860000000002</c:v>
                </c:pt>
                <c:pt idx="9045">
                  <c:v>23.627179999999999</c:v>
                </c:pt>
                <c:pt idx="9046">
                  <c:v>23.608750000000001</c:v>
                </c:pt>
                <c:pt idx="9047">
                  <c:v>23.611830000000001</c:v>
                </c:pt>
                <c:pt idx="9048">
                  <c:v>23.6356</c:v>
                </c:pt>
                <c:pt idx="9049">
                  <c:v>23.641179999999999</c:v>
                </c:pt>
                <c:pt idx="9050">
                  <c:v>23.631160000000001</c:v>
                </c:pt>
                <c:pt idx="9051">
                  <c:v>23.607199999999999</c:v>
                </c:pt>
                <c:pt idx="9052">
                  <c:v>23.697600000000001</c:v>
                </c:pt>
                <c:pt idx="9053">
                  <c:v>23.66638</c:v>
                </c:pt>
                <c:pt idx="9054">
                  <c:v>23.616320000000002</c:v>
                </c:pt>
                <c:pt idx="9055">
                  <c:v>23.637509999999999</c:v>
                </c:pt>
                <c:pt idx="9056">
                  <c:v>23.627849999999999</c:v>
                </c:pt>
                <c:pt idx="9057">
                  <c:v>23.57892</c:v>
                </c:pt>
                <c:pt idx="9058">
                  <c:v>23.646650000000001</c:v>
                </c:pt>
                <c:pt idx="9059">
                  <c:v>23.646070000000002</c:v>
                </c:pt>
                <c:pt idx="9060">
                  <c:v>23.629770000000001</c:v>
                </c:pt>
                <c:pt idx="9061">
                  <c:v>23.681809999999999</c:v>
                </c:pt>
                <c:pt idx="9062">
                  <c:v>23.618400000000001</c:v>
                </c:pt>
                <c:pt idx="9063">
                  <c:v>23.546530000000001</c:v>
                </c:pt>
                <c:pt idx="9064">
                  <c:v>23.486740000000001</c:v>
                </c:pt>
                <c:pt idx="9065">
                  <c:v>23.471900000000002</c:v>
                </c:pt>
                <c:pt idx="9066">
                  <c:v>23.472709999999999</c:v>
                </c:pt>
                <c:pt idx="9067">
                  <c:v>23.457460000000001</c:v>
                </c:pt>
                <c:pt idx="9068">
                  <c:v>23.516169999999999</c:v>
                </c:pt>
                <c:pt idx="9069">
                  <c:v>23.624040000000001</c:v>
                </c:pt>
                <c:pt idx="9070">
                  <c:v>23.629919999999998</c:v>
                </c:pt>
                <c:pt idx="9071">
                  <c:v>23.594110000000001</c:v>
                </c:pt>
                <c:pt idx="9072">
                  <c:v>23.61899</c:v>
                </c:pt>
                <c:pt idx="9073">
                  <c:v>23.586020000000001</c:v>
                </c:pt>
                <c:pt idx="9074">
                  <c:v>23.556059999999999</c:v>
                </c:pt>
                <c:pt idx="9075">
                  <c:v>23.562840000000001</c:v>
                </c:pt>
                <c:pt idx="9076">
                  <c:v>23.584710000000001</c:v>
                </c:pt>
                <c:pt idx="9077">
                  <c:v>23.62445</c:v>
                </c:pt>
                <c:pt idx="9078">
                  <c:v>23.49699</c:v>
                </c:pt>
                <c:pt idx="9079">
                  <c:v>23.488779999999998</c:v>
                </c:pt>
                <c:pt idx="9080">
                  <c:v>23.596630000000001</c:v>
                </c:pt>
                <c:pt idx="9081">
                  <c:v>23.609459999999999</c:v>
                </c:pt>
                <c:pt idx="9082">
                  <c:v>23.61206</c:v>
                </c:pt>
                <c:pt idx="9083">
                  <c:v>23.594449999999998</c:v>
                </c:pt>
                <c:pt idx="9084">
                  <c:v>23.642569999999999</c:v>
                </c:pt>
                <c:pt idx="9085">
                  <c:v>23.586829999999999</c:v>
                </c:pt>
                <c:pt idx="9086">
                  <c:v>23.615629999999999</c:v>
                </c:pt>
                <c:pt idx="9087">
                  <c:v>23.652450000000002</c:v>
                </c:pt>
                <c:pt idx="9088">
                  <c:v>23.708459999999999</c:v>
                </c:pt>
                <c:pt idx="9089">
                  <c:v>23.68702</c:v>
                </c:pt>
                <c:pt idx="9090">
                  <c:v>23.59404</c:v>
                </c:pt>
                <c:pt idx="9091">
                  <c:v>23.62182</c:v>
                </c:pt>
                <c:pt idx="9092">
                  <c:v>23.601230000000001</c:v>
                </c:pt>
                <c:pt idx="9093">
                  <c:v>23.582409999999999</c:v>
                </c:pt>
                <c:pt idx="9094">
                  <c:v>23.587160000000001</c:v>
                </c:pt>
                <c:pt idx="9095">
                  <c:v>23.556010000000001</c:v>
                </c:pt>
                <c:pt idx="9096">
                  <c:v>23.600960000000001</c:v>
                </c:pt>
                <c:pt idx="9097">
                  <c:v>23.570959999999999</c:v>
                </c:pt>
                <c:pt idx="9098">
                  <c:v>23.575959999999998</c:v>
                </c:pt>
                <c:pt idx="9099">
                  <c:v>23.54129</c:v>
                </c:pt>
                <c:pt idx="9100">
                  <c:v>23.57376</c:v>
                </c:pt>
                <c:pt idx="9101">
                  <c:v>23.644950000000001</c:v>
                </c:pt>
                <c:pt idx="9102">
                  <c:v>23.607279999999999</c:v>
                </c:pt>
                <c:pt idx="9103">
                  <c:v>23.61844</c:v>
                </c:pt>
                <c:pt idx="9104">
                  <c:v>23.59787</c:v>
                </c:pt>
                <c:pt idx="9105">
                  <c:v>23.593389999999999</c:v>
                </c:pt>
                <c:pt idx="9106">
                  <c:v>23.534759999999999</c:v>
                </c:pt>
                <c:pt idx="9107">
                  <c:v>23.530080000000002</c:v>
                </c:pt>
                <c:pt idx="9108">
                  <c:v>23.585470000000001</c:v>
                </c:pt>
                <c:pt idx="9109">
                  <c:v>23.588940000000001</c:v>
                </c:pt>
                <c:pt idx="9110">
                  <c:v>23.601009999999999</c:v>
                </c:pt>
                <c:pt idx="9111">
                  <c:v>23.624919999999999</c:v>
                </c:pt>
                <c:pt idx="9112">
                  <c:v>23.57067</c:v>
                </c:pt>
                <c:pt idx="9113">
                  <c:v>23.625399999999999</c:v>
                </c:pt>
                <c:pt idx="9114">
                  <c:v>23.625689999999999</c:v>
                </c:pt>
                <c:pt idx="9115">
                  <c:v>23.578289999999999</c:v>
                </c:pt>
                <c:pt idx="9116">
                  <c:v>23.624120000000001</c:v>
                </c:pt>
                <c:pt idx="9117">
                  <c:v>23.60819</c:v>
                </c:pt>
                <c:pt idx="9118">
                  <c:v>23.552579999999999</c:v>
                </c:pt>
                <c:pt idx="9119">
                  <c:v>23.586559999999999</c:v>
                </c:pt>
                <c:pt idx="9120">
                  <c:v>23.592179999999999</c:v>
                </c:pt>
                <c:pt idx="9121">
                  <c:v>23.54982</c:v>
                </c:pt>
                <c:pt idx="9122">
                  <c:v>23.554880000000001</c:v>
                </c:pt>
                <c:pt idx="9123">
                  <c:v>23.556950000000001</c:v>
                </c:pt>
                <c:pt idx="9124">
                  <c:v>23.61084</c:v>
                </c:pt>
                <c:pt idx="9125">
                  <c:v>23.62445</c:v>
                </c:pt>
                <c:pt idx="9126">
                  <c:v>23.576280000000001</c:v>
                </c:pt>
                <c:pt idx="9127">
                  <c:v>23.573730000000001</c:v>
                </c:pt>
                <c:pt idx="9128">
                  <c:v>23.54325</c:v>
                </c:pt>
                <c:pt idx="9129">
                  <c:v>23.58099</c:v>
                </c:pt>
                <c:pt idx="9130">
                  <c:v>23.61195</c:v>
                </c:pt>
                <c:pt idx="9131">
                  <c:v>23.603770000000001</c:v>
                </c:pt>
                <c:pt idx="9132">
                  <c:v>23.617909999999998</c:v>
                </c:pt>
                <c:pt idx="9133">
                  <c:v>23.61515</c:v>
                </c:pt>
                <c:pt idx="9134">
                  <c:v>23.583829999999999</c:v>
                </c:pt>
                <c:pt idx="9135">
                  <c:v>23.52965</c:v>
                </c:pt>
                <c:pt idx="9136">
                  <c:v>23.591889999999999</c:v>
                </c:pt>
                <c:pt idx="9137">
                  <c:v>23.562139999999999</c:v>
                </c:pt>
                <c:pt idx="9138">
                  <c:v>23.567540000000001</c:v>
                </c:pt>
                <c:pt idx="9139">
                  <c:v>23.588719999999999</c:v>
                </c:pt>
                <c:pt idx="9140">
                  <c:v>23.553280000000001</c:v>
                </c:pt>
                <c:pt idx="9141">
                  <c:v>23.60615</c:v>
                </c:pt>
                <c:pt idx="9142">
                  <c:v>23.586189999999998</c:v>
                </c:pt>
                <c:pt idx="9143">
                  <c:v>23.618790000000001</c:v>
                </c:pt>
                <c:pt idx="9144">
                  <c:v>23.624839999999999</c:v>
                </c:pt>
                <c:pt idx="9145">
                  <c:v>23.553280000000001</c:v>
                </c:pt>
                <c:pt idx="9146">
                  <c:v>23.625209999999999</c:v>
                </c:pt>
                <c:pt idx="9147">
                  <c:v>23.560459999999999</c:v>
                </c:pt>
                <c:pt idx="9148">
                  <c:v>23.524100000000001</c:v>
                </c:pt>
                <c:pt idx="9149">
                  <c:v>23.542770000000001</c:v>
                </c:pt>
                <c:pt idx="9150">
                  <c:v>23.575330000000001</c:v>
                </c:pt>
                <c:pt idx="9151">
                  <c:v>23.563220000000001</c:v>
                </c:pt>
                <c:pt idx="9152">
                  <c:v>23.598710000000001</c:v>
                </c:pt>
                <c:pt idx="9153">
                  <c:v>23.583929999999999</c:v>
                </c:pt>
                <c:pt idx="9154">
                  <c:v>23.55564</c:v>
                </c:pt>
                <c:pt idx="9155">
                  <c:v>23.563009999999998</c:v>
                </c:pt>
                <c:pt idx="9156">
                  <c:v>23.59403</c:v>
                </c:pt>
                <c:pt idx="9157">
                  <c:v>23.597390000000001</c:v>
                </c:pt>
                <c:pt idx="9158">
                  <c:v>23.61026</c:v>
                </c:pt>
                <c:pt idx="9159">
                  <c:v>23.53275</c:v>
                </c:pt>
                <c:pt idx="9160">
                  <c:v>23.511230000000001</c:v>
                </c:pt>
                <c:pt idx="9161">
                  <c:v>23.54391</c:v>
                </c:pt>
                <c:pt idx="9162">
                  <c:v>23.576530000000002</c:v>
                </c:pt>
                <c:pt idx="9163">
                  <c:v>23.52666</c:v>
                </c:pt>
                <c:pt idx="9164">
                  <c:v>23.57836</c:v>
                </c:pt>
                <c:pt idx="9165">
                  <c:v>23.516089999999998</c:v>
                </c:pt>
                <c:pt idx="9166">
                  <c:v>23.583570000000002</c:v>
                </c:pt>
                <c:pt idx="9167">
                  <c:v>23.535810000000001</c:v>
                </c:pt>
                <c:pt idx="9168">
                  <c:v>23.54701</c:v>
                </c:pt>
                <c:pt idx="9169">
                  <c:v>23.608910000000002</c:v>
                </c:pt>
                <c:pt idx="9170">
                  <c:v>23.59498</c:v>
                </c:pt>
                <c:pt idx="9171">
                  <c:v>23.472370000000002</c:v>
                </c:pt>
                <c:pt idx="9172">
                  <c:v>23.493110000000001</c:v>
                </c:pt>
                <c:pt idx="9173">
                  <c:v>23.591339999999999</c:v>
                </c:pt>
                <c:pt idx="9174">
                  <c:v>23.561039999999998</c:v>
                </c:pt>
                <c:pt idx="9175">
                  <c:v>23.577300000000001</c:v>
                </c:pt>
                <c:pt idx="9176">
                  <c:v>23.492599999999999</c:v>
                </c:pt>
                <c:pt idx="9177">
                  <c:v>23.530519999999999</c:v>
                </c:pt>
                <c:pt idx="9178">
                  <c:v>23.478200000000001</c:v>
                </c:pt>
                <c:pt idx="9179">
                  <c:v>23.546779999999998</c:v>
                </c:pt>
                <c:pt idx="9180">
                  <c:v>23.57245</c:v>
                </c:pt>
                <c:pt idx="9181">
                  <c:v>23.597280000000001</c:v>
                </c:pt>
                <c:pt idx="9182">
                  <c:v>23.50536</c:v>
                </c:pt>
                <c:pt idx="9183">
                  <c:v>23.588100000000001</c:v>
                </c:pt>
                <c:pt idx="9184">
                  <c:v>23.490849999999998</c:v>
                </c:pt>
                <c:pt idx="9185">
                  <c:v>23.598299999999998</c:v>
                </c:pt>
                <c:pt idx="9186">
                  <c:v>23.572420000000001</c:v>
                </c:pt>
                <c:pt idx="9187">
                  <c:v>23.573440000000002</c:v>
                </c:pt>
                <c:pt idx="9188">
                  <c:v>23.57103</c:v>
                </c:pt>
                <c:pt idx="9189">
                  <c:v>23.605879999999999</c:v>
                </c:pt>
                <c:pt idx="9190">
                  <c:v>23.59834</c:v>
                </c:pt>
                <c:pt idx="9191">
                  <c:v>23.5764</c:v>
                </c:pt>
                <c:pt idx="9192">
                  <c:v>23.56269</c:v>
                </c:pt>
                <c:pt idx="9193">
                  <c:v>23.545249999999999</c:v>
                </c:pt>
                <c:pt idx="9194">
                  <c:v>23.585249999999998</c:v>
                </c:pt>
                <c:pt idx="9195">
                  <c:v>23.549150000000001</c:v>
                </c:pt>
                <c:pt idx="9196">
                  <c:v>23.55339</c:v>
                </c:pt>
                <c:pt idx="9197">
                  <c:v>23.61748</c:v>
                </c:pt>
                <c:pt idx="9198">
                  <c:v>23.520029999999998</c:v>
                </c:pt>
                <c:pt idx="9199">
                  <c:v>23.563220000000001</c:v>
                </c:pt>
                <c:pt idx="9200">
                  <c:v>23.602789999999999</c:v>
                </c:pt>
                <c:pt idx="9201">
                  <c:v>23.58456</c:v>
                </c:pt>
                <c:pt idx="9202">
                  <c:v>23.474</c:v>
                </c:pt>
                <c:pt idx="9203">
                  <c:v>23.535990000000002</c:v>
                </c:pt>
                <c:pt idx="9204">
                  <c:v>23.559550000000002</c:v>
                </c:pt>
                <c:pt idx="9205">
                  <c:v>23.5411</c:v>
                </c:pt>
                <c:pt idx="9206">
                  <c:v>23.568950000000001</c:v>
                </c:pt>
                <c:pt idx="9207">
                  <c:v>23.573</c:v>
                </c:pt>
                <c:pt idx="9208">
                  <c:v>23.567679999999999</c:v>
                </c:pt>
                <c:pt idx="9209">
                  <c:v>23.576720000000002</c:v>
                </c:pt>
                <c:pt idx="9210">
                  <c:v>23.558779999999999</c:v>
                </c:pt>
                <c:pt idx="9211">
                  <c:v>23.51681</c:v>
                </c:pt>
                <c:pt idx="9212">
                  <c:v>23.564869999999999</c:v>
                </c:pt>
                <c:pt idx="9213">
                  <c:v>23.527429999999999</c:v>
                </c:pt>
                <c:pt idx="9214">
                  <c:v>23.594370000000001</c:v>
                </c:pt>
                <c:pt idx="9215">
                  <c:v>23.49822</c:v>
                </c:pt>
                <c:pt idx="9216">
                  <c:v>23.523710000000001</c:v>
                </c:pt>
                <c:pt idx="9217">
                  <c:v>23.361090000000001</c:v>
                </c:pt>
                <c:pt idx="9218">
                  <c:v>23.42653</c:v>
                </c:pt>
                <c:pt idx="9219">
                  <c:v>23.54495</c:v>
                </c:pt>
                <c:pt idx="9220">
                  <c:v>23.529800000000002</c:v>
                </c:pt>
                <c:pt idx="9221">
                  <c:v>23.60538</c:v>
                </c:pt>
                <c:pt idx="9222">
                  <c:v>23.52375</c:v>
                </c:pt>
                <c:pt idx="9223">
                  <c:v>23.525300000000001</c:v>
                </c:pt>
                <c:pt idx="9224">
                  <c:v>23.543279999999999</c:v>
                </c:pt>
                <c:pt idx="9225">
                  <c:v>23.494350000000001</c:v>
                </c:pt>
                <c:pt idx="9226">
                  <c:v>23.529350000000001</c:v>
                </c:pt>
                <c:pt idx="9227">
                  <c:v>23.504490000000001</c:v>
                </c:pt>
                <c:pt idx="9228">
                  <c:v>23.555319999999998</c:v>
                </c:pt>
                <c:pt idx="9229">
                  <c:v>23.53501</c:v>
                </c:pt>
                <c:pt idx="9230">
                  <c:v>23.560030000000001</c:v>
                </c:pt>
                <c:pt idx="9231">
                  <c:v>23.457129999999999</c:v>
                </c:pt>
                <c:pt idx="9232">
                  <c:v>23.356100000000001</c:v>
                </c:pt>
                <c:pt idx="9233">
                  <c:v>23.527719999999999</c:v>
                </c:pt>
                <c:pt idx="9234">
                  <c:v>23.560099999999998</c:v>
                </c:pt>
                <c:pt idx="9235">
                  <c:v>23.593419999999998</c:v>
                </c:pt>
                <c:pt idx="9236">
                  <c:v>23.50545</c:v>
                </c:pt>
                <c:pt idx="9237">
                  <c:v>23.536249999999999</c:v>
                </c:pt>
                <c:pt idx="9238">
                  <c:v>23.547879999999999</c:v>
                </c:pt>
                <c:pt idx="9239">
                  <c:v>23.59207</c:v>
                </c:pt>
                <c:pt idx="9240">
                  <c:v>23.599910000000001</c:v>
                </c:pt>
                <c:pt idx="9241">
                  <c:v>23.510069999999999</c:v>
                </c:pt>
                <c:pt idx="9242">
                  <c:v>23.600940000000001</c:v>
                </c:pt>
                <c:pt idx="9243">
                  <c:v>23.464970000000001</c:v>
                </c:pt>
                <c:pt idx="9244">
                  <c:v>23.632180000000002</c:v>
                </c:pt>
                <c:pt idx="9245">
                  <c:v>23.59422</c:v>
                </c:pt>
                <c:pt idx="9246">
                  <c:v>23.582660000000001</c:v>
                </c:pt>
                <c:pt idx="9247">
                  <c:v>23.54288</c:v>
                </c:pt>
                <c:pt idx="9248">
                  <c:v>23.510470000000002</c:v>
                </c:pt>
                <c:pt idx="9249">
                  <c:v>23.516780000000001</c:v>
                </c:pt>
                <c:pt idx="9250">
                  <c:v>23.498139999999999</c:v>
                </c:pt>
                <c:pt idx="9251">
                  <c:v>23.582190000000001</c:v>
                </c:pt>
                <c:pt idx="9252">
                  <c:v>23.543469999999999</c:v>
                </c:pt>
                <c:pt idx="9253">
                  <c:v>23.591550000000002</c:v>
                </c:pt>
                <c:pt idx="9254">
                  <c:v>23.564070000000001</c:v>
                </c:pt>
                <c:pt idx="9255">
                  <c:v>23.5547</c:v>
                </c:pt>
                <c:pt idx="9256">
                  <c:v>23.526340000000001</c:v>
                </c:pt>
                <c:pt idx="9257">
                  <c:v>23.589559999999999</c:v>
                </c:pt>
                <c:pt idx="9258">
                  <c:v>23.561050000000002</c:v>
                </c:pt>
                <c:pt idx="9259">
                  <c:v>23.55686</c:v>
                </c:pt>
                <c:pt idx="9260">
                  <c:v>23.54975</c:v>
                </c:pt>
                <c:pt idx="9261">
                  <c:v>23.531700000000001</c:v>
                </c:pt>
                <c:pt idx="9262">
                  <c:v>23.516819999999999</c:v>
                </c:pt>
                <c:pt idx="9263">
                  <c:v>23.563040000000001</c:v>
                </c:pt>
                <c:pt idx="9264">
                  <c:v>23.573319999999999</c:v>
                </c:pt>
                <c:pt idx="9265">
                  <c:v>23.592659999999999</c:v>
                </c:pt>
                <c:pt idx="9266">
                  <c:v>23.543869999999998</c:v>
                </c:pt>
                <c:pt idx="9267">
                  <c:v>23.554110000000001</c:v>
                </c:pt>
                <c:pt idx="9268">
                  <c:v>23.608699999999999</c:v>
                </c:pt>
                <c:pt idx="9269">
                  <c:v>23.57723</c:v>
                </c:pt>
                <c:pt idx="9270">
                  <c:v>23.564990000000002</c:v>
                </c:pt>
                <c:pt idx="9271">
                  <c:v>23.577739999999999</c:v>
                </c:pt>
                <c:pt idx="9272">
                  <c:v>23.56756</c:v>
                </c:pt>
                <c:pt idx="9273">
                  <c:v>23.592690000000001</c:v>
                </c:pt>
                <c:pt idx="9274">
                  <c:v>23.560140000000001</c:v>
                </c:pt>
                <c:pt idx="9275">
                  <c:v>23.568159999999999</c:v>
                </c:pt>
                <c:pt idx="9276">
                  <c:v>23.54982</c:v>
                </c:pt>
                <c:pt idx="9277">
                  <c:v>23.616019999999999</c:v>
                </c:pt>
                <c:pt idx="9278">
                  <c:v>23.56082</c:v>
                </c:pt>
                <c:pt idx="9279">
                  <c:v>23.58325</c:v>
                </c:pt>
                <c:pt idx="9280">
                  <c:v>23.52928</c:v>
                </c:pt>
                <c:pt idx="9281">
                  <c:v>23.54898</c:v>
                </c:pt>
                <c:pt idx="9282">
                  <c:v>23.535879999999999</c:v>
                </c:pt>
                <c:pt idx="9283">
                  <c:v>23.54299</c:v>
                </c:pt>
                <c:pt idx="9284">
                  <c:v>23.581130000000002</c:v>
                </c:pt>
                <c:pt idx="9285">
                  <c:v>23.614529999999998</c:v>
                </c:pt>
                <c:pt idx="9286">
                  <c:v>23.589780000000001</c:v>
                </c:pt>
                <c:pt idx="9287">
                  <c:v>23.605090000000001</c:v>
                </c:pt>
                <c:pt idx="9288">
                  <c:v>23.600639999999999</c:v>
                </c:pt>
                <c:pt idx="9289">
                  <c:v>23.58023</c:v>
                </c:pt>
                <c:pt idx="9290">
                  <c:v>23.588139999999999</c:v>
                </c:pt>
                <c:pt idx="9291">
                  <c:v>23.54129</c:v>
                </c:pt>
                <c:pt idx="9292">
                  <c:v>23.524660000000001</c:v>
                </c:pt>
                <c:pt idx="9293">
                  <c:v>23.592469999999999</c:v>
                </c:pt>
                <c:pt idx="9294">
                  <c:v>23.55416</c:v>
                </c:pt>
                <c:pt idx="9295">
                  <c:v>23.581689999999998</c:v>
                </c:pt>
                <c:pt idx="9296">
                  <c:v>23.552289999999999</c:v>
                </c:pt>
                <c:pt idx="9297">
                  <c:v>23.485469999999999</c:v>
                </c:pt>
                <c:pt idx="9298">
                  <c:v>23.52319</c:v>
                </c:pt>
                <c:pt idx="9299">
                  <c:v>23.482990000000001</c:v>
                </c:pt>
                <c:pt idx="9300">
                  <c:v>23.62331</c:v>
                </c:pt>
                <c:pt idx="9301">
                  <c:v>23.59291</c:v>
                </c:pt>
                <c:pt idx="9302">
                  <c:v>23.600449999999999</c:v>
                </c:pt>
                <c:pt idx="9303">
                  <c:v>23.567139999999998</c:v>
                </c:pt>
                <c:pt idx="9304">
                  <c:v>23.536770000000001</c:v>
                </c:pt>
                <c:pt idx="9305">
                  <c:v>23.555430000000001</c:v>
                </c:pt>
                <c:pt idx="9306">
                  <c:v>23.51379</c:v>
                </c:pt>
                <c:pt idx="9307">
                  <c:v>23.567640000000001</c:v>
                </c:pt>
                <c:pt idx="9308">
                  <c:v>23.574090000000002</c:v>
                </c:pt>
                <c:pt idx="9309">
                  <c:v>23.552430000000001</c:v>
                </c:pt>
                <c:pt idx="9310">
                  <c:v>23.576830000000001</c:v>
                </c:pt>
                <c:pt idx="9311">
                  <c:v>23.586390000000002</c:v>
                </c:pt>
                <c:pt idx="9312">
                  <c:v>23.54796</c:v>
                </c:pt>
                <c:pt idx="9313">
                  <c:v>23.495629999999998</c:v>
                </c:pt>
                <c:pt idx="9314">
                  <c:v>23.515470000000001</c:v>
                </c:pt>
                <c:pt idx="9315">
                  <c:v>23.536210000000001</c:v>
                </c:pt>
                <c:pt idx="9316">
                  <c:v>23.587409999999998</c:v>
                </c:pt>
                <c:pt idx="9317">
                  <c:v>23.539680000000001</c:v>
                </c:pt>
                <c:pt idx="9318">
                  <c:v>23.508579999999998</c:v>
                </c:pt>
                <c:pt idx="9319">
                  <c:v>23.532240000000002</c:v>
                </c:pt>
                <c:pt idx="9320">
                  <c:v>23.512519999999999</c:v>
                </c:pt>
                <c:pt idx="9321">
                  <c:v>23.547080000000001</c:v>
                </c:pt>
                <c:pt idx="9322">
                  <c:v>23.539100000000001</c:v>
                </c:pt>
                <c:pt idx="9323">
                  <c:v>23.528269999999999</c:v>
                </c:pt>
                <c:pt idx="9324">
                  <c:v>23.535019999999999</c:v>
                </c:pt>
                <c:pt idx="9325">
                  <c:v>23.585429999999999</c:v>
                </c:pt>
                <c:pt idx="9326">
                  <c:v>23.584820000000001</c:v>
                </c:pt>
                <c:pt idx="9327">
                  <c:v>23.55153</c:v>
                </c:pt>
                <c:pt idx="9328">
                  <c:v>23.572600000000001</c:v>
                </c:pt>
                <c:pt idx="9329">
                  <c:v>23.58372</c:v>
                </c:pt>
                <c:pt idx="9330">
                  <c:v>23.602530000000002</c:v>
                </c:pt>
                <c:pt idx="9331">
                  <c:v>23.548940000000002</c:v>
                </c:pt>
                <c:pt idx="9332">
                  <c:v>23.549959999999999</c:v>
                </c:pt>
                <c:pt idx="9333">
                  <c:v>23.600159999999999</c:v>
                </c:pt>
                <c:pt idx="9334">
                  <c:v>23.539380000000001</c:v>
                </c:pt>
                <c:pt idx="9335">
                  <c:v>23.516590000000001</c:v>
                </c:pt>
                <c:pt idx="9336">
                  <c:v>23.530529999999999</c:v>
                </c:pt>
                <c:pt idx="9337">
                  <c:v>23.51164</c:v>
                </c:pt>
                <c:pt idx="9338">
                  <c:v>23.575520000000001</c:v>
                </c:pt>
                <c:pt idx="9339">
                  <c:v>23.508620000000001</c:v>
                </c:pt>
                <c:pt idx="9340">
                  <c:v>23.525230000000001</c:v>
                </c:pt>
                <c:pt idx="9341">
                  <c:v>23.520499999999998</c:v>
                </c:pt>
                <c:pt idx="9342">
                  <c:v>23.52244</c:v>
                </c:pt>
                <c:pt idx="9343">
                  <c:v>23.516020000000001</c:v>
                </c:pt>
                <c:pt idx="9344">
                  <c:v>23.569240000000001</c:v>
                </c:pt>
                <c:pt idx="9345">
                  <c:v>23.52732</c:v>
                </c:pt>
                <c:pt idx="9346">
                  <c:v>23.4832</c:v>
                </c:pt>
                <c:pt idx="9347">
                  <c:v>23.489429999999999</c:v>
                </c:pt>
                <c:pt idx="9348">
                  <c:v>23.469650000000001</c:v>
                </c:pt>
                <c:pt idx="9349">
                  <c:v>23.532430000000002</c:v>
                </c:pt>
                <c:pt idx="9350">
                  <c:v>23.46679</c:v>
                </c:pt>
                <c:pt idx="9351">
                  <c:v>23.377279999999999</c:v>
                </c:pt>
                <c:pt idx="9352">
                  <c:v>23.417210000000001</c:v>
                </c:pt>
                <c:pt idx="9353">
                  <c:v>23.515799999999999</c:v>
                </c:pt>
                <c:pt idx="9354">
                  <c:v>23.515509999999999</c:v>
                </c:pt>
                <c:pt idx="9355">
                  <c:v>23.537929999999999</c:v>
                </c:pt>
                <c:pt idx="9356">
                  <c:v>23.529509999999998</c:v>
                </c:pt>
                <c:pt idx="9357">
                  <c:v>23.49971</c:v>
                </c:pt>
                <c:pt idx="9358">
                  <c:v>23.571079999999998</c:v>
                </c:pt>
                <c:pt idx="9359">
                  <c:v>23.544750000000001</c:v>
                </c:pt>
                <c:pt idx="9360">
                  <c:v>23.50019</c:v>
                </c:pt>
                <c:pt idx="9361">
                  <c:v>23.545590000000001</c:v>
                </c:pt>
                <c:pt idx="9362">
                  <c:v>23.484480000000001</c:v>
                </c:pt>
                <c:pt idx="9363">
                  <c:v>23.55697</c:v>
                </c:pt>
                <c:pt idx="9364">
                  <c:v>23.553129999999999</c:v>
                </c:pt>
                <c:pt idx="9365">
                  <c:v>23.49239</c:v>
                </c:pt>
                <c:pt idx="9366">
                  <c:v>23.511430000000001</c:v>
                </c:pt>
                <c:pt idx="9367">
                  <c:v>23.522079999999999</c:v>
                </c:pt>
                <c:pt idx="9368">
                  <c:v>23.54636</c:v>
                </c:pt>
                <c:pt idx="9369">
                  <c:v>23.53603</c:v>
                </c:pt>
                <c:pt idx="9370">
                  <c:v>23.515219999999999</c:v>
                </c:pt>
                <c:pt idx="9371">
                  <c:v>23.543040000000001</c:v>
                </c:pt>
                <c:pt idx="9372">
                  <c:v>23.49775</c:v>
                </c:pt>
                <c:pt idx="9373">
                  <c:v>23.514019999999999</c:v>
                </c:pt>
                <c:pt idx="9374">
                  <c:v>23.5519</c:v>
                </c:pt>
                <c:pt idx="9375">
                  <c:v>23.540420000000001</c:v>
                </c:pt>
                <c:pt idx="9376">
                  <c:v>23.528670000000002</c:v>
                </c:pt>
                <c:pt idx="9377">
                  <c:v>23.488520000000001</c:v>
                </c:pt>
                <c:pt idx="9378">
                  <c:v>23.52149</c:v>
                </c:pt>
                <c:pt idx="9379">
                  <c:v>23.520130000000002</c:v>
                </c:pt>
                <c:pt idx="9380">
                  <c:v>23.48725</c:v>
                </c:pt>
                <c:pt idx="9381">
                  <c:v>23.476780000000002</c:v>
                </c:pt>
                <c:pt idx="9382">
                  <c:v>23.41469</c:v>
                </c:pt>
                <c:pt idx="9383">
                  <c:v>23.442080000000001</c:v>
                </c:pt>
                <c:pt idx="9384">
                  <c:v>23.42296</c:v>
                </c:pt>
                <c:pt idx="9385">
                  <c:v>23.396979999999999</c:v>
                </c:pt>
                <c:pt idx="9386">
                  <c:v>23.39508</c:v>
                </c:pt>
                <c:pt idx="9387">
                  <c:v>23.460709999999999</c:v>
                </c:pt>
                <c:pt idx="9388">
                  <c:v>23.481269999999999</c:v>
                </c:pt>
                <c:pt idx="9389">
                  <c:v>23.438110000000002</c:v>
                </c:pt>
                <c:pt idx="9390">
                  <c:v>23.423300000000001</c:v>
                </c:pt>
                <c:pt idx="9391">
                  <c:v>23.531040000000001</c:v>
                </c:pt>
                <c:pt idx="9392">
                  <c:v>23.535160000000001</c:v>
                </c:pt>
                <c:pt idx="9393">
                  <c:v>23.49859</c:v>
                </c:pt>
                <c:pt idx="9394">
                  <c:v>23.520620000000001</c:v>
                </c:pt>
                <c:pt idx="9395">
                  <c:v>23.508140000000001</c:v>
                </c:pt>
                <c:pt idx="9396">
                  <c:v>23.541910000000001</c:v>
                </c:pt>
                <c:pt idx="9397">
                  <c:v>23.483930000000001</c:v>
                </c:pt>
                <c:pt idx="9398">
                  <c:v>23.51642</c:v>
                </c:pt>
                <c:pt idx="9399">
                  <c:v>23.50074</c:v>
                </c:pt>
                <c:pt idx="9400">
                  <c:v>23.5243</c:v>
                </c:pt>
                <c:pt idx="9401">
                  <c:v>23.537960000000002</c:v>
                </c:pt>
                <c:pt idx="9402">
                  <c:v>23.480830000000001</c:v>
                </c:pt>
                <c:pt idx="9403">
                  <c:v>23.513059999999999</c:v>
                </c:pt>
                <c:pt idx="9404">
                  <c:v>23.523309999999999</c:v>
                </c:pt>
                <c:pt idx="9405">
                  <c:v>23.519110000000001</c:v>
                </c:pt>
                <c:pt idx="9406">
                  <c:v>23.514890000000001</c:v>
                </c:pt>
                <c:pt idx="9407">
                  <c:v>23.545190000000002</c:v>
                </c:pt>
                <c:pt idx="9408">
                  <c:v>23.574210000000001</c:v>
                </c:pt>
                <c:pt idx="9409">
                  <c:v>23.550070000000002</c:v>
                </c:pt>
                <c:pt idx="9410">
                  <c:v>23.551030000000001</c:v>
                </c:pt>
                <c:pt idx="9411">
                  <c:v>23.569109999999998</c:v>
                </c:pt>
                <c:pt idx="9412">
                  <c:v>23.561599999999999</c:v>
                </c:pt>
                <c:pt idx="9413">
                  <c:v>23.608809999999998</c:v>
                </c:pt>
                <c:pt idx="9414">
                  <c:v>23.557770000000001</c:v>
                </c:pt>
                <c:pt idx="9415">
                  <c:v>23.552160000000001</c:v>
                </c:pt>
                <c:pt idx="9416">
                  <c:v>23.539650000000002</c:v>
                </c:pt>
                <c:pt idx="9417">
                  <c:v>23.55132</c:v>
                </c:pt>
                <c:pt idx="9418">
                  <c:v>23.556719999999999</c:v>
                </c:pt>
                <c:pt idx="9419">
                  <c:v>23.59656</c:v>
                </c:pt>
                <c:pt idx="9420">
                  <c:v>23.552849999999999</c:v>
                </c:pt>
                <c:pt idx="9421">
                  <c:v>23.53115</c:v>
                </c:pt>
                <c:pt idx="9422">
                  <c:v>23.516749999999998</c:v>
                </c:pt>
                <c:pt idx="9423">
                  <c:v>23.514309999999998</c:v>
                </c:pt>
                <c:pt idx="9424">
                  <c:v>23.53632</c:v>
                </c:pt>
                <c:pt idx="9425">
                  <c:v>23.496590000000001</c:v>
                </c:pt>
                <c:pt idx="9426">
                  <c:v>23.539750000000002</c:v>
                </c:pt>
                <c:pt idx="9427">
                  <c:v>23.553730000000002</c:v>
                </c:pt>
                <c:pt idx="9428">
                  <c:v>23.534949999999998</c:v>
                </c:pt>
                <c:pt idx="9429">
                  <c:v>23.503440000000001</c:v>
                </c:pt>
                <c:pt idx="9430">
                  <c:v>23.54365</c:v>
                </c:pt>
                <c:pt idx="9431">
                  <c:v>23.536370000000002</c:v>
                </c:pt>
                <c:pt idx="9432">
                  <c:v>23.52131</c:v>
                </c:pt>
                <c:pt idx="9433">
                  <c:v>23.517849999999999</c:v>
                </c:pt>
                <c:pt idx="9434">
                  <c:v>23.506509999999999</c:v>
                </c:pt>
                <c:pt idx="9435">
                  <c:v>23.50694</c:v>
                </c:pt>
                <c:pt idx="9436">
                  <c:v>23.504930000000002</c:v>
                </c:pt>
                <c:pt idx="9437">
                  <c:v>23.494509999999998</c:v>
                </c:pt>
                <c:pt idx="9438">
                  <c:v>23.51755</c:v>
                </c:pt>
                <c:pt idx="9439">
                  <c:v>23.52131</c:v>
                </c:pt>
                <c:pt idx="9440">
                  <c:v>23.499469999999999</c:v>
                </c:pt>
                <c:pt idx="9441">
                  <c:v>23.572939999999999</c:v>
                </c:pt>
                <c:pt idx="9442">
                  <c:v>23.577570000000001</c:v>
                </c:pt>
                <c:pt idx="9443">
                  <c:v>23.5624</c:v>
                </c:pt>
                <c:pt idx="9444">
                  <c:v>23.497499999999999</c:v>
                </c:pt>
                <c:pt idx="9445">
                  <c:v>23.599989999999998</c:v>
                </c:pt>
                <c:pt idx="9446">
                  <c:v>23.578289999999999</c:v>
                </c:pt>
                <c:pt idx="9447">
                  <c:v>23.538699999999999</c:v>
                </c:pt>
                <c:pt idx="9448">
                  <c:v>23.53866</c:v>
                </c:pt>
                <c:pt idx="9449">
                  <c:v>23.535229999999999</c:v>
                </c:pt>
                <c:pt idx="9450">
                  <c:v>23.528880000000001</c:v>
                </c:pt>
                <c:pt idx="9451">
                  <c:v>23.556930000000001</c:v>
                </c:pt>
                <c:pt idx="9452">
                  <c:v>23.500520000000002</c:v>
                </c:pt>
                <c:pt idx="9453">
                  <c:v>23.512699999999999</c:v>
                </c:pt>
                <c:pt idx="9454">
                  <c:v>23.514150000000001</c:v>
                </c:pt>
                <c:pt idx="9455">
                  <c:v>23.547149999999998</c:v>
                </c:pt>
                <c:pt idx="9456">
                  <c:v>23.548349999999999</c:v>
                </c:pt>
                <c:pt idx="9457">
                  <c:v>23.4984</c:v>
                </c:pt>
                <c:pt idx="9458">
                  <c:v>23.483170000000001</c:v>
                </c:pt>
                <c:pt idx="9459">
                  <c:v>23.472709999999999</c:v>
                </c:pt>
                <c:pt idx="9460">
                  <c:v>23.496559999999999</c:v>
                </c:pt>
                <c:pt idx="9461">
                  <c:v>23.45308</c:v>
                </c:pt>
                <c:pt idx="9462">
                  <c:v>23.535119999999999</c:v>
                </c:pt>
                <c:pt idx="9463">
                  <c:v>23.448720000000002</c:v>
                </c:pt>
                <c:pt idx="9464">
                  <c:v>23.447990000000001</c:v>
                </c:pt>
                <c:pt idx="9465">
                  <c:v>23.48996</c:v>
                </c:pt>
                <c:pt idx="9466">
                  <c:v>23.542449999999999</c:v>
                </c:pt>
                <c:pt idx="9467">
                  <c:v>23.568999999999999</c:v>
                </c:pt>
                <c:pt idx="9468">
                  <c:v>23.487549999999999</c:v>
                </c:pt>
                <c:pt idx="9469">
                  <c:v>23.520869999999999</c:v>
                </c:pt>
                <c:pt idx="9470">
                  <c:v>23.551970000000001</c:v>
                </c:pt>
                <c:pt idx="9471">
                  <c:v>23.49962</c:v>
                </c:pt>
                <c:pt idx="9472">
                  <c:v>23.548220000000001</c:v>
                </c:pt>
                <c:pt idx="9473">
                  <c:v>23.49607</c:v>
                </c:pt>
                <c:pt idx="9474">
                  <c:v>23.483090000000001</c:v>
                </c:pt>
                <c:pt idx="9475">
                  <c:v>23.527539999999998</c:v>
                </c:pt>
                <c:pt idx="9476">
                  <c:v>23.527619999999999</c:v>
                </c:pt>
                <c:pt idx="9477">
                  <c:v>23.519590000000001</c:v>
                </c:pt>
                <c:pt idx="9478">
                  <c:v>23.611989999999999</c:v>
                </c:pt>
                <c:pt idx="9479">
                  <c:v>23.571370000000002</c:v>
                </c:pt>
                <c:pt idx="9480">
                  <c:v>23.50431</c:v>
                </c:pt>
                <c:pt idx="9481">
                  <c:v>23.461659999999998</c:v>
                </c:pt>
                <c:pt idx="9482">
                  <c:v>23.490390000000001</c:v>
                </c:pt>
                <c:pt idx="9483">
                  <c:v>23.48875</c:v>
                </c:pt>
                <c:pt idx="9484">
                  <c:v>23.511679999999998</c:v>
                </c:pt>
                <c:pt idx="9485">
                  <c:v>23.531009999999998</c:v>
                </c:pt>
                <c:pt idx="9486">
                  <c:v>23.493310000000001</c:v>
                </c:pt>
                <c:pt idx="9487">
                  <c:v>23.430820000000001</c:v>
                </c:pt>
                <c:pt idx="9488">
                  <c:v>23.415900000000001</c:v>
                </c:pt>
                <c:pt idx="9489">
                  <c:v>23.440370000000001</c:v>
                </c:pt>
                <c:pt idx="9490">
                  <c:v>23.43657</c:v>
                </c:pt>
                <c:pt idx="9491">
                  <c:v>23.469899999999999</c:v>
                </c:pt>
                <c:pt idx="9492">
                  <c:v>23.457419999999999</c:v>
                </c:pt>
                <c:pt idx="9493">
                  <c:v>23.438770000000002</c:v>
                </c:pt>
                <c:pt idx="9494">
                  <c:v>23.437090000000001</c:v>
                </c:pt>
                <c:pt idx="9495">
                  <c:v>23.38589</c:v>
                </c:pt>
                <c:pt idx="9496">
                  <c:v>23.46556</c:v>
                </c:pt>
                <c:pt idx="9497">
                  <c:v>23.498000000000001</c:v>
                </c:pt>
                <c:pt idx="9498">
                  <c:v>23.41554</c:v>
                </c:pt>
                <c:pt idx="9499">
                  <c:v>23.428260000000002</c:v>
                </c:pt>
                <c:pt idx="9500">
                  <c:v>23.43158</c:v>
                </c:pt>
                <c:pt idx="9501">
                  <c:v>23.427019999999999</c:v>
                </c:pt>
                <c:pt idx="9502">
                  <c:v>23.348520000000001</c:v>
                </c:pt>
                <c:pt idx="9503">
                  <c:v>23.398430000000001</c:v>
                </c:pt>
                <c:pt idx="9504">
                  <c:v>23.51548</c:v>
                </c:pt>
                <c:pt idx="9505">
                  <c:v>23.474119999999999</c:v>
                </c:pt>
                <c:pt idx="9506">
                  <c:v>23.488859999999999</c:v>
                </c:pt>
                <c:pt idx="9507">
                  <c:v>23.538730000000001</c:v>
                </c:pt>
                <c:pt idx="9508">
                  <c:v>23.49492</c:v>
                </c:pt>
                <c:pt idx="9509">
                  <c:v>23.46771</c:v>
                </c:pt>
                <c:pt idx="9510">
                  <c:v>23.507930000000002</c:v>
                </c:pt>
                <c:pt idx="9511">
                  <c:v>23.421299999999999</c:v>
                </c:pt>
                <c:pt idx="9512">
                  <c:v>23.5259</c:v>
                </c:pt>
                <c:pt idx="9513">
                  <c:v>23.54289</c:v>
                </c:pt>
                <c:pt idx="9514">
                  <c:v>23.481639999999999</c:v>
                </c:pt>
                <c:pt idx="9515">
                  <c:v>23.461590000000001</c:v>
                </c:pt>
                <c:pt idx="9516">
                  <c:v>23.470220000000001</c:v>
                </c:pt>
                <c:pt idx="9517">
                  <c:v>23.45815</c:v>
                </c:pt>
                <c:pt idx="9518">
                  <c:v>23.480799999999999</c:v>
                </c:pt>
                <c:pt idx="9519">
                  <c:v>23.455670000000001</c:v>
                </c:pt>
                <c:pt idx="9520">
                  <c:v>23.504899999999999</c:v>
                </c:pt>
                <c:pt idx="9521">
                  <c:v>23.328029999999998</c:v>
                </c:pt>
                <c:pt idx="9522">
                  <c:v>23.384180000000001</c:v>
                </c:pt>
                <c:pt idx="9523">
                  <c:v>23.41112</c:v>
                </c:pt>
                <c:pt idx="9524">
                  <c:v>23.406420000000001</c:v>
                </c:pt>
                <c:pt idx="9525">
                  <c:v>23.342220000000001</c:v>
                </c:pt>
                <c:pt idx="9526">
                  <c:v>23.424910000000001</c:v>
                </c:pt>
                <c:pt idx="9527">
                  <c:v>23.492830000000001</c:v>
                </c:pt>
                <c:pt idx="9528">
                  <c:v>23.430309999999999</c:v>
                </c:pt>
                <c:pt idx="9529">
                  <c:v>23.434629999999999</c:v>
                </c:pt>
                <c:pt idx="9530">
                  <c:v>23.414850000000001</c:v>
                </c:pt>
                <c:pt idx="9531">
                  <c:v>23.448429999999998</c:v>
                </c:pt>
                <c:pt idx="9532">
                  <c:v>23.565429999999999</c:v>
                </c:pt>
                <c:pt idx="9533">
                  <c:v>23.568850000000001</c:v>
                </c:pt>
                <c:pt idx="9534">
                  <c:v>23.53415</c:v>
                </c:pt>
                <c:pt idx="9535">
                  <c:v>23.512740000000001</c:v>
                </c:pt>
                <c:pt idx="9536">
                  <c:v>23.518999999999998</c:v>
                </c:pt>
                <c:pt idx="9537">
                  <c:v>23.52984</c:v>
                </c:pt>
                <c:pt idx="9538">
                  <c:v>23.512840000000001</c:v>
                </c:pt>
                <c:pt idx="9539">
                  <c:v>23.54993</c:v>
                </c:pt>
                <c:pt idx="9540">
                  <c:v>23.529250000000001</c:v>
                </c:pt>
                <c:pt idx="9541">
                  <c:v>23.518170000000001</c:v>
                </c:pt>
                <c:pt idx="9542">
                  <c:v>23.538270000000001</c:v>
                </c:pt>
                <c:pt idx="9543">
                  <c:v>23.53116</c:v>
                </c:pt>
                <c:pt idx="9544">
                  <c:v>23.500920000000001</c:v>
                </c:pt>
                <c:pt idx="9545">
                  <c:v>23.505120000000002</c:v>
                </c:pt>
                <c:pt idx="9546">
                  <c:v>23.5046</c:v>
                </c:pt>
                <c:pt idx="9547">
                  <c:v>23.520510000000002</c:v>
                </c:pt>
                <c:pt idx="9548">
                  <c:v>23.49634</c:v>
                </c:pt>
                <c:pt idx="9549">
                  <c:v>23.558160000000001</c:v>
                </c:pt>
                <c:pt idx="9550">
                  <c:v>23.562110000000001</c:v>
                </c:pt>
                <c:pt idx="9551">
                  <c:v>23.57199</c:v>
                </c:pt>
                <c:pt idx="9552">
                  <c:v>23.609030000000001</c:v>
                </c:pt>
                <c:pt idx="9553">
                  <c:v>23.546900000000001</c:v>
                </c:pt>
                <c:pt idx="9554">
                  <c:v>23.483170000000001</c:v>
                </c:pt>
                <c:pt idx="9555">
                  <c:v>23.49061</c:v>
                </c:pt>
                <c:pt idx="9556">
                  <c:v>23.523900000000001</c:v>
                </c:pt>
                <c:pt idx="9557">
                  <c:v>23.510870000000001</c:v>
                </c:pt>
                <c:pt idx="9558">
                  <c:v>23.513290000000001</c:v>
                </c:pt>
                <c:pt idx="9559">
                  <c:v>23.527460000000001</c:v>
                </c:pt>
                <c:pt idx="9560">
                  <c:v>23.47289</c:v>
                </c:pt>
                <c:pt idx="9561">
                  <c:v>23.486350000000002</c:v>
                </c:pt>
                <c:pt idx="9562">
                  <c:v>23.513000000000002</c:v>
                </c:pt>
                <c:pt idx="9563">
                  <c:v>23.454519999999999</c:v>
                </c:pt>
                <c:pt idx="9564">
                  <c:v>23.432569999999998</c:v>
                </c:pt>
                <c:pt idx="9565">
                  <c:v>23.48733</c:v>
                </c:pt>
                <c:pt idx="9566">
                  <c:v>23.518470000000001</c:v>
                </c:pt>
                <c:pt idx="9567">
                  <c:v>23.491589999999999</c:v>
                </c:pt>
                <c:pt idx="9568">
                  <c:v>23.508700000000001</c:v>
                </c:pt>
                <c:pt idx="9569">
                  <c:v>23.555150000000001</c:v>
                </c:pt>
                <c:pt idx="9570">
                  <c:v>23.52262</c:v>
                </c:pt>
                <c:pt idx="9571">
                  <c:v>23.46931</c:v>
                </c:pt>
                <c:pt idx="9572">
                  <c:v>23.52514</c:v>
                </c:pt>
                <c:pt idx="9573">
                  <c:v>23.578220000000002</c:v>
                </c:pt>
                <c:pt idx="9574">
                  <c:v>23.557009999999998</c:v>
                </c:pt>
                <c:pt idx="9575">
                  <c:v>23.576070000000001</c:v>
                </c:pt>
                <c:pt idx="9576">
                  <c:v>23.578440000000001</c:v>
                </c:pt>
                <c:pt idx="9577">
                  <c:v>23.580380000000002</c:v>
                </c:pt>
                <c:pt idx="9578">
                  <c:v>23.596050000000002</c:v>
                </c:pt>
                <c:pt idx="9579">
                  <c:v>23.564630000000001</c:v>
                </c:pt>
                <c:pt idx="9580">
                  <c:v>23.561409999999999</c:v>
                </c:pt>
                <c:pt idx="9581">
                  <c:v>23.565280000000001</c:v>
                </c:pt>
                <c:pt idx="9582">
                  <c:v>23.500779999999999</c:v>
                </c:pt>
                <c:pt idx="9583">
                  <c:v>23.48883</c:v>
                </c:pt>
                <c:pt idx="9584">
                  <c:v>23.524989999999999</c:v>
                </c:pt>
                <c:pt idx="9585">
                  <c:v>23.5931</c:v>
                </c:pt>
                <c:pt idx="9586">
                  <c:v>23.565380000000001</c:v>
                </c:pt>
                <c:pt idx="9587">
                  <c:v>23.597940000000001</c:v>
                </c:pt>
                <c:pt idx="9588">
                  <c:v>23.512630000000001</c:v>
                </c:pt>
                <c:pt idx="9589">
                  <c:v>23.493120000000001</c:v>
                </c:pt>
                <c:pt idx="9590">
                  <c:v>23.50169</c:v>
                </c:pt>
                <c:pt idx="9591">
                  <c:v>23.553280000000001</c:v>
                </c:pt>
                <c:pt idx="9592">
                  <c:v>23.48021</c:v>
                </c:pt>
                <c:pt idx="9593">
                  <c:v>23.599779999999999</c:v>
                </c:pt>
                <c:pt idx="9594">
                  <c:v>23.520440000000001</c:v>
                </c:pt>
                <c:pt idx="9595">
                  <c:v>23.582850000000001</c:v>
                </c:pt>
                <c:pt idx="9596">
                  <c:v>23.529340000000001</c:v>
                </c:pt>
                <c:pt idx="9597">
                  <c:v>23.550830000000001</c:v>
                </c:pt>
                <c:pt idx="9598">
                  <c:v>23.54654</c:v>
                </c:pt>
                <c:pt idx="9599">
                  <c:v>23.521789999999999</c:v>
                </c:pt>
                <c:pt idx="9600">
                  <c:v>23.535129999999999</c:v>
                </c:pt>
                <c:pt idx="9601">
                  <c:v>23.511890000000001</c:v>
                </c:pt>
                <c:pt idx="9602">
                  <c:v>23.529070000000001</c:v>
                </c:pt>
                <c:pt idx="9603">
                  <c:v>23.53837</c:v>
                </c:pt>
                <c:pt idx="9604">
                  <c:v>23.636040000000001</c:v>
                </c:pt>
                <c:pt idx="9605">
                  <c:v>23.58071</c:v>
                </c:pt>
                <c:pt idx="9606">
                  <c:v>23.444410000000001</c:v>
                </c:pt>
                <c:pt idx="9607">
                  <c:v>23.546610000000001</c:v>
                </c:pt>
                <c:pt idx="9608">
                  <c:v>23.478580000000001</c:v>
                </c:pt>
                <c:pt idx="9609">
                  <c:v>23.4617</c:v>
                </c:pt>
                <c:pt idx="9610">
                  <c:v>23.506460000000001</c:v>
                </c:pt>
                <c:pt idx="9611">
                  <c:v>23.426400000000001</c:v>
                </c:pt>
                <c:pt idx="9612">
                  <c:v>23.48518</c:v>
                </c:pt>
                <c:pt idx="9613">
                  <c:v>23.531590000000001</c:v>
                </c:pt>
                <c:pt idx="9614">
                  <c:v>23.527940000000001</c:v>
                </c:pt>
                <c:pt idx="9615">
                  <c:v>23.489260000000002</c:v>
                </c:pt>
                <c:pt idx="9616">
                  <c:v>23.472339999999999</c:v>
                </c:pt>
                <c:pt idx="9617">
                  <c:v>23.48958</c:v>
                </c:pt>
                <c:pt idx="9618">
                  <c:v>23.460239999999999</c:v>
                </c:pt>
                <c:pt idx="9619">
                  <c:v>23.47015</c:v>
                </c:pt>
                <c:pt idx="9620">
                  <c:v>23.46865</c:v>
                </c:pt>
                <c:pt idx="9621">
                  <c:v>23.481850000000001</c:v>
                </c:pt>
                <c:pt idx="9622">
                  <c:v>23.515149999999998</c:v>
                </c:pt>
                <c:pt idx="9623">
                  <c:v>23.417940000000002</c:v>
                </c:pt>
                <c:pt idx="9624">
                  <c:v>23.40485</c:v>
                </c:pt>
                <c:pt idx="9625">
                  <c:v>23.489180000000001</c:v>
                </c:pt>
                <c:pt idx="9626">
                  <c:v>23.513179999999998</c:v>
                </c:pt>
                <c:pt idx="9627">
                  <c:v>23.461359999999999</c:v>
                </c:pt>
                <c:pt idx="9628">
                  <c:v>23.507860000000001</c:v>
                </c:pt>
                <c:pt idx="9629">
                  <c:v>23.505299999999998</c:v>
                </c:pt>
                <c:pt idx="9630">
                  <c:v>23.47992</c:v>
                </c:pt>
                <c:pt idx="9631">
                  <c:v>23.50657</c:v>
                </c:pt>
                <c:pt idx="9632">
                  <c:v>23.558869999999999</c:v>
                </c:pt>
                <c:pt idx="9633">
                  <c:v>23.483540000000001</c:v>
                </c:pt>
                <c:pt idx="9634">
                  <c:v>23.479379999999999</c:v>
                </c:pt>
                <c:pt idx="9635">
                  <c:v>23.49316</c:v>
                </c:pt>
                <c:pt idx="9636">
                  <c:v>23.45477</c:v>
                </c:pt>
                <c:pt idx="9637">
                  <c:v>23.549299999999999</c:v>
                </c:pt>
                <c:pt idx="9638">
                  <c:v>23.497890000000002</c:v>
                </c:pt>
                <c:pt idx="9639">
                  <c:v>23.417390000000001</c:v>
                </c:pt>
                <c:pt idx="9640">
                  <c:v>23.502389999999998</c:v>
                </c:pt>
                <c:pt idx="9641">
                  <c:v>23.430599999999998</c:v>
                </c:pt>
                <c:pt idx="9642">
                  <c:v>23.457540000000002</c:v>
                </c:pt>
                <c:pt idx="9643">
                  <c:v>23.46819</c:v>
                </c:pt>
                <c:pt idx="9644">
                  <c:v>23.497250000000001</c:v>
                </c:pt>
                <c:pt idx="9645">
                  <c:v>23.512530000000002</c:v>
                </c:pt>
                <c:pt idx="9646">
                  <c:v>23.426870000000001</c:v>
                </c:pt>
                <c:pt idx="9647">
                  <c:v>23.432390000000002</c:v>
                </c:pt>
                <c:pt idx="9648">
                  <c:v>23.470109999999998</c:v>
                </c:pt>
                <c:pt idx="9649">
                  <c:v>23.470189999999999</c:v>
                </c:pt>
                <c:pt idx="9650">
                  <c:v>23.485289999999999</c:v>
                </c:pt>
                <c:pt idx="9651">
                  <c:v>23.466899999999999</c:v>
                </c:pt>
                <c:pt idx="9652">
                  <c:v>23.44125</c:v>
                </c:pt>
                <c:pt idx="9653">
                  <c:v>23.436430000000001</c:v>
                </c:pt>
                <c:pt idx="9654">
                  <c:v>23.483709999999999</c:v>
                </c:pt>
                <c:pt idx="9655">
                  <c:v>23.42775</c:v>
                </c:pt>
                <c:pt idx="9656">
                  <c:v>23.477740000000001</c:v>
                </c:pt>
                <c:pt idx="9657">
                  <c:v>23.416519999999998</c:v>
                </c:pt>
                <c:pt idx="9658">
                  <c:v>23.450469999999999</c:v>
                </c:pt>
                <c:pt idx="9659">
                  <c:v>23.4556</c:v>
                </c:pt>
                <c:pt idx="9660">
                  <c:v>23.435379999999999</c:v>
                </c:pt>
                <c:pt idx="9661">
                  <c:v>23.434280000000001</c:v>
                </c:pt>
                <c:pt idx="9662">
                  <c:v>23.447990000000001</c:v>
                </c:pt>
                <c:pt idx="9663">
                  <c:v>23.437080000000002</c:v>
                </c:pt>
                <c:pt idx="9664">
                  <c:v>23.445329999999998</c:v>
                </c:pt>
                <c:pt idx="9665">
                  <c:v>23.489229999999999</c:v>
                </c:pt>
                <c:pt idx="9666">
                  <c:v>23.45758</c:v>
                </c:pt>
                <c:pt idx="9667">
                  <c:v>23.457840000000001</c:v>
                </c:pt>
                <c:pt idx="9668">
                  <c:v>23.44933</c:v>
                </c:pt>
                <c:pt idx="9669">
                  <c:v>23.431290000000001</c:v>
                </c:pt>
                <c:pt idx="9670">
                  <c:v>23.452760000000001</c:v>
                </c:pt>
                <c:pt idx="9671">
                  <c:v>23.429680000000001</c:v>
                </c:pt>
                <c:pt idx="9672">
                  <c:v>23.403949999999998</c:v>
                </c:pt>
                <c:pt idx="9673">
                  <c:v>23.451989999999999</c:v>
                </c:pt>
                <c:pt idx="9674">
                  <c:v>23.46312</c:v>
                </c:pt>
                <c:pt idx="9675">
                  <c:v>23.471769999999999</c:v>
                </c:pt>
                <c:pt idx="9676">
                  <c:v>23.43731</c:v>
                </c:pt>
                <c:pt idx="9677">
                  <c:v>23.472639999999998</c:v>
                </c:pt>
                <c:pt idx="9678">
                  <c:v>23.459510000000002</c:v>
                </c:pt>
                <c:pt idx="9679">
                  <c:v>23.533090000000001</c:v>
                </c:pt>
                <c:pt idx="9680">
                  <c:v>23.4605</c:v>
                </c:pt>
                <c:pt idx="9681">
                  <c:v>23.50421</c:v>
                </c:pt>
                <c:pt idx="9682">
                  <c:v>23.475300000000001</c:v>
                </c:pt>
                <c:pt idx="9683">
                  <c:v>23.497420000000002</c:v>
                </c:pt>
                <c:pt idx="9684">
                  <c:v>23.530139999999999</c:v>
                </c:pt>
                <c:pt idx="9685">
                  <c:v>23.48161</c:v>
                </c:pt>
                <c:pt idx="9686">
                  <c:v>23.489450000000001</c:v>
                </c:pt>
                <c:pt idx="9687">
                  <c:v>23.480029999999999</c:v>
                </c:pt>
                <c:pt idx="9688">
                  <c:v>23.424250000000001</c:v>
                </c:pt>
                <c:pt idx="9689">
                  <c:v>23.465679999999999</c:v>
                </c:pt>
                <c:pt idx="9690">
                  <c:v>23.445360000000001</c:v>
                </c:pt>
                <c:pt idx="9691">
                  <c:v>23.501069999999999</c:v>
                </c:pt>
                <c:pt idx="9692">
                  <c:v>23.476970000000001</c:v>
                </c:pt>
                <c:pt idx="9693">
                  <c:v>23.491820000000001</c:v>
                </c:pt>
                <c:pt idx="9694">
                  <c:v>23.512440000000002</c:v>
                </c:pt>
                <c:pt idx="9695">
                  <c:v>23.539459999999998</c:v>
                </c:pt>
                <c:pt idx="9696">
                  <c:v>23.540559999999999</c:v>
                </c:pt>
                <c:pt idx="9697">
                  <c:v>23.548290000000001</c:v>
                </c:pt>
                <c:pt idx="9698">
                  <c:v>23.505549999999999</c:v>
                </c:pt>
                <c:pt idx="9699">
                  <c:v>23.559809999999999</c:v>
                </c:pt>
                <c:pt idx="9700">
                  <c:v>23.557849999999998</c:v>
                </c:pt>
                <c:pt idx="9701">
                  <c:v>23.554310000000001</c:v>
                </c:pt>
                <c:pt idx="9702">
                  <c:v>23.478940000000001</c:v>
                </c:pt>
                <c:pt idx="9703">
                  <c:v>23.503050000000002</c:v>
                </c:pt>
                <c:pt idx="9704">
                  <c:v>23.52186</c:v>
                </c:pt>
                <c:pt idx="9705">
                  <c:v>23.503509999999999</c:v>
                </c:pt>
                <c:pt idx="9706">
                  <c:v>23.472860000000001</c:v>
                </c:pt>
                <c:pt idx="9707">
                  <c:v>23.486789999999999</c:v>
                </c:pt>
                <c:pt idx="9708">
                  <c:v>23.469539999999999</c:v>
                </c:pt>
                <c:pt idx="9709">
                  <c:v>23.498259999999998</c:v>
                </c:pt>
                <c:pt idx="9710">
                  <c:v>23.504359999999998</c:v>
                </c:pt>
                <c:pt idx="9711">
                  <c:v>23.47833</c:v>
                </c:pt>
                <c:pt idx="9712">
                  <c:v>23.48124</c:v>
                </c:pt>
                <c:pt idx="9713">
                  <c:v>23.544170000000001</c:v>
                </c:pt>
                <c:pt idx="9714">
                  <c:v>23.550840000000001</c:v>
                </c:pt>
                <c:pt idx="9715">
                  <c:v>23.545670000000001</c:v>
                </c:pt>
                <c:pt idx="9716">
                  <c:v>23.487030000000001</c:v>
                </c:pt>
                <c:pt idx="9717">
                  <c:v>23.527280000000001</c:v>
                </c:pt>
                <c:pt idx="9718">
                  <c:v>23.535969999999999</c:v>
                </c:pt>
                <c:pt idx="9719">
                  <c:v>23.523140000000001</c:v>
                </c:pt>
                <c:pt idx="9720">
                  <c:v>23.517219999999998</c:v>
                </c:pt>
                <c:pt idx="9721">
                  <c:v>23.433229999999998</c:v>
                </c:pt>
                <c:pt idx="9722">
                  <c:v>23.449380000000001</c:v>
                </c:pt>
                <c:pt idx="9723">
                  <c:v>23.43479</c:v>
                </c:pt>
                <c:pt idx="9724">
                  <c:v>23.500419999999998</c:v>
                </c:pt>
                <c:pt idx="9725">
                  <c:v>23.471329999999998</c:v>
                </c:pt>
                <c:pt idx="9726">
                  <c:v>23.414850000000001</c:v>
                </c:pt>
                <c:pt idx="9727">
                  <c:v>23.43206</c:v>
                </c:pt>
                <c:pt idx="9728">
                  <c:v>23.431360000000002</c:v>
                </c:pt>
                <c:pt idx="9729">
                  <c:v>23.508299999999998</c:v>
                </c:pt>
                <c:pt idx="9730">
                  <c:v>23.460570000000001</c:v>
                </c:pt>
                <c:pt idx="9731">
                  <c:v>23.47439</c:v>
                </c:pt>
                <c:pt idx="9732">
                  <c:v>23.438500000000001</c:v>
                </c:pt>
                <c:pt idx="9733">
                  <c:v>23.500419999999998</c:v>
                </c:pt>
                <c:pt idx="9734">
                  <c:v>23.49663</c:v>
                </c:pt>
                <c:pt idx="9735">
                  <c:v>23.477989999999998</c:v>
                </c:pt>
                <c:pt idx="9736">
                  <c:v>23.4574</c:v>
                </c:pt>
                <c:pt idx="9737">
                  <c:v>23.43384</c:v>
                </c:pt>
                <c:pt idx="9738">
                  <c:v>23.401499999999999</c:v>
                </c:pt>
                <c:pt idx="9739">
                  <c:v>23.425409999999999</c:v>
                </c:pt>
                <c:pt idx="9740">
                  <c:v>23.475519999999999</c:v>
                </c:pt>
                <c:pt idx="9741">
                  <c:v>23.448360000000001</c:v>
                </c:pt>
                <c:pt idx="9742">
                  <c:v>23.429790000000001</c:v>
                </c:pt>
                <c:pt idx="9743">
                  <c:v>23.488430000000001</c:v>
                </c:pt>
                <c:pt idx="9744">
                  <c:v>23.50038</c:v>
                </c:pt>
                <c:pt idx="9745">
                  <c:v>23.50629</c:v>
                </c:pt>
                <c:pt idx="9746">
                  <c:v>23.435739999999999</c:v>
                </c:pt>
                <c:pt idx="9747">
                  <c:v>23.400289999999998</c:v>
                </c:pt>
                <c:pt idx="9748">
                  <c:v>23.410769999999999</c:v>
                </c:pt>
                <c:pt idx="9749">
                  <c:v>23.472519999999999</c:v>
                </c:pt>
                <c:pt idx="9750">
                  <c:v>23.494299999999999</c:v>
                </c:pt>
                <c:pt idx="9751">
                  <c:v>23.457039999999999</c:v>
                </c:pt>
                <c:pt idx="9752">
                  <c:v>23.409890000000001</c:v>
                </c:pt>
                <c:pt idx="9753">
                  <c:v>23.469799999999999</c:v>
                </c:pt>
                <c:pt idx="9754">
                  <c:v>23.461549999999999</c:v>
                </c:pt>
                <c:pt idx="9755">
                  <c:v>23.487549999999999</c:v>
                </c:pt>
                <c:pt idx="9756">
                  <c:v>23.43177</c:v>
                </c:pt>
                <c:pt idx="9757">
                  <c:v>23.445989999999998</c:v>
                </c:pt>
                <c:pt idx="9758">
                  <c:v>23.416419999999999</c:v>
                </c:pt>
                <c:pt idx="9759">
                  <c:v>23.38758</c:v>
                </c:pt>
                <c:pt idx="9760">
                  <c:v>23.435919999999999</c:v>
                </c:pt>
                <c:pt idx="9761">
                  <c:v>23.486809999999998</c:v>
                </c:pt>
                <c:pt idx="9762">
                  <c:v>23.449919999999999</c:v>
                </c:pt>
                <c:pt idx="9763">
                  <c:v>23.475909999999999</c:v>
                </c:pt>
                <c:pt idx="9764">
                  <c:v>23.435400000000001</c:v>
                </c:pt>
                <c:pt idx="9765">
                  <c:v>23.506440000000001</c:v>
                </c:pt>
                <c:pt idx="9766">
                  <c:v>23.481490000000001</c:v>
                </c:pt>
                <c:pt idx="9767">
                  <c:v>23.499549999999999</c:v>
                </c:pt>
                <c:pt idx="9768">
                  <c:v>23.501619999999999</c:v>
                </c:pt>
                <c:pt idx="9769">
                  <c:v>23.437919999999998</c:v>
                </c:pt>
                <c:pt idx="9770">
                  <c:v>23.433150000000001</c:v>
                </c:pt>
                <c:pt idx="9771">
                  <c:v>23.474419999999999</c:v>
                </c:pt>
                <c:pt idx="9772">
                  <c:v>23.489039999999999</c:v>
                </c:pt>
                <c:pt idx="9773">
                  <c:v>23.488520000000001</c:v>
                </c:pt>
                <c:pt idx="9774">
                  <c:v>23.38775</c:v>
                </c:pt>
                <c:pt idx="9775">
                  <c:v>23.410260000000001</c:v>
                </c:pt>
                <c:pt idx="9776">
                  <c:v>23.48865</c:v>
                </c:pt>
                <c:pt idx="9777">
                  <c:v>23.535589999999999</c:v>
                </c:pt>
                <c:pt idx="9778">
                  <c:v>23.461829999999999</c:v>
                </c:pt>
                <c:pt idx="9779">
                  <c:v>23.462759999999999</c:v>
                </c:pt>
                <c:pt idx="9780">
                  <c:v>23.474350000000001</c:v>
                </c:pt>
                <c:pt idx="9781">
                  <c:v>23.47711</c:v>
                </c:pt>
                <c:pt idx="9782">
                  <c:v>23.461549999999999</c:v>
                </c:pt>
                <c:pt idx="9783">
                  <c:v>23.456620000000001</c:v>
                </c:pt>
                <c:pt idx="9784">
                  <c:v>23.46002</c:v>
                </c:pt>
                <c:pt idx="9785">
                  <c:v>23.451699999999999</c:v>
                </c:pt>
                <c:pt idx="9786">
                  <c:v>23.471800000000002</c:v>
                </c:pt>
                <c:pt idx="9787">
                  <c:v>23.493020000000001</c:v>
                </c:pt>
                <c:pt idx="9788">
                  <c:v>23.47306</c:v>
                </c:pt>
                <c:pt idx="9789">
                  <c:v>23.487179999999999</c:v>
                </c:pt>
                <c:pt idx="9790">
                  <c:v>23.497489999999999</c:v>
                </c:pt>
                <c:pt idx="9791">
                  <c:v>23.512229999999999</c:v>
                </c:pt>
                <c:pt idx="9792">
                  <c:v>23.5364</c:v>
                </c:pt>
                <c:pt idx="9793">
                  <c:v>23.489989999999999</c:v>
                </c:pt>
                <c:pt idx="9794">
                  <c:v>23.521059999999999</c:v>
                </c:pt>
                <c:pt idx="9795">
                  <c:v>23.458590000000001</c:v>
                </c:pt>
                <c:pt idx="9796">
                  <c:v>23.456050000000001</c:v>
                </c:pt>
                <c:pt idx="9797">
                  <c:v>23.446380000000001</c:v>
                </c:pt>
                <c:pt idx="9798">
                  <c:v>23.48704</c:v>
                </c:pt>
                <c:pt idx="9799">
                  <c:v>23.46181</c:v>
                </c:pt>
                <c:pt idx="9800">
                  <c:v>23.468509999999998</c:v>
                </c:pt>
                <c:pt idx="9801">
                  <c:v>23.434570000000001</c:v>
                </c:pt>
                <c:pt idx="9802">
                  <c:v>23.433499999999999</c:v>
                </c:pt>
                <c:pt idx="9803">
                  <c:v>23.438580000000002</c:v>
                </c:pt>
                <c:pt idx="9804">
                  <c:v>23.452500000000001</c:v>
                </c:pt>
                <c:pt idx="9805">
                  <c:v>23.452100000000002</c:v>
                </c:pt>
                <c:pt idx="9806">
                  <c:v>23.47551</c:v>
                </c:pt>
                <c:pt idx="9807">
                  <c:v>23.48584</c:v>
                </c:pt>
                <c:pt idx="9808">
                  <c:v>23.463039999999999</c:v>
                </c:pt>
                <c:pt idx="9809">
                  <c:v>23.455780000000001</c:v>
                </c:pt>
                <c:pt idx="9810">
                  <c:v>23.48573</c:v>
                </c:pt>
                <c:pt idx="9811">
                  <c:v>23.496649999999999</c:v>
                </c:pt>
                <c:pt idx="9812">
                  <c:v>23.50319</c:v>
                </c:pt>
                <c:pt idx="9813">
                  <c:v>23.474489999999999</c:v>
                </c:pt>
                <c:pt idx="9814">
                  <c:v>23.41535</c:v>
                </c:pt>
                <c:pt idx="9815">
                  <c:v>23.424679999999999</c:v>
                </c:pt>
                <c:pt idx="9816">
                  <c:v>23.41357</c:v>
                </c:pt>
                <c:pt idx="9817">
                  <c:v>23.436319999999998</c:v>
                </c:pt>
                <c:pt idx="9818">
                  <c:v>23.407620000000001</c:v>
                </c:pt>
                <c:pt idx="9819">
                  <c:v>23.470230000000001</c:v>
                </c:pt>
                <c:pt idx="9820">
                  <c:v>23.4513</c:v>
                </c:pt>
                <c:pt idx="9821">
                  <c:v>23.436969999999999</c:v>
                </c:pt>
                <c:pt idx="9822">
                  <c:v>23.51737</c:v>
                </c:pt>
                <c:pt idx="9823">
                  <c:v>23.490279999999998</c:v>
                </c:pt>
                <c:pt idx="9824">
                  <c:v>23.481200000000001</c:v>
                </c:pt>
                <c:pt idx="9825">
                  <c:v>23.422750000000001</c:v>
                </c:pt>
                <c:pt idx="9826">
                  <c:v>23.380310000000001</c:v>
                </c:pt>
                <c:pt idx="9827">
                  <c:v>23.443449999999999</c:v>
                </c:pt>
                <c:pt idx="9828">
                  <c:v>23.433509999999998</c:v>
                </c:pt>
                <c:pt idx="9829">
                  <c:v>23.45082</c:v>
                </c:pt>
                <c:pt idx="9830">
                  <c:v>23.453479999999999</c:v>
                </c:pt>
                <c:pt idx="9831">
                  <c:v>23.455719999999999</c:v>
                </c:pt>
                <c:pt idx="9832">
                  <c:v>23.45936</c:v>
                </c:pt>
                <c:pt idx="9833">
                  <c:v>23.523199999999999</c:v>
                </c:pt>
                <c:pt idx="9834">
                  <c:v>23.523610000000001</c:v>
                </c:pt>
                <c:pt idx="9835">
                  <c:v>23.502739999999999</c:v>
                </c:pt>
                <c:pt idx="9836">
                  <c:v>23.496960000000001</c:v>
                </c:pt>
                <c:pt idx="9837">
                  <c:v>23.487359999999999</c:v>
                </c:pt>
                <c:pt idx="9838">
                  <c:v>23.545590000000001</c:v>
                </c:pt>
                <c:pt idx="9839">
                  <c:v>23.446339999999999</c:v>
                </c:pt>
                <c:pt idx="9840">
                  <c:v>23.453340000000001</c:v>
                </c:pt>
                <c:pt idx="9841">
                  <c:v>23.42548</c:v>
                </c:pt>
                <c:pt idx="9842">
                  <c:v>23.46001</c:v>
                </c:pt>
                <c:pt idx="9843">
                  <c:v>23.449470000000002</c:v>
                </c:pt>
                <c:pt idx="9844">
                  <c:v>23.432269999999999</c:v>
                </c:pt>
                <c:pt idx="9845">
                  <c:v>23.41093</c:v>
                </c:pt>
                <c:pt idx="9846">
                  <c:v>23.41574</c:v>
                </c:pt>
                <c:pt idx="9847">
                  <c:v>23.392589999999998</c:v>
                </c:pt>
                <c:pt idx="9848">
                  <c:v>23.433250000000001</c:v>
                </c:pt>
                <c:pt idx="9849">
                  <c:v>23.425709999999999</c:v>
                </c:pt>
                <c:pt idx="9850">
                  <c:v>23.457650000000001</c:v>
                </c:pt>
                <c:pt idx="9851">
                  <c:v>23.437080000000002</c:v>
                </c:pt>
                <c:pt idx="9852">
                  <c:v>23.42512</c:v>
                </c:pt>
                <c:pt idx="9853">
                  <c:v>23.449950000000001</c:v>
                </c:pt>
                <c:pt idx="9854">
                  <c:v>23.437660000000001</c:v>
                </c:pt>
                <c:pt idx="9855">
                  <c:v>23.442730000000001</c:v>
                </c:pt>
                <c:pt idx="9856">
                  <c:v>23.400880000000001</c:v>
                </c:pt>
                <c:pt idx="9857">
                  <c:v>23.428070000000002</c:v>
                </c:pt>
                <c:pt idx="9858">
                  <c:v>23.42972</c:v>
                </c:pt>
                <c:pt idx="9859">
                  <c:v>23.443059999999999</c:v>
                </c:pt>
                <c:pt idx="9860">
                  <c:v>23.458120000000001</c:v>
                </c:pt>
                <c:pt idx="9861">
                  <c:v>23.457170000000001</c:v>
                </c:pt>
                <c:pt idx="9862">
                  <c:v>23.451149999999998</c:v>
                </c:pt>
                <c:pt idx="9863">
                  <c:v>23.452210000000001</c:v>
                </c:pt>
                <c:pt idx="9864">
                  <c:v>23.44201</c:v>
                </c:pt>
                <c:pt idx="9865">
                  <c:v>23.441859999999998</c:v>
                </c:pt>
                <c:pt idx="9866">
                  <c:v>23.382239999999999</c:v>
                </c:pt>
                <c:pt idx="9867">
                  <c:v>23.40232</c:v>
                </c:pt>
                <c:pt idx="9868">
                  <c:v>23.48197</c:v>
                </c:pt>
                <c:pt idx="9869">
                  <c:v>23.508209999999998</c:v>
                </c:pt>
                <c:pt idx="9870">
                  <c:v>23.49344</c:v>
                </c:pt>
                <c:pt idx="9871">
                  <c:v>23.458960000000001</c:v>
                </c:pt>
                <c:pt idx="9872">
                  <c:v>23.520980000000002</c:v>
                </c:pt>
                <c:pt idx="9873">
                  <c:v>23.49756</c:v>
                </c:pt>
                <c:pt idx="9874">
                  <c:v>23.492570000000001</c:v>
                </c:pt>
                <c:pt idx="9875">
                  <c:v>23.448060000000002</c:v>
                </c:pt>
                <c:pt idx="9876">
                  <c:v>23.477720000000001</c:v>
                </c:pt>
                <c:pt idx="9877">
                  <c:v>23.475729999999999</c:v>
                </c:pt>
                <c:pt idx="9878">
                  <c:v>23.443739999999998</c:v>
                </c:pt>
                <c:pt idx="9879">
                  <c:v>23.508099999999999</c:v>
                </c:pt>
                <c:pt idx="9880">
                  <c:v>23.466940000000001</c:v>
                </c:pt>
                <c:pt idx="9881">
                  <c:v>23.388100000000001</c:v>
                </c:pt>
                <c:pt idx="9882">
                  <c:v>23.369289999999999</c:v>
                </c:pt>
                <c:pt idx="9883">
                  <c:v>23.441739999999999</c:v>
                </c:pt>
                <c:pt idx="9884">
                  <c:v>23.43205</c:v>
                </c:pt>
                <c:pt idx="9885">
                  <c:v>23.427119999999999</c:v>
                </c:pt>
                <c:pt idx="9886">
                  <c:v>23.45636</c:v>
                </c:pt>
                <c:pt idx="9887">
                  <c:v>23.449390000000001</c:v>
                </c:pt>
                <c:pt idx="9888">
                  <c:v>23.42876</c:v>
                </c:pt>
                <c:pt idx="9889">
                  <c:v>23.437550000000002</c:v>
                </c:pt>
                <c:pt idx="9890">
                  <c:v>23.424140000000001</c:v>
                </c:pt>
                <c:pt idx="9891">
                  <c:v>23.475249999999999</c:v>
                </c:pt>
                <c:pt idx="9892">
                  <c:v>23.415120000000002</c:v>
                </c:pt>
                <c:pt idx="9893">
                  <c:v>23.506139999999998</c:v>
                </c:pt>
                <c:pt idx="9894">
                  <c:v>23.470389999999998</c:v>
                </c:pt>
                <c:pt idx="9895">
                  <c:v>23.441299999999998</c:v>
                </c:pt>
                <c:pt idx="9896">
                  <c:v>23.471489999999999</c:v>
                </c:pt>
                <c:pt idx="9897">
                  <c:v>23.46219</c:v>
                </c:pt>
                <c:pt idx="9898">
                  <c:v>23.441739999999999</c:v>
                </c:pt>
                <c:pt idx="9899">
                  <c:v>23.468430000000001</c:v>
                </c:pt>
                <c:pt idx="9900">
                  <c:v>23.439990000000002</c:v>
                </c:pt>
                <c:pt idx="9901">
                  <c:v>23.398610000000001</c:v>
                </c:pt>
                <c:pt idx="9902">
                  <c:v>23.428059999999999</c:v>
                </c:pt>
                <c:pt idx="9903">
                  <c:v>23.410889999999998</c:v>
                </c:pt>
                <c:pt idx="9904">
                  <c:v>23.43383</c:v>
                </c:pt>
                <c:pt idx="9905">
                  <c:v>23.38053</c:v>
                </c:pt>
                <c:pt idx="9906">
                  <c:v>23.422599999999999</c:v>
                </c:pt>
                <c:pt idx="9907">
                  <c:v>23.46153</c:v>
                </c:pt>
                <c:pt idx="9908">
                  <c:v>23.357849999999999</c:v>
                </c:pt>
                <c:pt idx="9909">
                  <c:v>23.479469999999999</c:v>
                </c:pt>
                <c:pt idx="9910">
                  <c:v>23.462589999999999</c:v>
                </c:pt>
                <c:pt idx="9911">
                  <c:v>23.507809999999999</c:v>
                </c:pt>
                <c:pt idx="9912">
                  <c:v>23.489139999999999</c:v>
                </c:pt>
                <c:pt idx="9913">
                  <c:v>23.46332</c:v>
                </c:pt>
                <c:pt idx="9914">
                  <c:v>23.415019999999998</c:v>
                </c:pt>
                <c:pt idx="9915">
                  <c:v>23.441770000000002</c:v>
                </c:pt>
                <c:pt idx="9916">
                  <c:v>23.432079999999999</c:v>
                </c:pt>
                <c:pt idx="9917">
                  <c:v>23.423480000000001</c:v>
                </c:pt>
                <c:pt idx="9918">
                  <c:v>23.376190000000001</c:v>
                </c:pt>
                <c:pt idx="9919">
                  <c:v>23.39292</c:v>
                </c:pt>
                <c:pt idx="9920">
                  <c:v>23.363009999999999</c:v>
                </c:pt>
                <c:pt idx="9921">
                  <c:v>23.38439</c:v>
                </c:pt>
                <c:pt idx="9922">
                  <c:v>23.427630000000001</c:v>
                </c:pt>
                <c:pt idx="9923">
                  <c:v>23.34075</c:v>
                </c:pt>
                <c:pt idx="9924">
                  <c:v>23.374549999999999</c:v>
                </c:pt>
                <c:pt idx="9925">
                  <c:v>23.414570000000001</c:v>
                </c:pt>
                <c:pt idx="9926">
                  <c:v>23.40316</c:v>
                </c:pt>
                <c:pt idx="9927">
                  <c:v>23.368849999999998</c:v>
                </c:pt>
                <c:pt idx="9928">
                  <c:v>23.410060000000001</c:v>
                </c:pt>
                <c:pt idx="9929">
                  <c:v>23.376660000000001</c:v>
                </c:pt>
                <c:pt idx="9930">
                  <c:v>23.44725</c:v>
                </c:pt>
                <c:pt idx="9931">
                  <c:v>23.43638</c:v>
                </c:pt>
                <c:pt idx="9932">
                  <c:v>23.484909999999999</c:v>
                </c:pt>
                <c:pt idx="9933">
                  <c:v>23.464849999999998</c:v>
                </c:pt>
                <c:pt idx="9934">
                  <c:v>23.470130000000001</c:v>
                </c:pt>
                <c:pt idx="9935">
                  <c:v>23.43458</c:v>
                </c:pt>
                <c:pt idx="9936">
                  <c:v>23.472000000000001</c:v>
                </c:pt>
                <c:pt idx="9937">
                  <c:v>23.455559999999998</c:v>
                </c:pt>
                <c:pt idx="9938">
                  <c:v>23.414349999999999</c:v>
                </c:pt>
                <c:pt idx="9939">
                  <c:v>23.452819999999999</c:v>
                </c:pt>
                <c:pt idx="9940">
                  <c:v>23.42015</c:v>
                </c:pt>
                <c:pt idx="9941">
                  <c:v>23.455120000000001</c:v>
                </c:pt>
                <c:pt idx="9942">
                  <c:v>23.512350000000001</c:v>
                </c:pt>
                <c:pt idx="9943">
                  <c:v>23.507729999999999</c:v>
                </c:pt>
                <c:pt idx="9944">
                  <c:v>23.463789999999999</c:v>
                </c:pt>
                <c:pt idx="9945">
                  <c:v>23.420809999999999</c:v>
                </c:pt>
                <c:pt idx="9946">
                  <c:v>23.482309999999998</c:v>
                </c:pt>
                <c:pt idx="9947">
                  <c:v>23.477460000000001</c:v>
                </c:pt>
                <c:pt idx="9948">
                  <c:v>23.474910000000001</c:v>
                </c:pt>
                <c:pt idx="9949">
                  <c:v>23.440670000000001</c:v>
                </c:pt>
                <c:pt idx="9950">
                  <c:v>23.48874</c:v>
                </c:pt>
                <c:pt idx="9951">
                  <c:v>23.462260000000001</c:v>
                </c:pt>
                <c:pt idx="9952">
                  <c:v>23.350439999999999</c:v>
                </c:pt>
                <c:pt idx="9953">
                  <c:v>23.317550000000001</c:v>
                </c:pt>
                <c:pt idx="9954">
                  <c:v>23.3962</c:v>
                </c:pt>
                <c:pt idx="9955">
                  <c:v>23.432390000000002</c:v>
                </c:pt>
                <c:pt idx="9956">
                  <c:v>23.437480000000001</c:v>
                </c:pt>
                <c:pt idx="9957">
                  <c:v>23.484680000000001</c:v>
                </c:pt>
                <c:pt idx="9958">
                  <c:v>23.468350000000001</c:v>
                </c:pt>
                <c:pt idx="9959">
                  <c:v>23.48245</c:v>
                </c:pt>
                <c:pt idx="9960">
                  <c:v>23.423929999999999</c:v>
                </c:pt>
                <c:pt idx="9961">
                  <c:v>23.487929999999999</c:v>
                </c:pt>
                <c:pt idx="9962">
                  <c:v>23.472079999999998</c:v>
                </c:pt>
                <c:pt idx="9963">
                  <c:v>23.455960000000001</c:v>
                </c:pt>
                <c:pt idx="9964">
                  <c:v>23.437470000000001</c:v>
                </c:pt>
                <c:pt idx="9965">
                  <c:v>23.445260000000001</c:v>
                </c:pt>
                <c:pt idx="9966">
                  <c:v>23.472059999999999</c:v>
                </c:pt>
                <c:pt idx="9967">
                  <c:v>23.459489999999999</c:v>
                </c:pt>
                <c:pt idx="9968">
                  <c:v>23.441220000000001</c:v>
                </c:pt>
                <c:pt idx="9969">
                  <c:v>23.504439999999999</c:v>
                </c:pt>
                <c:pt idx="9970">
                  <c:v>23.463360000000002</c:v>
                </c:pt>
                <c:pt idx="9971">
                  <c:v>23.502790000000001</c:v>
                </c:pt>
                <c:pt idx="9972">
                  <c:v>23.506769999999999</c:v>
                </c:pt>
                <c:pt idx="9973">
                  <c:v>23.45532</c:v>
                </c:pt>
                <c:pt idx="9974">
                  <c:v>23.44228</c:v>
                </c:pt>
                <c:pt idx="9975">
                  <c:v>23.489239999999999</c:v>
                </c:pt>
                <c:pt idx="9976">
                  <c:v>23.54458</c:v>
                </c:pt>
                <c:pt idx="9977">
                  <c:v>23.46649</c:v>
                </c:pt>
                <c:pt idx="9978">
                  <c:v>23.44378</c:v>
                </c:pt>
                <c:pt idx="9979">
                  <c:v>23.438590000000001</c:v>
                </c:pt>
                <c:pt idx="9980">
                  <c:v>23.431329999999999</c:v>
                </c:pt>
                <c:pt idx="9981">
                  <c:v>23.463740000000001</c:v>
                </c:pt>
                <c:pt idx="9982">
                  <c:v>23.41226</c:v>
                </c:pt>
                <c:pt idx="9983">
                  <c:v>23.433820000000001</c:v>
                </c:pt>
                <c:pt idx="9984">
                  <c:v>23.37989</c:v>
                </c:pt>
                <c:pt idx="9985">
                  <c:v>23.394179999999999</c:v>
                </c:pt>
                <c:pt idx="9986">
                  <c:v>23.493860000000002</c:v>
                </c:pt>
                <c:pt idx="9987">
                  <c:v>23.479610000000001</c:v>
                </c:pt>
                <c:pt idx="9988">
                  <c:v>23.462389999999999</c:v>
                </c:pt>
                <c:pt idx="9989">
                  <c:v>23.395520000000001</c:v>
                </c:pt>
                <c:pt idx="9990">
                  <c:v>23.34431</c:v>
                </c:pt>
                <c:pt idx="9991">
                  <c:v>23.417919999999999</c:v>
                </c:pt>
                <c:pt idx="9992">
                  <c:v>23.407080000000001</c:v>
                </c:pt>
                <c:pt idx="9993">
                  <c:v>23.476400000000002</c:v>
                </c:pt>
                <c:pt idx="9994">
                  <c:v>23.43158</c:v>
                </c:pt>
                <c:pt idx="9995">
                  <c:v>23.436260000000001</c:v>
                </c:pt>
                <c:pt idx="9996">
                  <c:v>23.440190000000001</c:v>
                </c:pt>
                <c:pt idx="9997">
                  <c:v>23.44624</c:v>
                </c:pt>
                <c:pt idx="9998">
                  <c:v>23.475930000000002</c:v>
                </c:pt>
                <c:pt idx="9999">
                  <c:v>23.459520000000001</c:v>
                </c:pt>
                <c:pt idx="10000">
                  <c:v>23.427430000000001</c:v>
                </c:pt>
                <c:pt idx="10001">
                  <c:v>23.46855</c:v>
                </c:pt>
                <c:pt idx="10002">
                  <c:v>23.463059999999999</c:v>
                </c:pt>
                <c:pt idx="10003">
                  <c:v>23.42943</c:v>
                </c:pt>
                <c:pt idx="10004">
                  <c:v>23.4422</c:v>
                </c:pt>
                <c:pt idx="10005">
                  <c:v>23.414449999999999</c:v>
                </c:pt>
                <c:pt idx="10006">
                  <c:v>23.452660000000002</c:v>
                </c:pt>
                <c:pt idx="10007">
                  <c:v>23.419260000000001</c:v>
                </c:pt>
                <c:pt idx="10008">
                  <c:v>23.414149999999999</c:v>
                </c:pt>
                <c:pt idx="10009">
                  <c:v>23.396540000000002</c:v>
                </c:pt>
                <c:pt idx="10010">
                  <c:v>23.331029999999998</c:v>
                </c:pt>
                <c:pt idx="10011">
                  <c:v>23.405360000000002</c:v>
                </c:pt>
                <c:pt idx="10012">
                  <c:v>23.423380000000002</c:v>
                </c:pt>
                <c:pt idx="10013">
                  <c:v>23.40868</c:v>
                </c:pt>
                <c:pt idx="10014">
                  <c:v>23.404969999999999</c:v>
                </c:pt>
                <c:pt idx="10015">
                  <c:v>23.409960000000002</c:v>
                </c:pt>
                <c:pt idx="10016">
                  <c:v>23.393730000000001</c:v>
                </c:pt>
                <c:pt idx="10017">
                  <c:v>23.42914</c:v>
                </c:pt>
                <c:pt idx="10018">
                  <c:v>23.41385</c:v>
                </c:pt>
                <c:pt idx="10019">
                  <c:v>23.406279999999999</c:v>
                </c:pt>
                <c:pt idx="10020">
                  <c:v>23.464729999999999</c:v>
                </c:pt>
                <c:pt idx="10021">
                  <c:v>23.411300000000001</c:v>
                </c:pt>
                <c:pt idx="10022">
                  <c:v>23.42681</c:v>
                </c:pt>
                <c:pt idx="10023">
                  <c:v>23.436869999999999</c:v>
                </c:pt>
                <c:pt idx="10024">
                  <c:v>23.417400000000001</c:v>
                </c:pt>
                <c:pt idx="10025">
                  <c:v>23.397970000000001</c:v>
                </c:pt>
                <c:pt idx="10026">
                  <c:v>23.397310000000001</c:v>
                </c:pt>
                <c:pt idx="10027">
                  <c:v>23.422529999999998</c:v>
                </c:pt>
                <c:pt idx="10028">
                  <c:v>23.457940000000001</c:v>
                </c:pt>
                <c:pt idx="10029">
                  <c:v>23.443470000000001</c:v>
                </c:pt>
                <c:pt idx="10030">
                  <c:v>23.36365</c:v>
                </c:pt>
                <c:pt idx="10031">
                  <c:v>23.37744</c:v>
                </c:pt>
                <c:pt idx="10032">
                  <c:v>23.41573</c:v>
                </c:pt>
                <c:pt idx="10033">
                  <c:v>23.376819999999999</c:v>
                </c:pt>
                <c:pt idx="10034">
                  <c:v>23.42061</c:v>
                </c:pt>
                <c:pt idx="10035">
                  <c:v>23.42352</c:v>
                </c:pt>
                <c:pt idx="10036">
                  <c:v>23.38804</c:v>
                </c:pt>
                <c:pt idx="10037">
                  <c:v>23.443000000000001</c:v>
                </c:pt>
                <c:pt idx="10038">
                  <c:v>23.421880000000002</c:v>
                </c:pt>
                <c:pt idx="10039">
                  <c:v>23.399450000000002</c:v>
                </c:pt>
                <c:pt idx="10040">
                  <c:v>23.40372</c:v>
                </c:pt>
                <c:pt idx="10041">
                  <c:v>23.43205</c:v>
                </c:pt>
                <c:pt idx="10042">
                  <c:v>23.424800000000001</c:v>
                </c:pt>
                <c:pt idx="10043">
                  <c:v>23.42756</c:v>
                </c:pt>
                <c:pt idx="10044">
                  <c:v>23.449449999999999</c:v>
                </c:pt>
                <c:pt idx="10045">
                  <c:v>23.475989999999999</c:v>
                </c:pt>
                <c:pt idx="10046">
                  <c:v>23.46931</c:v>
                </c:pt>
                <c:pt idx="10047">
                  <c:v>23.41527</c:v>
                </c:pt>
                <c:pt idx="10048">
                  <c:v>23.46414</c:v>
                </c:pt>
                <c:pt idx="10049">
                  <c:v>23.51088</c:v>
                </c:pt>
                <c:pt idx="10050">
                  <c:v>23.488009999999999</c:v>
                </c:pt>
                <c:pt idx="10051">
                  <c:v>23.482040000000001</c:v>
                </c:pt>
                <c:pt idx="10052">
                  <c:v>23.453240000000001</c:v>
                </c:pt>
                <c:pt idx="10053">
                  <c:v>23.43253</c:v>
                </c:pt>
                <c:pt idx="10054">
                  <c:v>23.46238</c:v>
                </c:pt>
                <c:pt idx="10055">
                  <c:v>23.52196</c:v>
                </c:pt>
                <c:pt idx="10056">
                  <c:v>23.46369</c:v>
                </c:pt>
                <c:pt idx="10057">
                  <c:v>23.42989</c:v>
                </c:pt>
                <c:pt idx="10058">
                  <c:v>23.460930000000001</c:v>
                </c:pt>
                <c:pt idx="10059">
                  <c:v>23.380929999999999</c:v>
                </c:pt>
                <c:pt idx="10060">
                  <c:v>23.399190000000001</c:v>
                </c:pt>
                <c:pt idx="10061">
                  <c:v>23.441749999999999</c:v>
                </c:pt>
                <c:pt idx="10062">
                  <c:v>23.41536</c:v>
                </c:pt>
                <c:pt idx="10063">
                  <c:v>23.43263</c:v>
                </c:pt>
                <c:pt idx="10064">
                  <c:v>23.35821</c:v>
                </c:pt>
                <c:pt idx="10065">
                  <c:v>23.315580000000001</c:v>
                </c:pt>
                <c:pt idx="10066">
                  <c:v>23.419899999999998</c:v>
                </c:pt>
                <c:pt idx="10067">
                  <c:v>23.435220000000001</c:v>
                </c:pt>
                <c:pt idx="10068">
                  <c:v>23.399709999999999</c:v>
                </c:pt>
                <c:pt idx="10069">
                  <c:v>23.417680000000001</c:v>
                </c:pt>
                <c:pt idx="10070">
                  <c:v>23.431539999999998</c:v>
                </c:pt>
                <c:pt idx="10071">
                  <c:v>23.447620000000001</c:v>
                </c:pt>
                <c:pt idx="10072">
                  <c:v>23.448640000000001</c:v>
                </c:pt>
                <c:pt idx="10073">
                  <c:v>23.408819999999999</c:v>
                </c:pt>
                <c:pt idx="10074">
                  <c:v>23.402509999999999</c:v>
                </c:pt>
                <c:pt idx="10075">
                  <c:v>23.42388</c:v>
                </c:pt>
                <c:pt idx="10076">
                  <c:v>23.351680000000002</c:v>
                </c:pt>
                <c:pt idx="10077">
                  <c:v>23.371849999999998</c:v>
                </c:pt>
                <c:pt idx="10078">
                  <c:v>23.404440000000001</c:v>
                </c:pt>
                <c:pt idx="10079">
                  <c:v>23.357189999999999</c:v>
                </c:pt>
                <c:pt idx="10080">
                  <c:v>23.380299999999998</c:v>
                </c:pt>
                <c:pt idx="10081">
                  <c:v>23.37144</c:v>
                </c:pt>
                <c:pt idx="10082">
                  <c:v>23.448440000000002</c:v>
                </c:pt>
                <c:pt idx="10083">
                  <c:v>23.493659999999998</c:v>
                </c:pt>
                <c:pt idx="10084">
                  <c:v>23.44895</c:v>
                </c:pt>
                <c:pt idx="10085">
                  <c:v>23.440069999999999</c:v>
                </c:pt>
                <c:pt idx="10086">
                  <c:v>23.418810000000001</c:v>
                </c:pt>
                <c:pt idx="10087">
                  <c:v>23.37144</c:v>
                </c:pt>
                <c:pt idx="10088">
                  <c:v>23.357009999999999</c:v>
                </c:pt>
                <c:pt idx="10089">
                  <c:v>23.395389999999999</c:v>
                </c:pt>
                <c:pt idx="10090">
                  <c:v>23.433129999999998</c:v>
                </c:pt>
                <c:pt idx="10091">
                  <c:v>23.440020000000001</c:v>
                </c:pt>
                <c:pt idx="10092">
                  <c:v>23.43411</c:v>
                </c:pt>
                <c:pt idx="10093">
                  <c:v>23.424900000000001</c:v>
                </c:pt>
                <c:pt idx="10094">
                  <c:v>23.388649999999998</c:v>
                </c:pt>
                <c:pt idx="10095">
                  <c:v>23.381399999999999</c:v>
                </c:pt>
                <c:pt idx="10096">
                  <c:v>23.410599999999999</c:v>
                </c:pt>
                <c:pt idx="10097">
                  <c:v>23.402360000000002</c:v>
                </c:pt>
                <c:pt idx="10098">
                  <c:v>23.40353</c:v>
                </c:pt>
                <c:pt idx="10099">
                  <c:v>23.382339999999999</c:v>
                </c:pt>
                <c:pt idx="10100">
                  <c:v>23.44061</c:v>
                </c:pt>
                <c:pt idx="10101">
                  <c:v>23.355499999999999</c:v>
                </c:pt>
                <c:pt idx="10102">
                  <c:v>23.3597</c:v>
                </c:pt>
                <c:pt idx="10103">
                  <c:v>23.403919999999999</c:v>
                </c:pt>
                <c:pt idx="10104">
                  <c:v>23.445239999999998</c:v>
                </c:pt>
                <c:pt idx="10105">
                  <c:v>23.43017</c:v>
                </c:pt>
                <c:pt idx="10106">
                  <c:v>23.419270000000001</c:v>
                </c:pt>
                <c:pt idx="10107">
                  <c:v>23.39667</c:v>
                </c:pt>
                <c:pt idx="10108">
                  <c:v>23.418410000000002</c:v>
                </c:pt>
                <c:pt idx="10109">
                  <c:v>23.366009999999999</c:v>
                </c:pt>
                <c:pt idx="10110">
                  <c:v>23.43655</c:v>
                </c:pt>
                <c:pt idx="10111">
                  <c:v>23.36083</c:v>
                </c:pt>
                <c:pt idx="10112">
                  <c:v>23.45242</c:v>
                </c:pt>
                <c:pt idx="10113">
                  <c:v>23.41545</c:v>
                </c:pt>
                <c:pt idx="10114">
                  <c:v>23.42267</c:v>
                </c:pt>
                <c:pt idx="10115">
                  <c:v>23.398900000000001</c:v>
                </c:pt>
                <c:pt idx="10116">
                  <c:v>23.372969999999999</c:v>
                </c:pt>
                <c:pt idx="10117">
                  <c:v>23.361699999999999</c:v>
                </c:pt>
                <c:pt idx="10118">
                  <c:v>23.39265</c:v>
                </c:pt>
                <c:pt idx="10119">
                  <c:v>23.40765</c:v>
                </c:pt>
                <c:pt idx="10120">
                  <c:v>23.45241</c:v>
                </c:pt>
                <c:pt idx="10121">
                  <c:v>23.451260000000001</c:v>
                </c:pt>
                <c:pt idx="10122">
                  <c:v>23.434539999999998</c:v>
                </c:pt>
                <c:pt idx="10123">
                  <c:v>23.38674</c:v>
                </c:pt>
                <c:pt idx="10124">
                  <c:v>23.360499999999998</c:v>
                </c:pt>
                <c:pt idx="10125">
                  <c:v>23.41544</c:v>
                </c:pt>
                <c:pt idx="10126">
                  <c:v>23.44651</c:v>
                </c:pt>
                <c:pt idx="10127">
                  <c:v>23.488250000000001</c:v>
                </c:pt>
                <c:pt idx="10128">
                  <c:v>23.450659999999999</c:v>
                </c:pt>
                <c:pt idx="10129">
                  <c:v>23.440629999999999</c:v>
                </c:pt>
                <c:pt idx="10130">
                  <c:v>23.41179</c:v>
                </c:pt>
                <c:pt idx="10131">
                  <c:v>23.434449999999998</c:v>
                </c:pt>
                <c:pt idx="10132">
                  <c:v>23.440809999999999</c:v>
                </c:pt>
                <c:pt idx="10133">
                  <c:v>23.461500000000001</c:v>
                </c:pt>
                <c:pt idx="10134">
                  <c:v>23.41431</c:v>
                </c:pt>
                <c:pt idx="10135">
                  <c:v>23.41938</c:v>
                </c:pt>
                <c:pt idx="10136">
                  <c:v>23.449850000000001</c:v>
                </c:pt>
                <c:pt idx="10137">
                  <c:v>23.44997</c:v>
                </c:pt>
                <c:pt idx="10138">
                  <c:v>23.47794</c:v>
                </c:pt>
                <c:pt idx="10139">
                  <c:v>23.383030000000002</c:v>
                </c:pt>
                <c:pt idx="10140">
                  <c:v>23.425689999999999</c:v>
                </c:pt>
                <c:pt idx="10141">
                  <c:v>23.44436</c:v>
                </c:pt>
                <c:pt idx="10142">
                  <c:v>23.412379999999999</c:v>
                </c:pt>
                <c:pt idx="10143">
                  <c:v>23.297419999999999</c:v>
                </c:pt>
                <c:pt idx="10144">
                  <c:v>23.250419999999998</c:v>
                </c:pt>
                <c:pt idx="10145">
                  <c:v>23.420909999999999</c:v>
                </c:pt>
                <c:pt idx="10146">
                  <c:v>23.420760000000001</c:v>
                </c:pt>
                <c:pt idx="10147">
                  <c:v>23.428899999999999</c:v>
                </c:pt>
                <c:pt idx="10148">
                  <c:v>23.454630000000002</c:v>
                </c:pt>
                <c:pt idx="10149">
                  <c:v>23.42276</c:v>
                </c:pt>
                <c:pt idx="10150">
                  <c:v>23.40869</c:v>
                </c:pt>
                <c:pt idx="10151">
                  <c:v>23.40279</c:v>
                </c:pt>
                <c:pt idx="10152">
                  <c:v>23.33135</c:v>
                </c:pt>
                <c:pt idx="10153">
                  <c:v>23.283259999999999</c:v>
                </c:pt>
                <c:pt idx="10154">
                  <c:v>23.348210000000002</c:v>
                </c:pt>
                <c:pt idx="10155">
                  <c:v>23.37745</c:v>
                </c:pt>
                <c:pt idx="10156">
                  <c:v>23.44117</c:v>
                </c:pt>
                <c:pt idx="10157">
                  <c:v>23.432829999999999</c:v>
                </c:pt>
                <c:pt idx="10158">
                  <c:v>23.436589999999999</c:v>
                </c:pt>
                <c:pt idx="10159">
                  <c:v>23.500540000000001</c:v>
                </c:pt>
                <c:pt idx="10160">
                  <c:v>23.429760000000002</c:v>
                </c:pt>
                <c:pt idx="10161">
                  <c:v>23.410150000000002</c:v>
                </c:pt>
                <c:pt idx="10162">
                  <c:v>23.39481</c:v>
                </c:pt>
                <c:pt idx="10163">
                  <c:v>23.377469999999999</c:v>
                </c:pt>
                <c:pt idx="10164">
                  <c:v>23.391870000000001</c:v>
                </c:pt>
                <c:pt idx="10165">
                  <c:v>23.426269999999999</c:v>
                </c:pt>
                <c:pt idx="10166">
                  <c:v>23.37641</c:v>
                </c:pt>
                <c:pt idx="10167">
                  <c:v>23.380320000000001</c:v>
                </c:pt>
                <c:pt idx="10168">
                  <c:v>23.418600000000001</c:v>
                </c:pt>
                <c:pt idx="10169">
                  <c:v>23.454409999999999</c:v>
                </c:pt>
                <c:pt idx="10170">
                  <c:v>23.419450000000001</c:v>
                </c:pt>
                <c:pt idx="10171">
                  <c:v>23.369019999999999</c:v>
                </c:pt>
                <c:pt idx="10172">
                  <c:v>23.41517</c:v>
                </c:pt>
                <c:pt idx="10173">
                  <c:v>23.438759999999998</c:v>
                </c:pt>
                <c:pt idx="10174">
                  <c:v>23.449179999999998</c:v>
                </c:pt>
                <c:pt idx="10175">
                  <c:v>23.44642</c:v>
                </c:pt>
                <c:pt idx="10176">
                  <c:v>23.359210000000001</c:v>
                </c:pt>
                <c:pt idx="10177">
                  <c:v>23.438110000000002</c:v>
                </c:pt>
                <c:pt idx="10178">
                  <c:v>23.473189999999999</c:v>
                </c:pt>
                <c:pt idx="10179">
                  <c:v>23.42426</c:v>
                </c:pt>
                <c:pt idx="10180">
                  <c:v>23.456520000000001</c:v>
                </c:pt>
                <c:pt idx="10181">
                  <c:v>23.41525</c:v>
                </c:pt>
                <c:pt idx="10182">
                  <c:v>23.42286</c:v>
                </c:pt>
                <c:pt idx="10183">
                  <c:v>23.403759999999998</c:v>
                </c:pt>
                <c:pt idx="10184">
                  <c:v>23.370989999999999</c:v>
                </c:pt>
                <c:pt idx="10185">
                  <c:v>23.382000000000001</c:v>
                </c:pt>
                <c:pt idx="10186">
                  <c:v>23.37801</c:v>
                </c:pt>
                <c:pt idx="10187">
                  <c:v>23.38898</c:v>
                </c:pt>
                <c:pt idx="10188">
                  <c:v>23.36121</c:v>
                </c:pt>
                <c:pt idx="10189">
                  <c:v>23.439820000000001</c:v>
                </c:pt>
                <c:pt idx="10190">
                  <c:v>23.4343</c:v>
                </c:pt>
                <c:pt idx="10191">
                  <c:v>23.397459999999999</c:v>
                </c:pt>
                <c:pt idx="10192">
                  <c:v>23.41217</c:v>
                </c:pt>
                <c:pt idx="10193">
                  <c:v>23.416589999999999</c:v>
                </c:pt>
                <c:pt idx="10194">
                  <c:v>23.41488</c:v>
                </c:pt>
                <c:pt idx="10195">
                  <c:v>23.411740000000002</c:v>
                </c:pt>
                <c:pt idx="10196">
                  <c:v>23.356169999999999</c:v>
                </c:pt>
                <c:pt idx="10197">
                  <c:v>23.412030000000001</c:v>
                </c:pt>
                <c:pt idx="10198">
                  <c:v>23.41225</c:v>
                </c:pt>
                <c:pt idx="10199">
                  <c:v>23.427600000000002</c:v>
                </c:pt>
                <c:pt idx="10200">
                  <c:v>23.422409999999999</c:v>
                </c:pt>
                <c:pt idx="10201">
                  <c:v>23.426870000000001</c:v>
                </c:pt>
                <c:pt idx="10202">
                  <c:v>23.437249999999999</c:v>
                </c:pt>
                <c:pt idx="10203">
                  <c:v>23.431100000000001</c:v>
                </c:pt>
                <c:pt idx="10204">
                  <c:v>23.412579999999998</c:v>
                </c:pt>
                <c:pt idx="10205">
                  <c:v>23.39348</c:v>
                </c:pt>
                <c:pt idx="10206">
                  <c:v>23.440249999999999</c:v>
                </c:pt>
                <c:pt idx="10207">
                  <c:v>23.45936</c:v>
                </c:pt>
                <c:pt idx="10208">
                  <c:v>23.407250000000001</c:v>
                </c:pt>
                <c:pt idx="10209">
                  <c:v>23.412749999999999</c:v>
                </c:pt>
                <c:pt idx="10210">
                  <c:v>23.36102</c:v>
                </c:pt>
                <c:pt idx="10211">
                  <c:v>23.391470000000002</c:v>
                </c:pt>
                <c:pt idx="10212">
                  <c:v>23.398489999999999</c:v>
                </c:pt>
                <c:pt idx="10213">
                  <c:v>23.417670000000001</c:v>
                </c:pt>
                <c:pt idx="10214">
                  <c:v>23.409099999999999</c:v>
                </c:pt>
                <c:pt idx="10215">
                  <c:v>23.438890000000001</c:v>
                </c:pt>
                <c:pt idx="10216">
                  <c:v>23.37527</c:v>
                </c:pt>
                <c:pt idx="10217">
                  <c:v>23.383189999999999</c:v>
                </c:pt>
                <c:pt idx="10218">
                  <c:v>23.3704</c:v>
                </c:pt>
                <c:pt idx="10219">
                  <c:v>23.38982</c:v>
                </c:pt>
                <c:pt idx="10220">
                  <c:v>23.34581</c:v>
                </c:pt>
                <c:pt idx="10221">
                  <c:v>23.464490000000001</c:v>
                </c:pt>
                <c:pt idx="10222">
                  <c:v>23.397870000000001</c:v>
                </c:pt>
                <c:pt idx="10223">
                  <c:v>23.371220000000001</c:v>
                </c:pt>
                <c:pt idx="10224">
                  <c:v>23.40645</c:v>
                </c:pt>
                <c:pt idx="10225">
                  <c:v>23.38861</c:v>
                </c:pt>
                <c:pt idx="10226">
                  <c:v>23.374510000000001</c:v>
                </c:pt>
                <c:pt idx="10227">
                  <c:v>23.35267</c:v>
                </c:pt>
                <c:pt idx="10228">
                  <c:v>23.433599999999998</c:v>
                </c:pt>
                <c:pt idx="10229">
                  <c:v>23.4343</c:v>
                </c:pt>
                <c:pt idx="10230">
                  <c:v>23.452829999999999</c:v>
                </c:pt>
                <c:pt idx="10231">
                  <c:v>23.33371</c:v>
                </c:pt>
                <c:pt idx="10232">
                  <c:v>23.332059999999998</c:v>
                </c:pt>
                <c:pt idx="10233">
                  <c:v>23.413730000000001</c:v>
                </c:pt>
                <c:pt idx="10234">
                  <c:v>23.403559999999999</c:v>
                </c:pt>
                <c:pt idx="10235">
                  <c:v>23.355609999999999</c:v>
                </c:pt>
                <c:pt idx="10236">
                  <c:v>23.353059999999999</c:v>
                </c:pt>
                <c:pt idx="10237">
                  <c:v>23.351430000000001</c:v>
                </c:pt>
                <c:pt idx="10238">
                  <c:v>23.309419999999999</c:v>
                </c:pt>
                <c:pt idx="10239">
                  <c:v>23.308730000000001</c:v>
                </c:pt>
                <c:pt idx="10240">
                  <c:v>23.35069</c:v>
                </c:pt>
                <c:pt idx="10241">
                  <c:v>23.30585</c:v>
                </c:pt>
                <c:pt idx="10242">
                  <c:v>23.34817</c:v>
                </c:pt>
                <c:pt idx="10243">
                  <c:v>23.368269999999999</c:v>
                </c:pt>
                <c:pt idx="10244">
                  <c:v>23.415700000000001</c:v>
                </c:pt>
                <c:pt idx="10245">
                  <c:v>23.38289</c:v>
                </c:pt>
                <c:pt idx="10246">
                  <c:v>23.389559999999999</c:v>
                </c:pt>
                <c:pt idx="10247">
                  <c:v>23.433019999999999</c:v>
                </c:pt>
                <c:pt idx="10248">
                  <c:v>23.333400000000001</c:v>
                </c:pt>
                <c:pt idx="10249">
                  <c:v>23.35772</c:v>
                </c:pt>
                <c:pt idx="10250">
                  <c:v>23.361000000000001</c:v>
                </c:pt>
                <c:pt idx="10251">
                  <c:v>23.378540000000001</c:v>
                </c:pt>
                <c:pt idx="10252">
                  <c:v>23.37077</c:v>
                </c:pt>
                <c:pt idx="10253">
                  <c:v>23.388210000000001</c:v>
                </c:pt>
                <c:pt idx="10254">
                  <c:v>23.343679999999999</c:v>
                </c:pt>
                <c:pt idx="10255">
                  <c:v>23.346679999999999</c:v>
                </c:pt>
                <c:pt idx="10256">
                  <c:v>23.37041</c:v>
                </c:pt>
                <c:pt idx="10257">
                  <c:v>23.356079999999999</c:v>
                </c:pt>
                <c:pt idx="10258">
                  <c:v>23.44004</c:v>
                </c:pt>
                <c:pt idx="10259">
                  <c:v>23.43235</c:v>
                </c:pt>
                <c:pt idx="10260">
                  <c:v>23.432289999999998</c:v>
                </c:pt>
                <c:pt idx="10261">
                  <c:v>23.285599999999999</c:v>
                </c:pt>
                <c:pt idx="10262">
                  <c:v>23.4328</c:v>
                </c:pt>
                <c:pt idx="10263">
                  <c:v>23.408729999999998</c:v>
                </c:pt>
                <c:pt idx="10264">
                  <c:v>23.36505</c:v>
                </c:pt>
                <c:pt idx="10265">
                  <c:v>23.394130000000001</c:v>
                </c:pt>
                <c:pt idx="10266">
                  <c:v>23.413540000000001</c:v>
                </c:pt>
                <c:pt idx="10267">
                  <c:v>23.367889999999999</c:v>
                </c:pt>
                <c:pt idx="10268">
                  <c:v>23.39002</c:v>
                </c:pt>
                <c:pt idx="10269">
                  <c:v>23.420719999999999</c:v>
                </c:pt>
                <c:pt idx="10270">
                  <c:v>23.42116</c:v>
                </c:pt>
                <c:pt idx="10271">
                  <c:v>23.345580000000002</c:v>
                </c:pt>
                <c:pt idx="10272">
                  <c:v>23.367629999999998</c:v>
                </c:pt>
                <c:pt idx="10273">
                  <c:v>23.415500000000002</c:v>
                </c:pt>
                <c:pt idx="10274">
                  <c:v>23.418939999999999</c:v>
                </c:pt>
                <c:pt idx="10275">
                  <c:v>23.256969999999999</c:v>
                </c:pt>
                <c:pt idx="10276">
                  <c:v>23.24785</c:v>
                </c:pt>
                <c:pt idx="10277">
                  <c:v>23.321169999999999</c:v>
                </c:pt>
                <c:pt idx="10278">
                  <c:v>23.37941</c:v>
                </c:pt>
                <c:pt idx="10279">
                  <c:v>23.400780000000001</c:v>
                </c:pt>
                <c:pt idx="10280">
                  <c:v>23.397670000000002</c:v>
                </c:pt>
                <c:pt idx="10281">
                  <c:v>23.415289999999999</c:v>
                </c:pt>
                <c:pt idx="10282">
                  <c:v>23.413499999999999</c:v>
                </c:pt>
                <c:pt idx="10283">
                  <c:v>23.41123</c:v>
                </c:pt>
                <c:pt idx="10284">
                  <c:v>23.40033</c:v>
                </c:pt>
                <c:pt idx="10285">
                  <c:v>23.42878</c:v>
                </c:pt>
                <c:pt idx="10286">
                  <c:v>23.340730000000001</c:v>
                </c:pt>
                <c:pt idx="10287">
                  <c:v>23.406600000000001</c:v>
                </c:pt>
                <c:pt idx="10288">
                  <c:v>23.372260000000001</c:v>
                </c:pt>
                <c:pt idx="10289">
                  <c:v>23.401679999999999</c:v>
                </c:pt>
                <c:pt idx="10290">
                  <c:v>23.360990000000001</c:v>
                </c:pt>
                <c:pt idx="10291">
                  <c:v>23.43516</c:v>
                </c:pt>
                <c:pt idx="10292">
                  <c:v>23.393840000000001</c:v>
                </c:pt>
                <c:pt idx="10293">
                  <c:v>23.35764</c:v>
                </c:pt>
                <c:pt idx="10294">
                  <c:v>23.40277</c:v>
                </c:pt>
                <c:pt idx="10295">
                  <c:v>23.348050000000001</c:v>
                </c:pt>
                <c:pt idx="10296">
                  <c:v>23.30932</c:v>
                </c:pt>
                <c:pt idx="10297">
                  <c:v>23.38964</c:v>
                </c:pt>
                <c:pt idx="10298">
                  <c:v>23.335360000000001</c:v>
                </c:pt>
                <c:pt idx="10299">
                  <c:v>23.36355</c:v>
                </c:pt>
                <c:pt idx="10300">
                  <c:v>23.376560000000001</c:v>
                </c:pt>
                <c:pt idx="10301">
                  <c:v>23.348369999999999</c:v>
                </c:pt>
                <c:pt idx="10302">
                  <c:v>23.38627</c:v>
                </c:pt>
                <c:pt idx="10303">
                  <c:v>23.420059999999999</c:v>
                </c:pt>
                <c:pt idx="10304">
                  <c:v>23.380140000000001</c:v>
                </c:pt>
                <c:pt idx="10305">
                  <c:v>23.37791</c:v>
                </c:pt>
                <c:pt idx="10306">
                  <c:v>23.33766</c:v>
                </c:pt>
                <c:pt idx="10307">
                  <c:v>23.353549999999998</c:v>
                </c:pt>
                <c:pt idx="10308">
                  <c:v>23.319389999999999</c:v>
                </c:pt>
                <c:pt idx="10309">
                  <c:v>23.32339</c:v>
                </c:pt>
                <c:pt idx="10310">
                  <c:v>23.456880000000002</c:v>
                </c:pt>
                <c:pt idx="10311">
                  <c:v>23.385960000000001</c:v>
                </c:pt>
                <c:pt idx="10312">
                  <c:v>23.39668</c:v>
                </c:pt>
                <c:pt idx="10313">
                  <c:v>23.427669999999999</c:v>
                </c:pt>
                <c:pt idx="10314">
                  <c:v>23.451560000000001</c:v>
                </c:pt>
                <c:pt idx="10315">
                  <c:v>23.374359999999999</c:v>
                </c:pt>
                <c:pt idx="10316">
                  <c:v>23.383780000000002</c:v>
                </c:pt>
                <c:pt idx="10317">
                  <c:v>23.42267</c:v>
                </c:pt>
                <c:pt idx="10318">
                  <c:v>23.41469</c:v>
                </c:pt>
                <c:pt idx="10319">
                  <c:v>23.386430000000001</c:v>
                </c:pt>
                <c:pt idx="10320">
                  <c:v>23.359190000000002</c:v>
                </c:pt>
                <c:pt idx="10321">
                  <c:v>23.394860000000001</c:v>
                </c:pt>
                <c:pt idx="10322">
                  <c:v>23.406600000000001</c:v>
                </c:pt>
                <c:pt idx="10323">
                  <c:v>23.444780000000002</c:v>
                </c:pt>
                <c:pt idx="10324">
                  <c:v>23.408280000000001</c:v>
                </c:pt>
                <c:pt idx="10325">
                  <c:v>23.411709999999999</c:v>
                </c:pt>
                <c:pt idx="10326">
                  <c:v>23.396940000000001</c:v>
                </c:pt>
                <c:pt idx="10327">
                  <c:v>23.39077</c:v>
                </c:pt>
                <c:pt idx="10328">
                  <c:v>23.439879999999999</c:v>
                </c:pt>
                <c:pt idx="10329">
                  <c:v>23.42906</c:v>
                </c:pt>
                <c:pt idx="10330">
                  <c:v>23.42878</c:v>
                </c:pt>
                <c:pt idx="10331">
                  <c:v>23.376159999999999</c:v>
                </c:pt>
                <c:pt idx="10332">
                  <c:v>23.336400000000001</c:v>
                </c:pt>
                <c:pt idx="10333">
                  <c:v>23.39602</c:v>
                </c:pt>
                <c:pt idx="10334">
                  <c:v>23.36186</c:v>
                </c:pt>
                <c:pt idx="10335">
                  <c:v>23.32686</c:v>
                </c:pt>
                <c:pt idx="10336">
                  <c:v>23.37003</c:v>
                </c:pt>
                <c:pt idx="10337">
                  <c:v>23.371009999999998</c:v>
                </c:pt>
                <c:pt idx="10338">
                  <c:v>23.334700000000002</c:v>
                </c:pt>
                <c:pt idx="10339">
                  <c:v>23.39893</c:v>
                </c:pt>
                <c:pt idx="10340">
                  <c:v>23.37069</c:v>
                </c:pt>
                <c:pt idx="10341">
                  <c:v>23.38888</c:v>
                </c:pt>
                <c:pt idx="10342">
                  <c:v>23.37725</c:v>
                </c:pt>
                <c:pt idx="10343">
                  <c:v>23.404710000000001</c:v>
                </c:pt>
                <c:pt idx="10344">
                  <c:v>23.407080000000001</c:v>
                </c:pt>
                <c:pt idx="10345">
                  <c:v>23.434709999999999</c:v>
                </c:pt>
                <c:pt idx="10346">
                  <c:v>23.411770000000001</c:v>
                </c:pt>
                <c:pt idx="10347">
                  <c:v>23.391870000000001</c:v>
                </c:pt>
                <c:pt idx="10348">
                  <c:v>23.385449999999999</c:v>
                </c:pt>
                <c:pt idx="10349">
                  <c:v>23.42257</c:v>
                </c:pt>
                <c:pt idx="10350">
                  <c:v>23.42126</c:v>
                </c:pt>
                <c:pt idx="10351">
                  <c:v>23.317080000000001</c:v>
                </c:pt>
                <c:pt idx="10352">
                  <c:v>23.355519999999999</c:v>
                </c:pt>
                <c:pt idx="10353">
                  <c:v>23.333749999999998</c:v>
                </c:pt>
                <c:pt idx="10354">
                  <c:v>23.38823</c:v>
                </c:pt>
                <c:pt idx="10355">
                  <c:v>23.404440000000001</c:v>
                </c:pt>
                <c:pt idx="10356">
                  <c:v>23.40729</c:v>
                </c:pt>
                <c:pt idx="10357">
                  <c:v>23.379719999999999</c:v>
                </c:pt>
                <c:pt idx="10358">
                  <c:v>23.406310000000001</c:v>
                </c:pt>
                <c:pt idx="10359">
                  <c:v>23.328499999999998</c:v>
                </c:pt>
                <c:pt idx="10360">
                  <c:v>23.37987</c:v>
                </c:pt>
                <c:pt idx="10361">
                  <c:v>23.358750000000001</c:v>
                </c:pt>
                <c:pt idx="10362">
                  <c:v>23.368279999999999</c:v>
                </c:pt>
                <c:pt idx="10363">
                  <c:v>23.339950000000002</c:v>
                </c:pt>
                <c:pt idx="10364">
                  <c:v>23.37623</c:v>
                </c:pt>
                <c:pt idx="10365">
                  <c:v>23.358170000000001</c:v>
                </c:pt>
                <c:pt idx="10366">
                  <c:v>23.389489999999999</c:v>
                </c:pt>
                <c:pt idx="10367">
                  <c:v>23.317440000000001</c:v>
                </c:pt>
                <c:pt idx="10368">
                  <c:v>23.331230000000001</c:v>
                </c:pt>
                <c:pt idx="10369">
                  <c:v>23.306740000000001</c:v>
                </c:pt>
                <c:pt idx="10370">
                  <c:v>23.34038</c:v>
                </c:pt>
                <c:pt idx="10371">
                  <c:v>23.378769999999999</c:v>
                </c:pt>
                <c:pt idx="10372">
                  <c:v>23.365570000000002</c:v>
                </c:pt>
                <c:pt idx="10373">
                  <c:v>23.345929999999999</c:v>
                </c:pt>
                <c:pt idx="10374">
                  <c:v>23.420999999999999</c:v>
                </c:pt>
                <c:pt idx="10375">
                  <c:v>23.38654</c:v>
                </c:pt>
                <c:pt idx="10376">
                  <c:v>23.324449999999999</c:v>
                </c:pt>
                <c:pt idx="10377">
                  <c:v>23.328060000000001</c:v>
                </c:pt>
                <c:pt idx="10378">
                  <c:v>23.342020000000002</c:v>
                </c:pt>
                <c:pt idx="10379">
                  <c:v>23.319990000000001</c:v>
                </c:pt>
                <c:pt idx="10380">
                  <c:v>23.29298</c:v>
                </c:pt>
                <c:pt idx="10381">
                  <c:v>23.358910000000002</c:v>
                </c:pt>
                <c:pt idx="10382">
                  <c:v>23.386839999999999</c:v>
                </c:pt>
                <c:pt idx="10383">
                  <c:v>23.36214</c:v>
                </c:pt>
                <c:pt idx="10384">
                  <c:v>23.36562</c:v>
                </c:pt>
                <c:pt idx="10385">
                  <c:v>23.360150000000001</c:v>
                </c:pt>
                <c:pt idx="10386">
                  <c:v>23.392309999999998</c:v>
                </c:pt>
                <c:pt idx="10387">
                  <c:v>23.37677</c:v>
                </c:pt>
                <c:pt idx="10388">
                  <c:v>23.380199999999999</c:v>
                </c:pt>
                <c:pt idx="10389">
                  <c:v>23.3978</c:v>
                </c:pt>
                <c:pt idx="10390">
                  <c:v>23.397659999999998</c:v>
                </c:pt>
                <c:pt idx="10391">
                  <c:v>23.41283</c:v>
                </c:pt>
                <c:pt idx="10392">
                  <c:v>23.434529999999999</c:v>
                </c:pt>
                <c:pt idx="10393">
                  <c:v>23.44492</c:v>
                </c:pt>
                <c:pt idx="10394">
                  <c:v>23.376449999999998</c:v>
                </c:pt>
                <c:pt idx="10395">
                  <c:v>23.314209999999999</c:v>
                </c:pt>
                <c:pt idx="10396">
                  <c:v>23.368200000000002</c:v>
                </c:pt>
                <c:pt idx="10397">
                  <c:v>23.412320000000001</c:v>
                </c:pt>
                <c:pt idx="10398">
                  <c:v>23.41619</c:v>
                </c:pt>
                <c:pt idx="10399">
                  <c:v>23.398530000000001</c:v>
                </c:pt>
                <c:pt idx="10400">
                  <c:v>23.376740000000002</c:v>
                </c:pt>
                <c:pt idx="10401">
                  <c:v>23.341840000000001</c:v>
                </c:pt>
                <c:pt idx="10402">
                  <c:v>23.373200000000001</c:v>
                </c:pt>
                <c:pt idx="10403">
                  <c:v>23.4024</c:v>
                </c:pt>
                <c:pt idx="10404">
                  <c:v>23.329080000000001</c:v>
                </c:pt>
                <c:pt idx="10405">
                  <c:v>23.33174</c:v>
                </c:pt>
                <c:pt idx="10406">
                  <c:v>23.32376</c:v>
                </c:pt>
                <c:pt idx="10407">
                  <c:v>23.316389999999998</c:v>
                </c:pt>
                <c:pt idx="10408">
                  <c:v>23.351900000000001</c:v>
                </c:pt>
                <c:pt idx="10409">
                  <c:v>23.337969999999999</c:v>
                </c:pt>
                <c:pt idx="10410">
                  <c:v>23.357119999999998</c:v>
                </c:pt>
                <c:pt idx="10411">
                  <c:v>23.362919999999999</c:v>
                </c:pt>
                <c:pt idx="10412">
                  <c:v>23.344539999999999</c:v>
                </c:pt>
                <c:pt idx="10413">
                  <c:v>23.433219999999999</c:v>
                </c:pt>
                <c:pt idx="10414">
                  <c:v>23.423249999999999</c:v>
                </c:pt>
                <c:pt idx="10415">
                  <c:v>23.405940000000001</c:v>
                </c:pt>
                <c:pt idx="10416">
                  <c:v>23.384910000000001</c:v>
                </c:pt>
                <c:pt idx="10417">
                  <c:v>23.42989</c:v>
                </c:pt>
                <c:pt idx="10418">
                  <c:v>23.414079999999998</c:v>
                </c:pt>
                <c:pt idx="10419">
                  <c:v>23.40718</c:v>
                </c:pt>
                <c:pt idx="10420">
                  <c:v>23.403469999999999</c:v>
                </c:pt>
                <c:pt idx="10421">
                  <c:v>23.434609999999999</c:v>
                </c:pt>
                <c:pt idx="10422">
                  <c:v>23.435130000000001</c:v>
                </c:pt>
                <c:pt idx="10423">
                  <c:v>23.462710000000001</c:v>
                </c:pt>
                <c:pt idx="10424">
                  <c:v>23.35295</c:v>
                </c:pt>
                <c:pt idx="10425">
                  <c:v>23.378740000000001</c:v>
                </c:pt>
                <c:pt idx="10426">
                  <c:v>23.414729999999999</c:v>
                </c:pt>
                <c:pt idx="10427">
                  <c:v>23.312270000000002</c:v>
                </c:pt>
                <c:pt idx="10428">
                  <c:v>23.35126</c:v>
                </c:pt>
                <c:pt idx="10429">
                  <c:v>23.384170000000001</c:v>
                </c:pt>
                <c:pt idx="10430">
                  <c:v>23.411259999999999</c:v>
                </c:pt>
                <c:pt idx="10431">
                  <c:v>23.37998</c:v>
                </c:pt>
                <c:pt idx="10432">
                  <c:v>23.331630000000001</c:v>
                </c:pt>
                <c:pt idx="10433">
                  <c:v>23.4313</c:v>
                </c:pt>
                <c:pt idx="10434">
                  <c:v>23.373239999999999</c:v>
                </c:pt>
                <c:pt idx="10435">
                  <c:v>23.359290000000001</c:v>
                </c:pt>
                <c:pt idx="10436">
                  <c:v>23.328890000000001</c:v>
                </c:pt>
                <c:pt idx="10437">
                  <c:v>23.30453</c:v>
                </c:pt>
                <c:pt idx="10438">
                  <c:v>23.30556</c:v>
                </c:pt>
                <c:pt idx="10439">
                  <c:v>23.31052</c:v>
                </c:pt>
                <c:pt idx="10440">
                  <c:v>23.35643</c:v>
                </c:pt>
                <c:pt idx="10441">
                  <c:v>23.336379999999998</c:v>
                </c:pt>
                <c:pt idx="10442">
                  <c:v>23.408709999999999</c:v>
                </c:pt>
                <c:pt idx="10443">
                  <c:v>23.368020000000001</c:v>
                </c:pt>
                <c:pt idx="10444">
                  <c:v>23.354299999999999</c:v>
                </c:pt>
                <c:pt idx="10445">
                  <c:v>23.353619999999999</c:v>
                </c:pt>
                <c:pt idx="10446">
                  <c:v>23.3247</c:v>
                </c:pt>
                <c:pt idx="10447">
                  <c:v>23.335560000000001</c:v>
                </c:pt>
                <c:pt idx="10448">
                  <c:v>23.348590000000002</c:v>
                </c:pt>
                <c:pt idx="10449">
                  <c:v>23.348759999999999</c:v>
                </c:pt>
                <c:pt idx="10450">
                  <c:v>23.315729999999999</c:v>
                </c:pt>
                <c:pt idx="10451">
                  <c:v>23.30574</c:v>
                </c:pt>
                <c:pt idx="10452">
                  <c:v>23.30837</c:v>
                </c:pt>
                <c:pt idx="10453">
                  <c:v>23.357659999999999</c:v>
                </c:pt>
                <c:pt idx="10454">
                  <c:v>23.38935</c:v>
                </c:pt>
                <c:pt idx="10455">
                  <c:v>23.34393</c:v>
                </c:pt>
                <c:pt idx="10456">
                  <c:v>23.36083</c:v>
                </c:pt>
                <c:pt idx="10457">
                  <c:v>23.363779999999998</c:v>
                </c:pt>
                <c:pt idx="10458">
                  <c:v>23.425080000000001</c:v>
                </c:pt>
                <c:pt idx="10459">
                  <c:v>23.419029999999999</c:v>
                </c:pt>
                <c:pt idx="10460">
                  <c:v>23.33484</c:v>
                </c:pt>
                <c:pt idx="10461">
                  <c:v>23.26117</c:v>
                </c:pt>
                <c:pt idx="10462">
                  <c:v>23.155889999999999</c:v>
                </c:pt>
                <c:pt idx="10463">
                  <c:v>23.302129999999998</c:v>
                </c:pt>
                <c:pt idx="10464">
                  <c:v>23.28905</c:v>
                </c:pt>
                <c:pt idx="10465">
                  <c:v>23.37895</c:v>
                </c:pt>
                <c:pt idx="10466">
                  <c:v>23.410489999999999</c:v>
                </c:pt>
                <c:pt idx="10467">
                  <c:v>23.395790000000002</c:v>
                </c:pt>
                <c:pt idx="10468">
                  <c:v>23.421140000000001</c:v>
                </c:pt>
                <c:pt idx="10469">
                  <c:v>23.416399999999999</c:v>
                </c:pt>
                <c:pt idx="10470">
                  <c:v>23.360330000000001</c:v>
                </c:pt>
                <c:pt idx="10471">
                  <c:v>23.351959999999998</c:v>
                </c:pt>
                <c:pt idx="10472">
                  <c:v>23.24803</c:v>
                </c:pt>
                <c:pt idx="10473">
                  <c:v>23.263919999999999</c:v>
                </c:pt>
                <c:pt idx="10474">
                  <c:v>23.290970000000002</c:v>
                </c:pt>
                <c:pt idx="10475">
                  <c:v>23.244199999999999</c:v>
                </c:pt>
                <c:pt idx="10476">
                  <c:v>23.373270000000002</c:v>
                </c:pt>
                <c:pt idx="10477">
                  <c:v>23.352150000000002</c:v>
                </c:pt>
                <c:pt idx="10478">
                  <c:v>23.40166</c:v>
                </c:pt>
                <c:pt idx="10479">
                  <c:v>23.34177</c:v>
                </c:pt>
                <c:pt idx="10480">
                  <c:v>23.343800000000002</c:v>
                </c:pt>
                <c:pt idx="10481">
                  <c:v>23.36965</c:v>
                </c:pt>
                <c:pt idx="10482">
                  <c:v>23.32733</c:v>
                </c:pt>
                <c:pt idx="10483">
                  <c:v>23.346070000000001</c:v>
                </c:pt>
                <c:pt idx="10484">
                  <c:v>23.277509999999999</c:v>
                </c:pt>
                <c:pt idx="10485">
                  <c:v>23.3019</c:v>
                </c:pt>
                <c:pt idx="10486">
                  <c:v>23.328890000000001</c:v>
                </c:pt>
                <c:pt idx="10487">
                  <c:v>23.404869999999999</c:v>
                </c:pt>
                <c:pt idx="10488">
                  <c:v>23.43638</c:v>
                </c:pt>
                <c:pt idx="10489">
                  <c:v>23.400289999999998</c:v>
                </c:pt>
                <c:pt idx="10490">
                  <c:v>23.373699999999999</c:v>
                </c:pt>
                <c:pt idx="10491">
                  <c:v>23.329319999999999</c:v>
                </c:pt>
                <c:pt idx="10492">
                  <c:v>23.351209999999998</c:v>
                </c:pt>
                <c:pt idx="10493">
                  <c:v>23.28661</c:v>
                </c:pt>
                <c:pt idx="10494">
                  <c:v>23.331990000000001</c:v>
                </c:pt>
                <c:pt idx="10495">
                  <c:v>23.298359999999999</c:v>
                </c:pt>
                <c:pt idx="10496">
                  <c:v>23.301469999999998</c:v>
                </c:pt>
                <c:pt idx="10497">
                  <c:v>23.313569999999999</c:v>
                </c:pt>
                <c:pt idx="10498">
                  <c:v>23.31795</c:v>
                </c:pt>
                <c:pt idx="10499">
                  <c:v>23.321020000000001</c:v>
                </c:pt>
                <c:pt idx="10500">
                  <c:v>23.26925</c:v>
                </c:pt>
                <c:pt idx="10501">
                  <c:v>23.289400000000001</c:v>
                </c:pt>
                <c:pt idx="10502">
                  <c:v>23.277840000000001</c:v>
                </c:pt>
                <c:pt idx="10503">
                  <c:v>23.278929999999999</c:v>
                </c:pt>
                <c:pt idx="10504">
                  <c:v>23.320509999999999</c:v>
                </c:pt>
                <c:pt idx="10505">
                  <c:v>23.300170000000001</c:v>
                </c:pt>
                <c:pt idx="10506">
                  <c:v>23.268249999999998</c:v>
                </c:pt>
                <c:pt idx="10507">
                  <c:v>23.328990000000001</c:v>
                </c:pt>
                <c:pt idx="10508">
                  <c:v>23.345210000000002</c:v>
                </c:pt>
                <c:pt idx="10509">
                  <c:v>23.335229999999999</c:v>
                </c:pt>
                <c:pt idx="10510">
                  <c:v>23.308399999999999</c:v>
                </c:pt>
                <c:pt idx="10511">
                  <c:v>23.32319</c:v>
                </c:pt>
                <c:pt idx="10512">
                  <c:v>23.336030000000001</c:v>
                </c:pt>
                <c:pt idx="10513">
                  <c:v>23.298729999999999</c:v>
                </c:pt>
                <c:pt idx="10514">
                  <c:v>23.320170000000001</c:v>
                </c:pt>
                <c:pt idx="10515">
                  <c:v>23.247389999999999</c:v>
                </c:pt>
                <c:pt idx="10516">
                  <c:v>23.332350000000002</c:v>
                </c:pt>
                <c:pt idx="10517">
                  <c:v>23.327359999999999</c:v>
                </c:pt>
                <c:pt idx="10518">
                  <c:v>23.26089</c:v>
                </c:pt>
                <c:pt idx="10519">
                  <c:v>23.313970000000001</c:v>
                </c:pt>
                <c:pt idx="10520">
                  <c:v>23.32704</c:v>
                </c:pt>
                <c:pt idx="10521">
                  <c:v>23.374880000000001</c:v>
                </c:pt>
                <c:pt idx="10522">
                  <c:v>23.38674</c:v>
                </c:pt>
                <c:pt idx="10523">
                  <c:v>23.348939999999999</c:v>
                </c:pt>
                <c:pt idx="10524">
                  <c:v>23.30161</c:v>
                </c:pt>
                <c:pt idx="10525">
                  <c:v>23.347079999999998</c:v>
                </c:pt>
                <c:pt idx="10526">
                  <c:v>23.328009999999999</c:v>
                </c:pt>
                <c:pt idx="10527">
                  <c:v>23.28698</c:v>
                </c:pt>
                <c:pt idx="10528">
                  <c:v>23.268090000000001</c:v>
                </c:pt>
                <c:pt idx="10529">
                  <c:v>23.337240000000001</c:v>
                </c:pt>
                <c:pt idx="10530">
                  <c:v>23.35061</c:v>
                </c:pt>
                <c:pt idx="10531">
                  <c:v>23.36271</c:v>
                </c:pt>
                <c:pt idx="10532">
                  <c:v>23.373080000000002</c:v>
                </c:pt>
                <c:pt idx="10533">
                  <c:v>23.350490000000001</c:v>
                </c:pt>
                <c:pt idx="10534">
                  <c:v>23.361429999999999</c:v>
                </c:pt>
                <c:pt idx="10535">
                  <c:v>23.3384</c:v>
                </c:pt>
                <c:pt idx="10536">
                  <c:v>23.342580000000002</c:v>
                </c:pt>
                <c:pt idx="10537">
                  <c:v>23.394939999999998</c:v>
                </c:pt>
                <c:pt idx="10538">
                  <c:v>23.291329999999999</c:v>
                </c:pt>
                <c:pt idx="10539">
                  <c:v>23.26182</c:v>
                </c:pt>
                <c:pt idx="10540">
                  <c:v>23.323509999999999</c:v>
                </c:pt>
                <c:pt idx="10541">
                  <c:v>23.295480000000001</c:v>
                </c:pt>
                <c:pt idx="10542">
                  <c:v>23.330690000000001</c:v>
                </c:pt>
                <c:pt idx="10543">
                  <c:v>23.35079</c:v>
                </c:pt>
                <c:pt idx="10544">
                  <c:v>23.375990000000002</c:v>
                </c:pt>
                <c:pt idx="10545">
                  <c:v>23.328579999999999</c:v>
                </c:pt>
                <c:pt idx="10546">
                  <c:v>23.320340000000002</c:v>
                </c:pt>
                <c:pt idx="10547">
                  <c:v>23.33052</c:v>
                </c:pt>
                <c:pt idx="10548">
                  <c:v>23.335629999999998</c:v>
                </c:pt>
                <c:pt idx="10549">
                  <c:v>23.31456</c:v>
                </c:pt>
                <c:pt idx="10550">
                  <c:v>23.33708</c:v>
                </c:pt>
                <c:pt idx="10551">
                  <c:v>23.345469999999999</c:v>
                </c:pt>
                <c:pt idx="10552">
                  <c:v>23.345759999999999</c:v>
                </c:pt>
                <c:pt idx="10553">
                  <c:v>23.385100000000001</c:v>
                </c:pt>
                <c:pt idx="10554">
                  <c:v>23.31202</c:v>
                </c:pt>
                <c:pt idx="10555">
                  <c:v>23.394110000000001</c:v>
                </c:pt>
                <c:pt idx="10556">
                  <c:v>23.390460000000001</c:v>
                </c:pt>
                <c:pt idx="10557">
                  <c:v>23.391580000000001</c:v>
                </c:pt>
                <c:pt idx="10558">
                  <c:v>23.374300000000002</c:v>
                </c:pt>
                <c:pt idx="10559">
                  <c:v>23.361899999999999</c:v>
                </c:pt>
                <c:pt idx="10560">
                  <c:v>23.397130000000001</c:v>
                </c:pt>
                <c:pt idx="10561">
                  <c:v>23.39676</c:v>
                </c:pt>
                <c:pt idx="10562">
                  <c:v>23.356439999999999</c:v>
                </c:pt>
                <c:pt idx="10563">
                  <c:v>23.30068</c:v>
                </c:pt>
                <c:pt idx="10564">
                  <c:v>23.29616</c:v>
                </c:pt>
                <c:pt idx="10565">
                  <c:v>23.378889999999998</c:v>
                </c:pt>
                <c:pt idx="10566">
                  <c:v>23.338049999999999</c:v>
                </c:pt>
                <c:pt idx="10567">
                  <c:v>23.336680000000001</c:v>
                </c:pt>
                <c:pt idx="10568">
                  <c:v>23.334009999999999</c:v>
                </c:pt>
                <c:pt idx="10569">
                  <c:v>23.312529999999999</c:v>
                </c:pt>
                <c:pt idx="10570">
                  <c:v>23.340949999999999</c:v>
                </c:pt>
                <c:pt idx="10571">
                  <c:v>23.283580000000001</c:v>
                </c:pt>
                <c:pt idx="10572">
                  <c:v>23.309059999999999</c:v>
                </c:pt>
                <c:pt idx="10573">
                  <c:v>23.30958</c:v>
                </c:pt>
                <c:pt idx="10574">
                  <c:v>23.34309</c:v>
                </c:pt>
                <c:pt idx="10575">
                  <c:v>23.272359999999999</c:v>
                </c:pt>
                <c:pt idx="10576">
                  <c:v>23.28632</c:v>
                </c:pt>
                <c:pt idx="10577">
                  <c:v>23.293389999999999</c:v>
                </c:pt>
                <c:pt idx="10578">
                  <c:v>23.318190000000001</c:v>
                </c:pt>
                <c:pt idx="10579">
                  <c:v>23.28988</c:v>
                </c:pt>
                <c:pt idx="10580">
                  <c:v>23.336410000000001</c:v>
                </c:pt>
                <c:pt idx="10581">
                  <c:v>23.340029999999999</c:v>
                </c:pt>
                <c:pt idx="10582">
                  <c:v>23.307659999999998</c:v>
                </c:pt>
                <c:pt idx="10583">
                  <c:v>23.323429999999998</c:v>
                </c:pt>
                <c:pt idx="10584">
                  <c:v>23.27439</c:v>
                </c:pt>
                <c:pt idx="10585">
                  <c:v>23.323840000000001</c:v>
                </c:pt>
                <c:pt idx="10586">
                  <c:v>23.309280000000001</c:v>
                </c:pt>
                <c:pt idx="10587">
                  <c:v>23.331240000000001</c:v>
                </c:pt>
                <c:pt idx="10588">
                  <c:v>23.35716</c:v>
                </c:pt>
                <c:pt idx="10589">
                  <c:v>23.347069999999999</c:v>
                </c:pt>
                <c:pt idx="10590">
                  <c:v>23.40025</c:v>
                </c:pt>
                <c:pt idx="10591">
                  <c:v>23.375389999999999</c:v>
                </c:pt>
                <c:pt idx="10592">
                  <c:v>23.36478</c:v>
                </c:pt>
                <c:pt idx="10593">
                  <c:v>23.30808</c:v>
                </c:pt>
                <c:pt idx="10594">
                  <c:v>23.362469999999998</c:v>
                </c:pt>
                <c:pt idx="10595">
                  <c:v>23.354199999999999</c:v>
                </c:pt>
                <c:pt idx="10596">
                  <c:v>23.407620000000001</c:v>
                </c:pt>
                <c:pt idx="10597">
                  <c:v>23.390630000000002</c:v>
                </c:pt>
                <c:pt idx="10598">
                  <c:v>23.351179999999999</c:v>
                </c:pt>
                <c:pt idx="10599">
                  <c:v>23.406770000000002</c:v>
                </c:pt>
                <c:pt idx="10600">
                  <c:v>23.382470000000001</c:v>
                </c:pt>
                <c:pt idx="10601">
                  <c:v>23.39132</c:v>
                </c:pt>
                <c:pt idx="10602">
                  <c:v>23.416119999999999</c:v>
                </c:pt>
                <c:pt idx="10603">
                  <c:v>23.38345</c:v>
                </c:pt>
                <c:pt idx="10604">
                  <c:v>23.380870000000002</c:v>
                </c:pt>
                <c:pt idx="10605">
                  <c:v>23.352239999999998</c:v>
                </c:pt>
                <c:pt idx="10606">
                  <c:v>23.407260000000001</c:v>
                </c:pt>
                <c:pt idx="10607">
                  <c:v>23.426760000000002</c:v>
                </c:pt>
                <c:pt idx="10608">
                  <c:v>23.38064</c:v>
                </c:pt>
                <c:pt idx="10609">
                  <c:v>23.410889999999998</c:v>
                </c:pt>
                <c:pt idx="10610">
                  <c:v>23.403559999999999</c:v>
                </c:pt>
                <c:pt idx="10611">
                  <c:v>23.347090000000001</c:v>
                </c:pt>
                <c:pt idx="10612">
                  <c:v>23.36215</c:v>
                </c:pt>
                <c:pt idx="10613">
                  <c:v>23.395389999999999</c:v>
                </c:pt>
                <c:pt idx="10614">
                  <c:v>23.388000000000002</c:v>
                </c:pt>
                <c:pt idx="10615">
                  <c:v>23.405840000000001</c:v>
                </c:pt>
                <c:pt idx="10616">
                  <c:v>23.369</c:v>
                </c:pt>
                <c:pt idx="10617">
                  <c:v>23.421279999999999</c:v>
                </c:pt>
                <c:pt idx="10618">
                  <c:v>23.422229999999999</c:v>
                </c:pt>
                <c:pt idx="10619">
                  <c:v>23.402539999999998</c:v>
                </c:pt>
                <c:pt idx="10620">
                  <c:v>23.378119999999999</c:v>
                </c:pt>
                <c:pt idx="10621">
                  <c:v>23.395620000000001</c:v>
                </c:pt>
                <c:pt idx="10622">
                  <c:v>23.375250000000001</c:v>
                </c:pt>
                <c:pt idx="10623">
                  <c:v>23.358650000000001</c:v>
                </c:pt>
                <c:pt idx="10624">
                  <c:v>23.378710000000002</c:v>
                </c:pt>
                <c:pt idx="10625">
                  <c:v>23.318370000000002</c:v>
                </c:pt>
                <c:pt idx="10626">
                  <c:v>23.3934</c:v>
                </c:pt>
                <c:pt idx="10627">
                  <c:v>23.39705</c:v>
                </c:pt>
                <c:pt idx="10628">
                  <c:v>23.40682</c:v>
                </c:pt>
                <c:pt idx="10629">
                  <c:v>23.362909999999999</c:v>
                </c:pt>
                <c:pt idx="10630">
                  <c:v>23.368760000000002</c:v>
                </c:pt>
                <c:pt idx="10631">
                  <c:v>23.35566</c:v>
                </c:pt>
                <c:pt idx="10632">
                  <c:v>23.414400000000001</c:v>
                </c:pt>
                <c:pt idx="10633">
                  <c:v>23.36666</c:v>
                </c:pt>
                <c:pt idx="10634">
                  <c:v>23.35613</c:v>
                </c:pt>
                <c:pt idx="10635">
                  <c:v>23.374590000000001</c:v>
                </c:pt>
                <c:pt idx="10636">
                  <c:v>23.407800000000002</c:v>
                </c:pt>
                <c:pt idx="10637">
                  <c:v>23.322340000000001</c:v>
                </c:pt>
                <c:pt idx="10638">
                  <c:v>23.333559999999999</c:v>
                </c:pt>
                <c:pt idx="10639">
                  <c:v>23.2761</c:v>
                </c:pt>
                <c:pt idx="10640">
                  <c:v>23.312059999999999</c:v>
                </c:pt>
                <c:pt idx="10641">
                  <c:v>23.336259999999999</c:v>
                </c:pt>
                <c:pt idx="10642">
                  <c:v>23.330069999999999</c:v>
                </c:pt>
                <c:pt idx="10643">
                  <c:v>23.317489999999999</c:v>
                </c:pt>
                <c:pt idx="10644">
                  <c:v>23.362359999999999</c:v>
                </c:pt>
                <c:pt idx="10645">
                  <c:v>23.337430000000001</c:v>
                </c:pt>
                <c:pt idx="10646">
                  <c:v>23.307099999999998</c:v>
                </c:pt>
                <c:pt idx="10647">
                  <c:v>23.328199999999999</c:v>
                </c:pt>
                <c:pt idx="10648">
                  <c:v>23.34207</c:v>
                </c:pt>
                <c:pt idx="10649">
                  <c:v>23.31832</c:v>
                </c:pt>
                <c:pt idx="10650">
                  <c:v>23.327190000000002</c:v>
                </c:pt>
                <c:pt idx="10651">
                  <c:v>23.289079999999998</c:v>
                </c:pt>
                <c:pt idx="10652">
                  <c:v>23.25948</c:v>
                </c:pt>
                <c:pt idx="10653">
                  <c:v>23.288910000000001</c:v>
                </c:pt>
                <c:pt idx="10654">
                  <c:v>23.300090000000001</c:v>
                </c:pt>
                <c:pt idx="10655">
                  <c:v>23.295349999999999</c:v>
                </c:pt>
                <c:pt idx="10656">
                  <c:v>23.322489999999998</c:v>
                </c:pt>
                <c:pt idx="10657">
                  <c:v>23.414259999999999</c:v>
                </c:pt>
                <c:pt idx="10658">
                  <c:v>23.34056</c:v>
                </c:pt>
                <c:pt idx="10659">
                  <c:v>23.314019999999999</c:v>
                </c:pt>
                <c:pt idx="10660">
                  <c:v>23.364270000000001</c:v>
                </c:pt>
                <c:pt idx="10661">
                  <c:v>23.33746</c:v>
                </c:pt>
                <c:pt idx="10662">
                  <c:v>23.367069999999998</c:v>
                </c:pt>
                <c:pt idx="10663">
                  <c:v>23.295000000000002</c:v>
                </c:pt>
                <c:pt idx="10664">
                  <c:v>23.380120000000002</c:v>
                </c:pt>
                <c:pt idx="10665">
                  <c:v>23.415569999999999</c:v>
                </c:pt>
                <c:pt idx="10666">
                  <c:v>23.362079999999999</c:v>
                </c:pt>
                <c:pt idx="10667">
                  <c:v>23.345569999999999</c:v>
                </c:pt>
                <c:pt idx="10668">
                  <c:v>23.346810000000001</c:v>
                </c:pt>
                <c:pt idx="10669">
                  <c:v>23.375029999999999</c:v>
                </c:pt>
                <c:pt idx="10670">
                  <c:v>23.363759999999999</c:v>
                </c:pt>
                <c:pt idx="10671">
                  <c:v>23.35314</c:v>
                </c:pt>
                <c:pt idx="10672">
                  <c:v>23.317959999999999</c:v>
                </c:pt>
                <c:pt idx="10673">
                  <c:v>23.37921</c:v>
                </c:pt>
                <c:pt idx="10674">
                  <c:v>23.327919999999999</c:v>
                </c:pt>
                <c:pt idx="10675">
                  <c:v>23.37921</c:v>
                </c:pt>
                <c:pt idx="10676">
                  <c:v>23.286049999999999</c:v>
                </c:pt>
                <c:pt idx="10677">
                  <c:v>23.26633</c:v>
                </c:pt>
                <c:pt idx="10678">
                  <c:v>23.31767</c:v>
                </c:pt>
                <c:pt idx="10679">
                  <c:v>23.348590000000002</c:v>
                </c:pt>
                <c:pt idx="10680">
                  <c:v>23.336379999999998</c:v>
                </c:pt>
                <c:pt idx="10681">
                  <c:v>23.309170000000002</c:v>
                </c:pt>
                <c:pt idx="10682">
                  <c:v>23.27899</c:v>
                </c:pt>
                <c:pt idx="10683">
                  <c:v>23.25479</c:v>
                </c:pt>
                <c:pt idx="10684">
                  <c:v>23.290289999999999</c:v>
                </c:pt>
                <c:pt idx="10685">
                  <c:v>23.29645</c:v>
                </c:pt>
                <c:pt idx="10686">
                  <c:v>23.264399999999998</c:v>
                </c:pt>
                <c:pt idx="10687">
                  <c:v>23.334910000000001</c:v>
                </c:pt>
                <c:pt idx="10688">
                  <c:v>23.30142</c:v>
                </c:pt>
                <c:pt idx="10689">
                  <c:v>23.325810000000001</c:v>
                </c:pt>
                <c:pt idx="10690">
                  <c:v>23.32029</c:v>
                </c:pt>
                <c:pt idx="10691">
                  <c:v>23.40401</c:v>
                </c:pt>
                <c:pt idx="10692">
                  <c:v>23.290179999999999</c:v>
                </c:pt>
                <c:pt idx="10693">
                  <c:v>23.383890000000001</c:v>
                </c:pt>
                <c:pt idx="10694">
                  <c:v>23.29871</c:v>
                </c:pt>
                <c:pt idx="10695">
                  <c:v>23.363720000000001</c:v>
                </c:pt>
                <c:pt idx="10696">
                  <c:v>23.368390000000002</c:v>
                </c:pt>
                <c:pt idx="10697">
                  <c:v>23.346779999999999</c:v>
                </c:pt>
                <c:pt idx="10698">
                  <c:v>23.29156</c:v>
                </c:pt>
                <c:pt idx="10699">
                  <c:v>23.31541</c:v>
                </c:pt>
                <c:pt idx="10700">
                  <c:v>23.33466</c:v>
                </c:pt>
                <c:pt idx="10701">
                  <c:v>23.297540000000001</c:v>
                </c:pt>
                <c:pt idx="10702">
                  <c:v>23.349250000000001</c:v>
                </c:pt>
                <c:pt idx="10703">
                  <c:v>23.356069999999999</c:v>
                </c:pt>
                <c:pt idx="10704">
                  <c:v>23.343299999999999</c:v>
                </c:pt>
                <c:pt idx="10705">
                  <c:v>23.338519999999999</c:v>
                </c:pt>
                <c:pt idx="10706">
                  <c:v>23.298210000000001</c:v>
                </c:pt>
                <c:pt idx="10707">
                  <c:v>23.266729999999999</c:v>
                </c:pt>
                <c:pt idx="10708">
                  <c:v>23.245259999999998</c:v>
                </c:pt>
                <c:pt idx="10709">
                  <c:v>23.275600000000001</c:v>
                </c:pt>
                <c:pt idx="10710">
                  <c:v>23.374659999999999</c:v>
                </c:pt>
                <c:pt idx="10711">
                  <c:v>23.321290000000001</c:v>
                </c:pt>
                <c:pt idx="10712">
                  <c:v>23.26802</c:v>
                </c:pt>
                <c:pt idx="10713">
                  <c:v>23.31559</c:v>
                </c:pt>
                <c:pt idx="10714">
                  <c:v>23.2944</c:v>
                </c:pt>
                <c:pt idx="10715">
                  <c:v>23.338229999999999</c:v>
                </c:pt>
                <c:pt idx="10716">
                  <c:v>23.357199999999999</c:v>
                </c:pt>
                <c:pt idx="10717">
                  <c:v>23.370529999999999</c:v>
                </c:pt>
                <c:pt idx="10718">
                  <c:v>23.341449999999998</c:v>
                </c:pt>
                <c:pt idx="10719">
                  <c:v>23.361429999999999</c:v>
                </c:pt>
                <c:pt idx="10720">
                  <c:v>23.293279999999999</c:v>
                </c:pt>
                <c:pt idx="10721">
                  <c:v>23.26445</c:v>
                </c:pt>
                <c:pt idx="10722">
                  <c:v>23.251830000000002</c:v>
                </c:pt>
                <c:pt idx="10723">
                  <c:v>23.271740000000001</c:v>
                </c:pt>
                <c:pt idx="10724">
                  <c:v>23.331779999999998</c:v>
                </c:pt>
                <c:pt idx="10725">
                  <c:v>23.37079</c:v>
                </c:pt>
                <c:pt idx="10726">
                  <c:v>23.383189999999999</c:v>
                </c:pt>
                <c:pt idx="10727">
                  <c:v>23.355440000000002</c:v>
                </c:pt>
                <c:pt idx="10728">
                  <c:v>23.301590000000001</c:v>
                </c:pt>
                <c:pt idx="10729">
                  <c:v>23.293610000000001</c:v>
                </c:pt>
                <c:pt idx="10730">
                  <c:v>23.307130000000001</c:v>
                </c:pt>
                <c:pt idx="10731">
                  <c:v>23.33728</c:v>
                </c:pt>
                <c:pt idx="10732">
                  <c:v>23.270130000000002</c:v>
                </c:pt>
                <c:pt idx="10733">
                  <c:v>23.3126</c:v>
                </c:pt>
                <c:pt idx="10734">
                  <c:v>23.352599999999999</c:v>
                </c:pt>
                <c:pt idx="10735">
                  <c:v>23.35547</c:v>
                </c:pt>
                <c:pt idx="10736">
                  <c:v>23.367609999999999</c:v>
                </c:pt>
                <c:pt idx="10737">
                  <c:v>23.348839999999999</c:v>
                </c:pt>
                <c:pt idx="10738">
                  <c:v>23.397220000000001</c:v>
                </c:pt>
                <c:pt idx="10739">
                  <c:v>23.332979999999999</c:v>
                </c:pt>
                <c:pt idx="10740">
                  <c:v>23.35923</c:v>
                </c:pt>
                <c:pt idx="10741">
                  <c:v>23.369579999999999</c:v>
                </c:pt>
                <c:pt idx="10742">
                  <c:v>23.33222</c:v>
                </c:pt>
                <c:pt idx="10743">
                  <c:v>23.347930000000002</c:v>
                </c:pt>
                <c:pt idx="10744">
                  <c:v>23.311699999999998</c:v>
                </c:pt>
                <c:pt idx="10745">
                  <c:v>23.320799999999998</c:v>
                </c:pt>
                <c:pt idx="10746">
                  <c:v>23.268509999999999</c:v>
                </c:pt>
                <c:pt idx="10747">
                  <c:v>23.273409999999998</c:v>
                </c:pt>
                <c:pt idx="10748">
                  <c:v>23.32367</c:v>
                </c:pt>
                <c:pt idx="10749">
                  <c:v>23.326969999999999</c:v>
                </c:pt>
                <c:pt idx="10750">
                  <c:v>23.320399999999999</c:v>
                </c:pt>
                <c:pt idx="10751">
                  <c:v>23.286670000000001</c:v>
                </c:pt>
                <c:pt idx="10752">
                  <c:v>23.3124</c:v>
                </c:pt>
                <c:pt idx="10753">
                  <c:v>23.33447</c:v>
                </c:pt>
                <c:pt idx="10754">
                  <c:v>23.397770000000001</c:v>
                </c:pt>
                <c:pt idx="10755">
                  <c:v>23.345780000000001</c:v>
                </c:pt>
                <c:pt idx="10756">
                  <c:v>23.315899999999999</c:v>
                </c:pt>
                <c:pt idx="10757">
                  <c:v>23.300460000000001</c:v>
                </c:pt>
                <c:pt idx="10758">
                  <c:v>23.250209999999999</c:v>
                </c:pt>
                <c:pt idx="10759">
                  <c:v>23.30939</c:v>
                </c:pt>
                <c:pt idx="10760">
                  <c:v>23.323139999999999</c:v>
                </c:pt>
                <c:pt idx="10761">
                  <c:v>23.27197</c:v>
                </c:pt>
                <c:pt idx="10762">
                  <c:v>23.296199999999999</c:v>
                </c:pt>
                <c:pt idx="10763">
                  <c:v>23.327680000000001</c:v>
                </c:pt>
                <c:pt idx="10764">
                  <c:v>23.312999999999999</c:v>
                </c:pt>
                <c:pt idx="10765">
                  <c:v>23.30556</c:v>
                </c:pt>
                <c:pt idx="10766">
                  <c:v>23.30697</c:v>
                </c:pt>
                <c:pt idx="10767">
                  <c:v>23.35379</c:v>
                </c:pt>
                <c:pt idx="10768">
                  <c:v>23.37032</c:v>
                </c:pt>
                <c:pt idx="10769">
                  <c:v>23.34534</c:v>
                </c:pt>
                <c:pt idx="10770">
                  <c:v>23.297280000000001</c:v>
                </c:pt>
                <c:pt idx="10771">
                  <c:v>23.30987</c:v>
                </c:pt>
                <c:pt idx="10772">
                  <c:v>23.279260000000001</c:v>
                </c:pt>
                <c:pt idx="10773">
                  <c:v>23.26764</c:v>
                </c:pt>
                <c:pt idx="10774">
                  <c:v>23.245719999999999</c:v>
                </c:pt>
                <c:pt idx="10775">
                  <c:v>23.30096</c:v>
                </c:pt>
                <c:pt idx="10776">
                  <c:v>23.315580000000001</c:v>
                </c:pt>
                <c:pt idx="10777">
                  <c:v>23.298449999999999</c:v>
                </c:pt>
                <c:pt idx="10778">
                  <c:v>23.271609999999999</c:v>
                </c:pt>
                <c:pt idx="10779">
                  <c:v>23.290379999999999</c:v>
                </c:pt>
                <c:pt idx="10780">
                  <c:v>23.302199999999999</c:v>
                </c:pt>
                <c:pt idx="10781">
                  <c:v>23.282550000000001</c:v>
                </c:pt>
                <c:pt idx="10782">
                  <c:v>23.26942</c:v>
                </c:pt>
                <c:pt idx="10783">
                  <c:v>23.312010000000001</c:v>
                </c:pt>
                <c:pt idx="10784">
                  <c:v>23.284659999999999</c:v>
                </c:pt>
                <c:pt idx="10785">
                  <c:v>23.212579999999999</c:v>
                </c:pt>
                <c:pt idx="10786">
                  <c:v>23.238330000000001</c:v>
                </c:pt>
                <c:pt idx="10787">
                  <c:v>23.277329999999999</c:v>
                </c:pt>
                <c:pt idx="10788">
                  <c:v>23.323609999999999</c:v>
                </c:pt>
                <c:pt idx="10789">
                  <c:v>23.326149999999998</c:v>
                </c:pt>
                <c:pt idx="10790">
                  <c:v>23.330500000000001</c:v>
                </c:pt>
                <c:pt idx="10791">
                  <c:v>23.350899999999999</c:v>
                </c:pt>
                <c:pt idx="10792">
                  <c:v>23.311720000000001</c:v>
                </c:pt>
                <c:pt idx="10793">
                  <c:v>23.30143</c:v>
                </c:pt>
                <c:pt idx="10794">
                  <c:v>23.33005</c:v>
                </c:pt>
                <c:pt idx="10795">
                  <c:v>23.371880000000001</c:v>
                </c:pt>
                <c:pt idx="10796">
                  <c:v>23.333120000000001</c:v>
                </c:pt>
                <c:pt idx="10797">
                  <c:v>23.371770000000001</c:v>
                </c:pt>
                <c:pt idx="10798">
                  <c:v>23.323260000000001</c:v>
                </c:pt>
                <c:pt idx="10799">
                  <c:v>23.33465</c:v>
                </c:pt>
                <c:pt idx="10800">
                  <c:v>23.293530000000001</c:v>
                </c:pt>
                <c:pt idx="10801">
                  <c:v>23.252610000000001</c:v>
                </c:pt>
                <c:pt idx="10802">
                  <c:v>23.278099999999998</c:v>
                </c:pt>
                <c:pt idx="10803">
                  <c:v>23.32714</c:v>
                </c:pt>
                <c:pt idx="10804">
                  <c:v>23.293749999999999</c:v>
                </c:pt>
                <c:pt idx="10805">
                  <c:v>23.291080000000001</c:v>
                </c:pt>
                <c:pt idx="10806">
                  <c:v>23.286799999999999</c:v>
                </c:pt>
                <c:pt idx="10807">
                  <c:v>23.338899999999999</c:v>
                </c:pt>
                <c:pt idx="10808">
                  <c:v>23.27468</c:v>
                </c:pt>
                <c:pt idx="10809">
                  <c:v>23.26877</c:v>
                </c:pt>
                <c:pt idx="10810">
                  <c:v>23.281790000000001</c:v>
                </c:pt>
                <c:pt idx="10811">
                  <c:v>23.33914</c:v>
                </c:pt>
                <c:pt idx="10812">
                  <c:v>23.292580000000001</c:v>
                </c:pt>
                <c:pt idx="10813">
                  <c:v>23.29946</c:v>
                </c:pt>
                <c:pt idx="10814">
                  <c:v>23.355350000000001</c:v>
                </c:pt>
                <c:pt idx="10815">
                  <c:v>23.274059999999999</c:v>
                </c:pt>
                <c:pt idx="10816">
                  <c:v>23.298919999999999</c:v>
                </c:pt>
                <c:pt idx="10817">
                  <c:v>23.271799999999999</c:v>
                </c:pt>
                <c:pt idx="10818">
                  <c:v>23.220099999999999</c:v>
                </c:pt>
                <c:pt idx="10819">
                  <c:v>23.210529999999999</c:v>
                </c:pt>
                <c:pt idx="10820">
                  <c:v>23.274270000000001</c:v>
                </c:pt>
                <c:pt idx="10821">
                  <c:v>23.265250000000002</c:v>
                </c:pt>
                <c:pt idx="10822">
                  <c:v>23.28613</c:v>
                </c:pt>
                <c:pt idx="10823">
                  <c:v>23.243310000000001</c:v>
                </c:pt>
                <c:pt idx="10824">
                  <c:v>23.266829999999999</c:v>
                </c:pt>
                <c:pt idx="10825">
                  <c:v>23.30199</c:v>
                </c:pt>
                <c:pt idx="10826">
                  <c:v>23.234459999999999</c:v>
                </c:pt>
                <c:pt idx="10827">
                  <c:v>23.240690000000001</c:v>
                </c:pt>
                <c:pt idx="10828">
                  <c:v>23.276969999999999</c:v>
                </c:pt>
                <c:pt idx="10829">
                  <c:v>23.247389999999999</c:v>
                </c:pt>
                <c:pt idx="10830">
                  <c:v>23.248539999999998</c:v>
                </c:pt>
                <c:pt idx="10831">
                  <c:v>23.213159999999998</c:v>
                </c:pt>
                <c:pt idx="10832">
                  <c:v>23.251670000000001</c:v>
                </c:pt>
                <c:pt idx="10833">
                  <c:v>23.239989999999999</c:v>
                </c:pt>
                <c:pt idx="10834">
                  <c:v>23.261780000000002</c:v>
                </c:pt>
                <c:pt idx="10835">
                  <c:v>23.277439999999999</c:v>
                </c:pt>
                <c:pt idx="10836">
                  <c:v>23.277920000000002</c:v>
                </c:pt>
                <c:pt idx="10837">
                  <c:v>23.276420000000002</c:v>
                </c:pt>
                <c:pt idx="10838">
                  <c:v>23.238140000000001</c:v>
                </c:pt>
                <c:pt idx="10839">
                  <c:v>23.222200000000001</c:v>
                </c:pt>
                <c:pt idx="10840">
                  <c:v>23.265509999999999</c:v>
                </c:pt>
                <c:pt idx="10841">
                  <c:v>23.27497</c:v>
                </c:pt>
                <c:pt idx="10842">
                  <c:v>23.281130000000001</c:v>
                </c:pt>
                <c:pt idx="10843">
                  <c:v>23.31758</c:v>
                </c:pt>
                <c:pt idx="10844">
                  <c:v>23.316600000000001</c:v>
                </c:pt>
                <c:pt idx="10845">
                  <c:v>23.315550000000002</c:v>
                </c:pt>
                <c:pt idx="10846">
                  <c:v>23.32423</c:v>
                </c:pt>
                <c:pt idx="10847">
                  <c:v>23.290459999999999</c:v>
                </c:pt>
                <c:pt idx="10848">
                  <c:v>23.302140000000001</c:v>
                </c:pt>
                <c:pt idx="10849">
                  <c:v>23.274239999999999</c:v>
                </c:pt>
                <c:pt idx="10850">
                  <c:v>23.233509999999999</c:v>
                </c:pt>
                <c:pt idx="10851">
                  <c:v>23.263549999999999</c:v>
                </c:pt>
                <c:pt idx="10852">
                  <c:v>23.390370000000001</c:v>
                </c:pt>
                <c:pt idx="10853">
                  <c:v>23.345189999999999</c:v>
                </c:pt>
                <c:pt idx="10854">
                  <c:v>23.351610000000001</c:v>
                </c:pt>
                <c:pt idx="10855">
                  <c:v>23.352180000000001</c:v>
                </c:pt>
                <c:pt idx="10856">
                  <c:v>23.318210000000001</c:v>
                </c:pt>
                <c:pt idx="10857">
                  <c:v>23.372910000000001</c:v>
                </c:pt>
                <c:pt idx="10858">
                  <c:v>23.342829999999999</c:v>
                </c:pt>
                <c:pt idx="10859">
                  <c:v>23.307590000000001</c:v>
                </c:pt>
                <c:pt idx="10860">
                  <c:v>23.294360000000001</c:v>
                </c:pt>
                <c:pt idx="10861">
                  <c:v>23.320029999999999</c:v>
                </c:pt>
                <c:pt idx="10862">
                  <c:v>23.329429999999999</c:v>
                </c:pt>
                <c:pt idx="10863">
                  <c:v>23.276969999999999</c:v>
                </c:pt>
                <c:pt idx="10864">
                  <c:v>23.279630000000001</c:v>
                </c:pt>
                <c:pt idx="10865">
                  <c:v>23.280609999999999</c:v>
                </c:pt>
                <c:pt idx="10866">
                  <c:v>23.288630000000001</c:v>
                </c:pt>
                <c:pt idx="10867">
                  <c:v>23.28069</c:v>
                </c:pt>
                <c:pt idx="10868">
                  <c:v>23.241810000000001</c:v>
                </c:pt>
                <c:pt idx="10869">
                  <c:v>23.2346</c:v>
                </c:pt>
                <c:pt idx="10870">
                  <c:v>23.266680000000001</c:v>
                </c:pt>
                <c:pt idx="10871">
                  <c:v>23.290019999999998</c:v>
                </c:pt>
                <c:pt idx="10872">
                  <c:v>23.281890000000001</c:v>
                </c:pt>
                <c:pt idx="10873">
                  <c:v>23.22749</c:v>
                </c:pt>
                <c:pt idx="10874">
                  <c:v>23.25881</c:v>
                </c:pt>
                <c:pt idx="10875">
                  <c:v>23.300080000000001</c:v>
                </c:pt>
                <c:pt idx="10876">
                  <c:v>23.28754</c:v>
                </c:pt>
                <c:pt idx="10877">
                  <c:v>23.362829999999999</c:v>
                </c:pt>
                <c:pt idx="10878">
                  <c:v>23.268830000000001</c:v>
                </c:pt>
                <c:pt idx="10879">
                  <c:v>23.221550000000001</c:v>
                </c:pt>
                <c:pt idx="10880">
                  <c:v>23.251300000000001</c:v>
                </c:pt>
                <c:pt idx="10881">
                  <c:v>23.26774</c:v>
                </c:pt>
                <c:pt idx="10882">
                  <c:v>23.332809999999998</c:v>
                </c:pt>
                <c:pt idx="10883">
                  <c:v>23.25723</c:v>
                </c:pt>
                <c:pt idx="10884">
                  <c:v>23.257459999999998</c:v>
                </c:pt>
                <c:pt idx="10885">
                  <c:v>23.243829999999999</c:v>
                </c:pt>
                <c:pt idx="10886">
                  <c:v>23.212610000000002</c:v>
                </c:pt>
                <c:pt idx="10887">
                  <c:v>23.266069999999999</c:v>
                </c:pt>
                <c:pt idx="10888">
                  <c:v>23.22786</c:v>
                </c:pt>
                <c:pt idx="10889">
                  <c:v>23.283529999999999</c:v>
                </c:pt>
                <c:pt idx="10890">
                  <c:v>23.246739999999999</c:v>
                </c:pt>
                <c:pt idx="10891">
                  <c:v>23.26934</c:v>
                </c:pt>
                <c:pt idx="10892">
                  <c:v>23.264859999999999</c:v>
                </c:pt>
                <c:pt idx="10893">
                  <c:v>23.205390000000001</c:v>
                </c:pt>
                <c:pt idx="10894">
                  <c:v>23.264199999999999</c:v>
                </c:pt>
                <c:pt idx="10895">
                  <c:v>23.200859999999999</c:v>
                </c:pt>
                <c:pt idx="10896">
                  <c:v>23.26464</c:v>
                </c:pt>
                <c:pt idx="10897">
                  <c:v>23.18937</c:v>
                </c:pt>
                <c:pt idx="10898">
                  <c:v>23.204879999999999</c:v>
                </c:pt>
                <c:pt idx="10899">
                  <c:v>23.202290000000001</c:v>
                </c:pt>
                <c:pt idx="10900">
                  <c:v>23.210419999999999</c:v>
                </c:pt>
                <c:pt idx="10901">
                  <c:v>23.214870000000001</c:v>
                </c:pt>
                <c:pt idx="10902">
                  <c:v>23.228000000000002</c:v>
                </c:pt>
                <c:pt idx="10903">
                  <c:v>23.230910000000002</c:v>
                </c:pt>
                <c:pt idx="10904">
                  <c:v>23.232520000000001</c:v>
                </c:pt>
                <c:pt idx="10905">
                  <c:v>23.240580000000001</c:v>
                </c:pt>
                <c:pt idx="10906">
                  <c:v>23.287320000000001</c:v>
                </c:pt>
                <c:pt idx="10907">
                  <c:v>23.294319999999999</c:v>
                </c:pt>
                <c:pt idx="10908">
                  <c:v>23.250520000000002</c:v>
                </c:pt>
                <c:pt idx="10909">
                  <c:v>23.244949999999999</c:v>
                </c:pt>
                <c:pt idx="10910">
                  <c:v>23.196639999999999</c:v>
                </c:pt>
                <c:pt idx="10911">
                  <c:v>23.18122</c:v>
                </c:pt>
                <c:pt idx="10912">
                  <c:v>23.277570000000001</c:v>
                </c:pt>
                <c:pt idx="10913">
                  <c:v>23.271599999999999</c:v>
                </c:pt>
                <c:pt idx="10914">
                  <c:v>23.25855</c:v>
                </c:pt>
                <c:pt idx="10915">
                  <c:v>23.253150000000002</c:v>
                </c:pt>
                <c:pt idx="10916">
                  <c:v>23.266269999999999</c:v>
                </c:pt>
                <c:pt idx="10917">
                  <c:v>23.29345</c:v>
                </c:pt>
                <c:pt idx="10918">
                  <c:v>23.308140000000002</c:v>
                </c:pt>
                <c:pt idx="10919">
                  <c:v>23.37209</c:v>
                </c:pt>
                <c:pt idx="10920">
                  <c:v>23.256689999999999</c:v>
                </c:pt>
                <c:pt idx="10921">
                  <c:v>23.252780000000001</c:v>
                </c:pt>
                <c:pt idx="10922">
                  <c:v>23.190539999999999</c:v>
                </c:pt>
                <c:pt idx="10923">
                  <c:v>23.20101</c:v>
                </c:pt>
                <c:pt idx="10924">
                  <c:v>23.22533</c:v>
                </c:pt>
                <c:pt idx="10925">
                  <c:v>23.232479999999999</c:v>
                </c:pt>
                <c:pt idx="10926">
                  <c:v>23.236409999999999</c:v>
                </c:pt>
                <c:pt idx="10927">
                  <c:v>23.207719999999998</c:v>
                </c:pt>
                <c:pt idx="10928">
                  <c:v>23.260950000000001</c:v>
                </c:pt>
                <c:pt idx="10929">
                  <c:v>23.316659999999999</c:v>
                </c:pt>
                <c:pt idx="10930">
                  <c:v>23.249860000000002</c:v>
                </c:pt>
                <c:pt idx="10931">
                  <c:v>23.274260000000002</c:v>
                </c:pt>
                <c:pt idx="10932">
                  <c:v>23.225660000000001</c:v>
                </c:pt>
                <c:pt idx="10933">
                  <c:v>23.256049999999998</c:v>
                </c:pt>
                <c:pt idx="10934">
                  <c:v>23.26765</c:v>
                </c:pt>
                <c:pt idx="10935">
                  <c:v>23.22223</c:v>
                </c:pt>
                <c:pt idx="10936">
                  <c:v>23.250219999999999</c:v>
                </c:pt>
                <c:pt idx="10937">
                  <c:v>23.293690000000002</c:v>
                </c:pt>
                <c:pt idx="10938">
                  <c:v>23.267040000000001</c:v>
                </c:pt>
                <c:pt idx="10939">
                  <c:v>23.26576</c:v>
                </c:pt>
                <c:pt idx="10940">
                  <c:v>23.307369999999999</c:v>
                </c:pt>
                <c:pt idx="10941">
                  <c:v>23.320889999999999</c:v>
                </c:pt>
                <c:pt idx="10942">
                  <c:v>23.343830000000001</c:v>
                </c:pt>
                <c:pt idx="10943">
                  <c:v>23.227910000000001</c:v>
                </c:pt>
                <c:pt idx="10944">
                  <c:v>23.289529999999999</c:v>
                </c:pt>
                <c:pt idx="10945">
                  <c:v>23.315999999999999</c:v>
                </c:pt>
                <c:pt idx="10946">
                  <c:v>23.268280000000001</c:v>
                </c:pt>
                <c:pt idx="10947">
                  <c:v>23.243040000000001</c:v>
                </c:pt>
                <c:pt idx="10948">
                  <c:v>23.213370000000001</c:v>
                </c:pt>
                <c:pt idx="10949">
                  <c:v>23.281040000000001</c:v>
                </c:pt>
                <c:pt idx="10950">
                  <c:v>23.279679999999999</c:v>
                </c:pt>
                <c:pt idx="10951">
                  <c:v>23.256129999999999</c:v>
                </c:pt>
                <c:pt idx="10952">
                  <c:v>23.265940000000001</c:v>
                </c:pt>
                <c:pt idx="10953">
                  <c:v>23.29008</c:v>
                </c:pt>
                <c:pt idx="10954">
                  <c:v>23.159030000000001</c:v>
                </c:pt>
                <c:pt idx="10955">
                  <c:v>23.153829999999999</c:v>
                </c:pt>
                <c:pt idx="10956">
                  <c:v>23.21602</c:v>
                </c:pt>
                <c:pt idx="10957">
                  <c:v>23.284960000000002</c:v>
                </c:pt>
                <c:pt idx="10958">
                  <c:v>23.306809999999999</c:v>
                </c:pt>
                <c:pt idx="10959">
                  <c:v>23.277640000000002</c:v>
                </c:pt>
                <c:pt idx="10960">
                  <c:v>23.227689999999999</c:v>
                </c:pt>
                <c:pt idx="10961">
                  <c:v>23.206969999999998</c:v>
                </c:pt>
                <c:pt idx="10962">
                  <c:v>23.24118</c:v>
                </c:pt>
                <c:pt idx="10963">
                  <c:v>23.277280000000001</c:v>
                </c:pt>
                <c:pt idx="10964">
                  <c:v>23.270409999999998</c:v>
                </c:pt>
                <c:pt idx="10965">
                  <c:v>23.27486</c:v>
                </c:pt>
                <c:pt idx="10966">
                  <c:v>23.235050000000001</c:v>
                </c:pt>
                <c:pt idx="10967">
                  <c:v>23.21405</c:v>
                </c:pt>
                <c:pt idx="10968">
                  <c:v>23.21048</c:v>
                </c:pt>
                <c:pt idx="10969">
                  <c:v>23.272200000000002</c:v>
                </c:pt>
                <c:pt idx="10970">
                  <c:v>23.23611</c:v>
                </c:pt>
                <c:pt idx="10971">
                  <c:v>23.306519999999999</c:v>
                </c:pt>
                <c:pt idx="10972">
                  <c:v>23.259260000000001</c:v>
                </c:pt>
                <c:pt idx="10973">
                  <c:v>23.269359999999999</c:v>
                </c:pt>
                <c:pt idx="10974">
                  <c:v>23.25375</c:v>
                </c:pt>
                <c:pt idx="10975">
                  <c:v>23.27993</c:v>
                </c:pt>
                <c:pt idx="10976">
                  <c:v>23.256879999999999</c:v>
                </c:pt>
                <c:pt idx="10977">
                  <c:v>23.25338</c:v>
                </c:pt>
                <c:pt idx="10978">
                  <c:v>23.198080000000001</c:v>
                </c:pt>
                <c:pt idx="10979">
                  <c:v>23.27253</c:v>
                </c:pt>
                <c:pt idx="10980">
                  <c:v>23.153919999999999</c:v>
                </c:pt>
                <c:pt idx="10981">
                  <c:v>23.114730000000002</c:v>
                </c:pt>
                <c:pt idx="10982">
                  <c:v>23.23442</c:v>
                </c:pt>
                <c:pt idx="10983">
                  <c:v>23.264659999999999</c:v>
                </c:pt>
                <c:pt idx="10984">
                  <c:v>23.279050000000002</c:v>
                </c:pt>
                <c:pt idx="10985">
                  <c:v>23.267130000000002</c:v>
                </c:pt>
                <c:pt idx="10986">
                  <c:v>23.27599</c:v>
                </c:pt>
                <c:pt idx="10987">
                  <c:v>23.263369999999998</c:v>
                </c:pt>
                <c:pt idx="10988">
                  <c:v>23.25506</c:v>
                </c:pt>
                <c:pt idx="10989">
                  <c:v>23.289770000000001</c:v>
                </c:pt>
                <c:pt idx="10990">
                  <c:v>23.255649999999999</c:v>
                </c:pt>
                <c:pt idx="10991">
                  <c:v>23.291049999999998</c:v>
                </c:pt>
                <c:pt idx="10992">
                  <c:v>23.275590000000001</c:v>
                </c:pt>
                <c:pt idx="10993">
                  <c:v>23.28951</c:v>
                </c:pt>
                <c:pt idx="10994">
                  <c:v>23.31024</c:v>
                </c:pt>
                <c:pt idx="10995">
                  <c:v>23.267600000000002</c:v>
                </c:pt>
                <c:pt idx="10996">
                  <c:v>23.270700000000001</c:v>
                </c:pt>
                <c:pt idx="10997">
                  <c:v>23.289439999999999</c:v>
                </c:pt>
                <c:pt idx="10998">
                  <c:v>23.260059999999999</c:v>
                </c:pt>
                <c:pt idx="10999">
                  <c:v>23.272670000000002</c:v>
                </c:pt>
                <c:pt idx="11000">
                  <c:v>23.248059999999999</c:v>
                </c:pt>
                <c:pt idx="11001">
                  <c:v>23.281860000000002</c:v>
                </c:pt>
                <c:pt idx="11002">
                  <c:v>23.307459999999999</c:v>
                </c:pt>
                <c:pt idx="11003">
                  <c:v>23.285399999999999</c:v>
                </c:pt>
                <c:pt idx="11004">
                  <c:v>23.276720000000001</c:v>
                </c:pt>
                <c:pt idx="11005">
                  <c:v>23.241769999999999</c:v>
                </c:pt>
                <c:pt idx="11006">
                  <c:v>23.24</c:v>
                </c:pt>
                <c:pt idx="11007">
                  <c:v>23.22214</c:v>
                </c:pt>
                <c:pt idx="11008">
                  <c:v>23.233619999999998</c:v>
                </c:pt>
                <c:pt idx="11009">
                  <c:v>23.24372</c:v>
                </c:pt>
                <c:pt idx="11010">
                  <c:v>23.252980000000001</c:v>
                </c:pt>
                <c:pt idx="11011">
                  <c:v>23.247800000000002</c:v>
                </c:pt>
                <c:pt idx="11012">
                  <c:v>23.26905</c:v>
                </c:pt>
                <c:pt idx="11013">
                  <c:v>23.227350000000001</c:v>
                </c:pt>
                <c:pt idx="11014">
                  <c:v>23.27252</c:v>
                </c:pt>
                <c:pt idx="11015">
                  <c:v>23.258990000000001</c:v>
                </c:pt>
                <c:pt idx="11016">
                  <c:v>23.2956</c:v>
                </c:pt>
                <c:pt idx="11017">
                  <c:v>23.30303</c:v>
                </c:pt>
                <c:pt idx="11018">
                  <c:v>23.303370000000001</c:v>
                </c:pt>
                <c:pt idx="11019">
                  <c:v>23.30031</c:v>
                </c:pt>
                <c:pt idx="11020">
                  <c:v>23.209230000000002</c:v>
                </c:pt>
                <c:pt idx="11021">
                  <c:v>23.26577</c:v>
                </c:pt>
                <c:pt idx="11022">
                  <c:v>23.288779999999999</c:v>
                </c:pt>
                <c:pt idx="11023">
                  <c:v>23.26268</c:v>
                </c:pt>
                <c:pt idx="11024">
                  <c:v>23.2774</c:v>
                </c:pt>
                <c:pt idx="11025">
                  <c:v>23.28931</c:v>
                </c:pt>
                <c:pt idx="11026">
                  <c:v>23.31109</c:v>
                </c:pt>
                <c:pt idx="11027">
                  <c:v>23.344460000000002</c:v>
                </c:pt>
                <c:pt idx="11028">
                  <c:v>23.297640000000001</c:v>
                </c:pt>
                <c:pt idx="11029">
                  <c:v>23.319140000000001</c:v>
                </c:pt>
                <c:pt idx="11030">
                  <c:v>23.347339999999999</c:v>
                </c:pt>
                <c:pt idx="11031">
                  <c:v>23.3461</c:v>
                </c:pt>
                <c:pt idx="11032">
                  <c:v>23.338619999999999</c:v>
                </c:pt>
                <c:pt idx="11033">
                  <c:v>23.332090000000001</c:v>
                </c:pt>
                <c:pt idx="11034">
                  <c:v>23.322099999999999</c:v>
                </c:pt>
                <c:pt idx="11035">
                  <c:v>23.265889999999999</c:v>
                </c:pt>
                <c:pt idx="11036">
                  <c:v>23.312660000000001</c:v>
                </c:pt>
                <c:pt idx="11037">
                  <c:v>23.291799999999999</c:v>
                </c:pt>
                <c:pt idx="11038">
                  <c:v>23.303650000000001</c:v>
                </c:pt>
                <c:pt idx="11039">
                  <c:v>23.319939999999999</c:v>
                </c:pt>
                <c:pt idx="11040">
                  <c:v>23.302759999999999</c:v>
                </c:pt>
                <c:pt idx="11041">
                  <c:v>23.29683</c:v>
                </c:pt>
                <c:pt idx="11042">
                  <c:v>23.233139999999999</c:v>
                </c:pt>
                <c:pt idx="11043">
                  <c:v>23.241119999999999</c:v>
                </c:pt>
                <c:pt idx="11044">
                  <c:v>23.28838</c:v>
                </c:pt>
                <c:pt idx="11045">
                  <c:v>23.320160000000001</c:v>
                </c:pt>
                <c:pt idx="11046">
                  <c:v>23.268429999999999</c:v>
                </c:pt>
                <c:pt idx="11047">
                  <c:v>23.260179999999998</c:v>
                </c:pt>
                <c:pt idx="11048">
                  <c:v>23.277750000000001</c:v>
                </c:pt>
                <c:pt idx="11049">
                  <c:v>23.254729999999999</c:v>
                </c:pt>
                <c:pt idx="11050">
                  <c:v>23.266850000000002</c:v>
                </c:pt>
                <c:pt idx="11051">
                  <c:v>23.207650000000001</c:v>
                </c:pt>
                <c:pt idx="11052">
                  <c:v>23.09441</c:v>
                </c:pt>
                <c:pt idx="11053">
                  <c:v>23.290310000000002</c:v>
                </c:pt>
                <c:pt idx="11054">
                  <c:v>23.299700000000001</c:v>
                </c:pt>
                <c:pt idx="11055">
                  <c:v>23.263290000000001</c:v>
                </c:pt>
                <c:pt idx="11056">
                  <c:v>23.27506</c:v>
                </c:pt>
                <c:pt idx="11057">
                  <c:v>23.307359999999999</c:v>
                </c:pt>
                <c:pt idx="11058">
                  <c:v>23.30546</c:v>
                </c:pt>
                <c:pt idx="11059">
                  <c:v>23.304079999999999</c:v>
                </c:pt>
                <c:pt idx="11060">
                  <c:v>23.28097</c:v>
                </c:pt>
                <c:pt idx="11061">
                  <c:v>23.235679999999999</c:v>
                </c:pt>
                <c:pt idx="11062">
                  <c:v>23.295660000000002</c:v>
                </c:pt>
                <c:pt idx="11063">
                  <c:v>23.337009999999999</c:v>
                </c:pt>
                <c:pt idx="11064">
                  <c:v>23.274260000000002</c:v>
                </c:pt>
                <c:pt idx="11065">
                  <c:v>23.21396</c:v>
                </c:pt>
                <c:pt idx="11066">
                  <c:v>23.308759999999999</c:v>
                </c:pt>
                <c:pt idx="11067">
                  <c:v>23.27176</c:v>
                </c:pt>
                <c:pt idx="11068">
                  <c:v>23.28368</c:v>
                </c:pt>
                <c:pt idx="11069">
                  <c:v>23.287739999999999</c:v>
                </c:pt>
                <c:pt idx="11070">
                  <c:v>23.300920000000001</c:v>
                </c:pt>
                <c:pt idx="11071">
                  <c:v>23.322710000000001</c:v>
                </c:pt>
                <c:pt idx="11072">
                  <c:v>23.311889999999998</c:v>
                </c:pt>
                <c:pt idx="11073">
                  <c:v>23.295000000000002</c:v>
                </c:pt>
                <c:pt idx="11074">
                  <c:v>23.275390000000002</c:v>
                </c:pt>
                <c:pt idx="11075">
                  <c:v>23.2849</c:v>
                </c:pt>
                <c:pt idx="11076">
                  <c:v>23.217749999999999</c:v>
                </c:pt>
                <c:pt idx="11077">
                  <c:v>23.238160000000001</c:v>
                </c:pt>
                <c:pt idx="11078">
                  <c:v>23.184190000000001</c:v>
                </c:pt>
                <c:pt idx="11079">
                  <c:v>23.233830000000001</c:v>
                </c:pt>
                <c:pt idx="11080">
                  <c:v>23.24962</c:v>
                </c:pt>
                <c:pt idx="11081">
                  <c:v>23.23047</c:v>
                </c:pt>
                <c:pt idx="11082">
                  <c:v>23.24483</c:v>
                </c:pt>
                <c:pt idx="11083">
                  <c:v>23.28126</c:v>
                </c:pt>
                <c:pt idx="11084">
                  <c:v>23.23762</c:v>
                </c:pt>
                <c:pt idx="11085">
                  <c:v>23.218109999999999</c:v>
                </c:pt>
                <c:pt idx="11086">
                  <c:v>23.249790000000001</c:v>
                </c:pt>
                <c:pt idx="11087">
                  <c:v>23.275110000000002</c:v>
                </c:pt>
                <c:pt idx="11088">
                  <c:v>23.24211</c:v>
                </c:pt>
                <c:pt idx="11089">
                  <c:v>23.253450000000001</c:v>
                </c:pt>
                <c:pt idx="11090">
                  <c:v>23.218689999999999</c:v>
                </c:pt>
                <c:pt idx="11091">
                  <c:v>23.222809999999999</c:v>
                </c:pt>
                <c:pt idx="11092">
                  <c:v>23.255960000000002</c:v>
                </c:pt>
                <c:pt idx="11093">
                  <c:v>23.282730000000001</c:v>
                </c:pt>
                <c:pt idx="11094">
                  <c:v>23.274450000000002</c:v>
                </c:pt>
                <c:pt idx="11095">
                  <c:v>23.24907</c:v>
                </c:pt>
                <c:pt idx="11096">
                  <c:v>23.255780000000001</c:v>
                </c:pt>
                <c:pt idx="11097">
                  <c:v>23.200610000000001</c:v>
                </c:pt>
                <c:pt idx="11098">
                  <c:v>23.241420000000002</c:v>
                </c:pt>
                <c:pt idx="11099">
                  <c:v>23.2607</c:v>
                </c:pt>
                <c:pt idx="11100">
                  <c:v>23.24249</c:v>
                </c:pt>
                <c:pt idx="11101">
                  <c:v>23.23977</c:v>
                </c:pt>
                <c:pt idx="11102">
                  <c:v>23.260449999999999</c:v>
                </c:pt>
                <c:pt idx="11103">
                  <c:v>23.209</c:v>
                </c:pt>
                <c:pt idx="11104">
                  <c:v>23.159970000000001</c:v>
                </c:pt>
                <c:pt idx="11105">
                  <c:v>23.29355</c:v>
                </c:pt>
                <c:pt idx="11106">
                  <c:v>23.259679999999999</c:v>
                </c:pt>
                <c:pt idx="11107">
                  <c:v>23.251629999999999</c:v>
                </c:pt>
                <c:pt idx="11108">
                  <c:v>23.201530000000002</c:v>
                </c:pt>
                <c:pt idx="11109">
                  <c:v>23.202439999999999</c:v>
                </c:pt>
                <c:pt idx="11110">
                  <c:v>23.198460000000001</c:v>
                </c:pt>
                <c:pt idx="11111">
                  <c:v>23.259789999999999</c:v>
                </c:pt>
                <c:pt idx="11112">
                  <c:v>23.254650000000002</c:v>
                </c:pt>
                <c:pt idx="11113">
                  <c:v>23.200939999999999</c:v>
                </c:pt>
                <c:pt idx="11114">
                  <c:v>23.234310000000001</c:v>
                </c:pt>
                <c:pt idx="11115">
                  <c:v>23.250170000000001</c:v>
                </c:pt>
                <c:pt idx="11116">
                  <c:v>23.238610000000001</c:v>
                </c:pt>
                <c:pt idx="11117">
                  <c:v>23.186140000000002</c:v>
                </c:pt>
                <c:pt idx="11118">
                  <c:v>23.16572</c:v>
                </c:pt>
                <c:pt idx="11119">
                  <c:v>23.26604</c:v>
                </c:pt>
                <c:pt idx="11120">
                  <c:v>23.223949999999999</c:v>
                </c:pt>
                <c:pt idx="11121">
                  <c:v>23.165990000000001</c:v>
                </c:pt>
                <c:pt idx="11122">
                  <c:v>23.24025</c:v>
                </c:pt>
                <c:pt idx="11123">
                  <c:v>23.261769999999999</c:v>
                </c:pt>
                <c:pt idx="11124">
                  <c:v>23.273060000000001</c:v>
                </c:pt>
                <c:pt idx="11125">
                  <c:v>23.240580000000001</c:v>
                </c:pt>
                <c:pt idx="11126">
                  <c:v>23.26454</c:v>
                </c:pt>
                <c:pt idx="11127">
                  <c:v>23.149069999999998</c:v>
                </c:pt>
                <c:pt idx="11128">
                  <c:v>23.198830000000001</c:v>
                </c:pt>
                <c:pt idx="11129">
                  <c:v>23.229240000000001</c:v>
                </c:pt>
                <c:pt idx="11130">
                  <c:v>23.20008</c:v>
                </c:pt>
                <c:pt idx="11131">
                  <c:v>23.117090000000001</c:v>
                </c:pt>
                <c:pt idx="11132">
                  <c:v>23.0794</c:v>
                </c:pt>
                <c:pt idx="11133">
                  <c:v>23.10116</c:v>
                </c:pt>
                <c:pt idx="11134">
                  <c:v>23.263179999999998</c:v>
                </c:pt>
                <c:pt idx="11135">
                  <c:v>23.249490000000002</c:v>
                </c:pt>
                <c:pt idx="11136">
                  <c:v>23.227170000000001</c:v>
                </c:pt>
                <c:pt idx="11137">
                  <c:v>23.196960000000001</c:v>
                </c:pt>
                <c:pt idx="11138">
                  <c:v>23.220610000000001</c:v>
                </c:pt>
                <c:pt idx="11139">
                  <c:v>23.2303</c:v>
                </c:pt>
                <c:pt idx="11140">
                  <c:v>23.19163</c:v>
                </c:pt>
                <c:pt idx="11141">
                  <c:v>23.171720000000001</c:v>
                </c:pt>
                <c:pt idx="11142">
                  <c:v>23.189029999999999</c:v>
                </c:pt>
                <c:pt idx="11143">
                  <c:v>23.17897</c:v>
                </c:pt>
                <c:pt idx="11144">
                  <c:v>23.23752</c:v>
                </c:pt>
                <c:pt idx="11145">
                  <c:v>23.19136</c:v>
                </c:pt>
                <c:pt idx="11146">
                  <c:v>23.22137</c:v>
                </c:pt>
                <c:pt idx="11147">
                  <c:v>23.184650000000001</c:v>
                </c:pt>
                <c:pt idx="11148">
                  <c:v>23.146750000000001</c:v>
                </c:pt>
                <c:pt idx="11149">
                  <c:v>23.207339999999999</c:v>
                </c:pt>
                <c:pt idx="11150">
                  <c:v>23.16545</c:v>
                </c:pt>
                <c:pt idx="11151">
                  <c:v>23.149699999999999</c:v>
                </c:pt>
                <c:pt idx="11152">
                  <c:v>23.171939999999999</c:v>
                </c:pt>
                <c:pt idx="11153">
                  <c:v>23.176490000000001</c:v>
                </c:pt>
                <c:pt idx="11154">
                  <c:v>23.196259999999999</c:v>
                </c:pt>
                <c:pt idx="11155">
                  <c:v>23.255579999999998</c:v>
                </c:pt>
                <c:pt idx="11156">
                  <c:v>23.210629999999998</c:v>
                </c:pt>
                <c:pt idx="11157">
                  <c:v>23.16337</c:v>
                </c:pt>
                <c:pt idx="11158">
                  <c:v>23.236249999999998</c:v>
                </c:pt>
                <c:pt idx="11159">
                  <c:v>23.171679999999999</c:v>
                </c:pt>
                <c:pt idx="11160">
                  <c:v>23.195709999999998</c:v>
                </c:pt>
                <c:pt idx="11161">
                  <c:v>23.246310000000001</c:v>
                </c:pt>
                <c:pt idx="11162">
                  <c:v>23.200189999999999</c:v>
                </c:pt>
                <c:pt idx="11163">
                  <c:v>23.166730000000001</c:v>
                </c:pt>
                <c:pt idx="11164">
                  <c:v>23.191220000000001</c:v>
                </c:pt>
                <c:pt idx="11165">
                  <c:v>23.10398</c:v>
                </c:pt>
                <c:pt idx="11166">
                  <c:v>23.127970000000001</c:v>
                </c:pt>
                <c:pt idx="11167">
                  <c:v>23.185359999999999</c:v>
                </c:pt>
                <c:pt idx="11168">
                  <c:v>23.1785</c:v>
                </c:pt>
                <c:pt idx="11169">
                  <c:v>23.155419999999999</c:v>
                </c:pt>
                <c:pt idx="11170">
                  <c:v>23.186959999999999</c:v>
                </c:pt>
                <c:pt idx="11171">
                  <c:v>23.23396</c:v>
                </c:pt>
                <c:pt idx="11172">
                  <c:v>23.22663</c:v>
                </c:pt>
                <c:pt idx="11173">
                  <c:v>23.257400000000001</c:v>
                </c:pt>
                <c:pt idx="11174">
                  <c:v>23.16451</c:v>
                </c:pt>
                <c:pt idx="11175">
                  <c:v>23.257549999999998</c:v>
                </c:pt>
                <c:pt idx="11176">
                  <c:v>23.240490000000001</c:v>
                </c:pt>
                <c:pt idx="11177">
                  <c:v>23.193819999999999</c:v>
                </c:pt>
                <c:pt idx="11178">
                  <c:v>23.193280000000001</c:v>
                </c:pt>
                <c:pt idx="11179">
                  <c:v>23.13841</c:v>
                </c:pt>
                <c:pt idx="11180">
                  <c:v>23.173590000000001</c:v>
                </c:pt>
                <c:pt idx="11181">
                  <c:v>23.144880000000001</c:v>
                </c:pt>
                <c:pt idx="11182">
                  <c:v>23.178290000000001</c:v>
                </c:pt>
                <c:pt idx="11183">
                  <c:v>23.180890000000002</c:v>
                </c:pt>
                <c:pt idx="11184">
                  <c:v>23.15944</c:v>
                </c:pt>
                <c:pt idx="11185">
                  <c:v>23.16414</c:v>
                </c:pt>
                <c:pt idx="11186">
                  <c:v>23.173559999999998</c:v>
                </c:pt>
                <c:pt idx="11187">
                  <c:v>23.198789999999999</c:v>
                </c:pt>
                <c:pt idx="11188">
                  <c:v>23.203710000000001</c:v>
                </c:pt>
                <c:pt idx="11189">
                  <c:v>23.208670000000001</c:v>
                </c:pt>
                <c:pt idx="11190">
                  <c:v>23.1768</c:v>
                </c:pt>
                <c:pt idx="11191">
                  <c:v>23.148109999999999</c:v>
                </c:pt>
                <c:pt idx="11192">
                  <c:v>23.168340000000001</c:v>
                </c:pt>
                <c:pt idx="11193">
                  <c:v>23.174510000000001</c:v>
                </c:pt>
                <c:pt idx="11194">
                  <c:v>23.176729999999999</c:v>
                </c:pt>
                <c:pt idx="11195">
                  <c:v>23.159120000000001</c:v>
                </c:pt>
                <c:pt idx="11196">
                  <c:v>23.130179999999999</c:v>
                </c:pt>
                <c:pt idx="11197">
                  <c:v>23.156890000000001</c:v>
                </c:pt>
                <c:pt idx="11198">
                  <c:v>23.22082</c:v>
                </c:pt>
                <c:pt idx="11199">
                  <c:v>23.20485</c:v>
                </c:pt>
                <c:pt idx="11200">
                  <c:v>23.192879999999999</c:v>
                </c:pt>
                <c:pt idx="11201">
                  <c:v>23.206700000000001</c:v>
                </c:pt>
                <c:pt idx="11202">
                  <c:v>23.246770000000001</c:v>
                </c:pt>
                <c:pt idx="11203">
                  <c:v>23.19032</c:v>
                </c:pt>
                <c:pt idx="11204">
                  <c:v>23.165209999999998</c:v>
                </c:pt>
                <c:pt idx="11205">
                  <c:v>23.235659999999999</c:v>
                </c:pt>
                <c:pt idx="11206">
                  <c:v>23.259</c:v>
                </c:pt>
                <c:pt idx="11207">
                  <c:v>23.23245</c:v>
                </c:pt>
                <c:pt idx="11208">
                  <c:v>23.251049999999999</c:v>
                </c:pt>
                <c:pt idx="11209">
                  <c:v>23.197040000000001</c:v>
                </c:pt>
                <c:pt idx="11210">
                  <c:v>23.199860000000001</c:v>
                </c:pt>
                <c:pt idx="11211">
                  <c:v>23.17473</c:v>
                </c:pt>
                <c:pt idx="11212">
                  <c:v>23.17923</c:v>
                </c:pt>
                <c:pt idx="11213">
                  <c:v>23.22691</c:v>
                </c:pt>
                <c:pt idx="11214">
                  <c:v>23.228940000000001</c:v>
                </c:pt>
                <c:pt idx="11215">
                  <c:v>23.176590000000001</c:v>
                </c:pt>
                <c:pt idx="11216">
                  <c:v>23.186150000000001</c:v>
                </c:pt>
                <c:pt idx="11217">
                  <c:v>23.171900000000001</c:v>
                </c:pt>
                <c:pt idx="11218">
                  <c:v>23.188700000000001</c:v>
                </c:pt>
                <c:pt idx="11219">
                  <c:v>23.20515</c:v>
                </c:pt>
                <c:pt idx="11220">
                  <c:v>23.171050000000001</c:v>
                </c:pt>
                <c:pt idx="11221">
                  <c:v>23.102250000000002</c:v>
                </c:pt>
                <c:pt idx="11222">
                  <c:v>23.160399999999999</c:v>
                </c:pt>
                <c:pt idx="11223">
                  <c:v>23.13007</c:v>
                </c:pt>
                <c:pt idx="11224">
                  <c:v>23.22512</c:v>
                </c:pt>
                <c:pt idx="11225">
                  <c:v>23.16084</c:v>
                </c:pt>
                <c:pt idx="11226">
                  <c:v>23.19351</c:v>
                </c:pt>
                <c:pt idx="11227">
                  <c:v>23.169930000000001</c:v>
                </c:pt>
                <c:pt idx="11228">
                  <c:v>23.194320000000001</c:v>
                </c:pt>
                <c:pt idx="11229">
                  <c:v>23.214739999999999</c:v>
                </c:pt>
                <c:pt idx="11230">
                  <c:v>23.251380000000001</c:v>
                </c:pt>
                <c:pt idx="11231">
                  <c:v>23.258299999999998</c:v>
                </c:pt>
                <c:pt idx="11232">
                  <c:v>23.2498</c:v>
                </c:pt>
                <c:pt idx="11233">
                  <c:v>23.188230000000001</c:v>
                </c:pt>
                <c:pt idx="11234">
                  <c:v>23.181190000000001</c:v>
                </c:pt>
                <c:pt idx="11235">
                  <c:v>23.13926</c:v>
                </c:pt>
                <c:pt idx="11236">
                  <c:v>23.199280000000002</c:v>
                </c:pt>
                <c:pt idx="11237">
                  <c:v>23.166319999999999</c:v>
                </c:pt>
                <c:pt idx="11238">
                  <c:v>23.223310000000001</c:v>
                </c:pt>
                <c:pt idx="11239">
                  <c:v>23.17464</c:v>
                </c:pt>
                <c:pt idx="11240">
                  <c:v>23.14433</c:v>
                </c:pt>
                <c:pt idx="11241">
                  <c:v>23.203759999999999</c:v>
                </c:pt>
                <c:pt idx="11242">
                  <c:v>23.187110000000001</c:v>
                </c:pt>
                <c:pt idx="11243">
                  <c:v>23.159300000000002</c:v>
                </c:pt>
                <c:pt idx="11244">
                  <c:v>23.193349999999999</c:v>
                </c:pt>
                <c:pt idx="11245">
                  <c:v>23.147729999999999</c:v>
                </c:pt>
                <c:pt idx="11246">
                  <c:v>23.16844</c:v>
                </c:pt>
                <c:pt idx="11247">
                  <c:v>23.19163</c:v>
                </c:pt>
                <c:pt idx="11248">
                  <c:v>23.166699999999999</c:v>
                </c:pt>
                <c:pt idx="11249">
                  <c:v>23.225940000000001</c:v>
                </c:pt>
                <c:pt idx="11250">
                  <c:v>23.13935</c:v>
                </c:pt>
                <c:pt idx="11251">
                  <c:v>23.177849999999999</c:v>
                </c:pt>
                <c:pt idx="11252">
                  <c:v>23.138179999999998</c:v>
                </c:pt>
                <c:pt idx="11253">
                  <c:v>23.1877</c:v>
                </c:pt>
                <c:pt idx="11254">
                  <c:v>23.235530000000001</c:v>
                </c:pt>
                <c:pt idx="11255">
                  <c:v>23.21781</c:v>
                </c:pt>
                <c:pt idx="11256">
                  <c:v>23.22316</c:v>
                </c:pt>
                <c:pt idx="11257">
                  <c:v>23.23265</c:v>
                </c:pt>
                <c:pt idx="11258">
                  <c:v>23.249020000000002</c:v>
                </c:pt>
                <c:pt idx="11259">
                  <c:v>23.251619999999999</c:v>
                </c:pt>
                <c:pt idx="11260">
                  <c:v>23.225950000000001</c:v>
                </c:pt>
                <c:pt idx="11261">
                  <c:v>23.09356</c:v>
                </c:pt>
                <c:pt idx="11262">
                  <c:v>23.144380000000002</c:v>
                </c:pt>
                <c:pt idx="11263">
                  <c:v>23.23423</c:v>
                </c:pt>
                <c:pt idx="11264">
                  <c:v>23.182379999999998</c:v>
                </c:pt>
                <c:pt idx="11265">
                  <c:v>23.06373</c:v>
                </c:pt>
                <c:pt idx="11266">
                  <c:v>23.08792</c:v>
                </c:pt>
                <c:pt idx="11267">
                  <c:v>23.16093</c:v>
                </c:pt>
                <c:pt idx="11268">
                  <c:v>23.167290000000001</c:v>
                </c:pt>
                <c:pt idx="11269">
                  <c:v>23.183520000000001</c:v>
                </c:pt>
                <c:pt idx="11270">
                  <c:v>23.228169999999999</c:v>
                </c:pt>
                <c:pt idx="11271">
                  <c:v>23.202210000000001</c:v>
                </c:pt>
                <c:pt idx="11272">
                  <c:v>23.221689999999999</c:v>
                </c:pt>
                <c:pt idx="11273">
                  <c:v>23.217130000000001</c:v>
                </c:pt>
                <c:pt idx="11274">
                  <c:v>23.213419999999999</c:v>
                </c:pt>
                <c:pt idx="11275">
                  <c:v>23.204190000000001</c:v>
                </c:pt>
                <c:pt idx="11276">
                  <c:v>23.1889</c:v>
                </c:pt>
                <c:pt idx="11277">
                  <c:v>23.178450000000002</c:v>
                </c:pt>
                <c:pt idx="11278">
                  <c:v>23.217610000000001</c:v>
                </c:pt>
                <c:pt idx="11279">
                  <c:v>23.109500000000001</c:v>
                </c:pt>
                <c:pt idx="11280">
                  <c:v>23.143910000000002</c:v>
                </c:pt>
                <c:pt idx="11281">
                  <c:v>23.206299999999999</c:v>
                </c:pt>
                <c:pt idx="11282">
                  <c:v>23.168489999999998</c:v>
                </c:pt>
                <c:pt idx="11283">
                  <c:v>23.16722</c:v>
                </c:pt>
                <c:pt idx="11284">
                  <c:v>23.191870000000002</c:v>
                </c:pt>
                <c:pt idx="11285">
                  <c:v>23.20918</c:v>
                </c:pt>
                <c:pt idx="11286">
                  <c:v>23.211189999999998</c:v>
                </c:pt>
                <c:pt idx="11287">
                  <c:v>23.173850000000002</c:v>
                </c:pt>
                <c:pt idx="11288">
                  <c:v>23.264469999999999</c:v>
                </c:pt>
                <c:pt idx="11289">
                  <c:v>23.158950000000001</c:v>
                </c:pt>
                <c:pt idx="11290">
                  <c:v>23.204809999999998</c:v>
                </c:pt>
                <c:pt idx="11291">
                  <c:v>23.184360000000002</c:v>
                </c:pt>
                <c:pt idx="11292">
                  <c:v>23.20561</c:v>
                </c:pt>
                <c:pt idx="11293">
                  <c:v>23.16573</c:v>
                </c:pt>
                <c:pt idx="11294">
                  <c:v>23.111149999999999</c:v>
                </c:pt>
                <c:pt idx="11295">
                  <c:v>23.14527</c:v>
                </c:pt>
                <c:pt idx="11296">
                  <c:v>23.130939999999999</c:v>
                </c:pt>
                <c:pt idx="11297">
                  <c:v>23.179069999999999</c:v>
                </c:pt>
                <c:pt idx="11298">
                  <c:v>23.154140000000002</c:v>
                </c:pt>
                <c:pt idx="11299">
                  <c:v>23.151759999999999</c:v>
                </c:pt>
                <c:pt idx="11300">
                  <c:v>23.141069999999999</c:v>
                </c:pt>
                <c:pt idx="11301">
                  <c:v>23.1191</c:v>
                </c:pt>
                <c:pt idx="11302">
                  <c:v>23.205829999999999</c:v>
                </c:pt>
                <c:pt idx="11303">
                  <c:v>23.22363</c:v>
                </c:pt>
                <c:pt idx="11304">
                  <c:v>23.15053</c:v>
                </c:pt>
                <c:pt idx="11305">
                  <c:v>23.182860000000002</c:v>
                </c:pt>
                <c:pt idx="11306">
                  <c:v>23.129280000000001</c:v>
                </c:pt>
                <c:pt idx="11307">
                  <c:v>23.155339999999999</c:v>
                </c:pt>
                <c:pt idx="11308">
                  <c:v>23.140689999999999</c:v>
                </c:pt>
                <c:pt idx="11309">
                  <c:v>23.143709999999999</c:v>
                </c:pt>
                <c:pt idx="11310">
                  <c:v>23.174119999999998</c:v>
                </c:pt>
                <c:pt idx="11311">
                  <c:v>23.130960000000002</c:v>
                </c:pt>
                <c:pt idx="11312">
                  <c:v>23.210830000000001</c:v>
                </c:pt>
                <c:pt idx="11313">
                  <c:v>23.217469999999999</c:v>
                </c:pt>
                <c:pt idx="11314">
                  <c:v>23.196249999999999</c:v>
                </c:pt>
                <c:pt idx="11315">
                  <c:v>23.173940000000002</c:v>
                </c:pt>
                <c:pt idx="11316">
                  <c:v>23.118230000000001</c:v>
                </c:pt>
                <c:pt idx="11317">
                  <c:v>23.167809999999999</c:v>
                </c:pt>
                <c:pt idx="11318">
                  <c:v>23.176220000000001</c:v>
                </c:pt>
                <c:pt idx="11319">
                  <c:v>23.148129999999998</c:v>
                </c:pt>
                <c:pt idx="11320">
                  <c:v>23.16161</c:v>
                </c:pt>
                <c:pt idx="11321">
                  <c:v>23.160620000000002</c:v>
                </c:pt>
                <c:pt idx="11322">
                  <c:v>23.138200000000001</c:v>
                </c:pt>
                <c:pt idx="11323">
                  <c:v>23.196400000000001</c:v>
                </c:pt>
                <c:pt idx="11324">
                  <c:v>23.19699</c:v>
                </c:pt>
                <c:pt idx="11325">
                  <c:v>23.1736</c:v>
                </c:pt>
                <c:pt idx="11326">
                  <c:v>23.15626</c:v>
                </c:pt>
                <c:pt idx="11327">
                  <c:v>23.18243</c:v>
                </c:pt>
                <c:pt idx="11328">
                  <c:v>23.1754</c:v>
                </c:pt>
                <c:pt idx="11329">
                  <c:v>23.18317</c:v>
                </c:pt>
                <c:pt idx="11330">
                  <c:v>23.156659999999999</c:v>
                </c:pt>
                <c:pt idx="11331">
                  <c:v>23.16479</c:v>
                </c:pt>
                <c:pt idx="11332">
                  <c:v>23.172440000000002</c:v>
                </c:pt>
                <c:pt idx="11333">
                  <c:v>23.16527</c:v>
                </c:pt>
                <c:pt idx="11334">
                  <c:v>23.149039999999999</c:v>
                </c:pt>
                <c:pt idx="11335">
                  <c:v>23.14357</c:v>
                </c:pt>
                <c:pt idx="11336">
                  <c:v>23.042840000000002</c:v>
                </c:pt>
                <c:pt idx="11337">
                  <c:v>23.07958</c:v>
                </c:pt>
                <c:pt idx="11338">
                  <c:v>23.196359999999999</c:v>
                </c:pt>
                <c:pt idx="11339">
                  <c:v>23.182939999999999</c:v>
                </c:pt>
                <c:pt idx="11340">
                  <c:v>23.18863</c:v>
                </c:pt>
                <c:pt idx="11341">
                  <c:v>23.150749999999999</c:v>
                </c:pt>
                <c:pt idx="11342">
                  <c:v>23.148420000000002</c:v>
                </c:pt>
                <c:pt idx="11343">
                  <c:v>23.17596</c:v>
                </c:pt>
                <c:pt idx="11344">
                  <c:v>23.148900000000001</c:v>
                </c:pt>
                <c:pt idx="11345">
                  <c:v>23.14744</c:v>
                </c:pt>
                <c:pt idx="11346">
                  <c:v>23.24785</c:v>
                </c:pt>
                <c:pt idx="11347">
                  <c:v>23.187950000000001</c:v>
                </c:pt>
                <c:pt idx="11348">
                  <c:v>23.22025</c:v>
                </c:pt>
                <c:pt idx="11349">
                  <c:v>23.15185</c:v>
                </c:pt>
                <c:pt idx="11350">
                  <c:v>23.219270000000002</c:v>
                </c:pt>
                <c:pt idx="11351">
                  <c:v>23.233599999999999</c:v>
                </c:pt>
                <c:pt idx="11352">
                  <c:v>23.182009999999998</c:v>
                </c:pt>
                <c:pt idx="11353">
                  <c:v>23.140409999999999</c:v>
                </c:pt>
                <c:pt idx="11354">
                  <c:v>23.1663</c:v>
                </c:pt>
                <c:pt idx="11355">
                  <c:v>23.133400000000002</c:v>
                </c:pt>
                <c:pt idx="11356">
                  <c:v>23.109380000000002</c:v>
                </c:pt>
                <c:pt idx="11357">
                  <c:v>23.12717</c:v>
                </c:pt>
                <c:pt idx="11358">
                  <c:v>23.11992</c:v>
                </c:pt>
                <c:pt idx="11359">
                  <c:v>23.146159999999998</c:v>
                </c:pt>
                <c:pt idx="11360">
                  <c:v>23.141210000000001</c:v>
                </c:pt>
                <c:pt idx="11361">
                  <c:v>23.078379999999999</c:v>
                </c:pt>
                <c:pt idx="11362">
                  <c:v>23.088460000000001</c:v>
                </c:pt>
                <c:pt idx="11363">
                  <c:v>23.149260000000002</c:v>
                </c:pt>
                <c:pt idx="11364">
                  <c:v>23.143509999999999</c:v>
                </c:pt>
                <c:pt idx="11365">
                  <c:v>23.147559999999999</c:v>
                </c:pt>
                <c:pt idx="11366">
                  <c:v>23.178180000000001</c:v>
                </c:pt>
                <c:pt idx="11367">
                  <c:v>23.10173</c:v>
                </c:pt>
                <c:pt idx="11368">
                  <c:v>23.117660000000001</c:v>
                </c:pt>
                <c:pt idx="11369">
                  <c:v>23.12443</c:v>
                </c:pt>
                <c:pt idx="11370">
                  <c:v>23.189599999999999</c:v>
                </c:pt>
                <c:pt idx="11371">
                  <c:v>23.159669999999998</c:v>
                </c:pt>
                <c:pt idx="11372">
                  <c:v>23.120570000000001</c:v>
                </c:pt>
                <c:pt idx="11373">
                  <c:v>23.12603</c:v>
                </c:pt>
                <c:pt idx="11374">
                  <c:v>23.089289999999998</c:v>
                </c:pt>
                <c:pt idx="11375">
                  <c:v>23.0871</c:v>
                </c:pt>
                <c:pt idx="11376">
                  <c:v>23.076889999999999</c:v>
                </c:pt>
                <c:pt idx="11377">
                  <c:v>23.113790000000002</c:v>
                </c:pt>
                <c:pt idx="11378">
                  <c:v>23.127690000000001</c:v>
                </c:pt>
                <c:pt idx="11379">
                  <c:v>23.159659999999999</c:v>
                </c:pt>
                <c:pt idx="11380">
                  <c:v>23.13964</c:v>
                </c:pt>
                <c:pt idx="11381">
                  <c:v>23.139669999999999</c:v>
                </c:pt>
                <c:pt idx="11382">
                  <c:v>23.165279999999999</c:v>
                </c:pt>
                <c:pt idx="11383">
                  <c:v>23.131620000000002</c:v>
                </c:pt>
                <c:pt idx="11384">
                  <c:v>23.184480000000001</c:v>
                </c:pt>
                <c:pt idx="11385">
                  <c:v>23.166039999999999</c:v>
                </c:pt>
                <c:pt idx="11386">
                  <c:v>23.15587</c:v>
                </c:pt>
                <c:pt idx="11387">
                  <c:v>23.152190000000001</c:v>
                </c:pt>
                <c:pt idx="11388">
                  <c:v>23.130240000000001</c:v>
                </c:pt>
                <c:pt idx="11389">
                  <c:v>23.163969999999999</c:v>
                </c:pt>
                <c:pt idx="11390">
                  <c:v>23.213329999999999</c:v>
                </c:pt>
                <c:pt idx="11391">
                  <c:v>23.171769999999999</c:v>
                </c:pt>
                <c:pt idx="11392">
                  <c:v>23.163599999999999</c:v>
                </c:pt>
                <c:pt idx="11393">
                  <c:v>23.119009999999999</c:v>
                </c:pt>
                <c:pt idx="11394">
                  <c:v>23.139469999999999</c:v>
                </c:pt>
                <c:pt idx="11395">
                  <c:v>23.089770000000001</c:v>
                </c:pt>
                <c:pt idx="11396">
                  <c:v>23.14001</c:v>
                </c:pt>
                <c:pt idx="11397">
                  <c:v>23.13083</c:v>
                </c:pt>
                <c:pt idx="11398">
                  <c:v>23.14329</c:v>
                </c:pt>
                <c:pt idx="11399">
                  <c:v>23.16564</c:v>
                </c:pt>
                <c:pt idx="11400">
                  <c:v>23.164079999999998</c:v>
                </c:pt>
                <c:pt idx="11401">
                  <c:v>23.16911</c:v>
                </c:pt>
                <c:pt idx="11402">
                  <c:v>23.127140000000001</c:v>
                </c:pt>
                <c:pt idx="11403">
                  <c:v>23.197839999999999</c:v>
                </c:pt>
                <c:pt idx="11404">
                  <c:v>23.165569999999999</c:v>
                </c:pt>
                <c:pt idx="11405">
                  <c:v>23.120470000000001</c:v>
                </c:pt>
                <c:pt idx="11406">
                  <c:v>23.16919</c:v>
                </c:pt>
                <c:pt idx="11407">
                  <c:v>23.17399</c:v>
                </c:pt>
                <c:pt idx="11408">
                  <c:v>23.174510000000001</c:v>
                </c:pt>
                <c:pt idx="11409">
                  <c:v>23.13841</c:v>
                </c:pt>
                <c:pt idx="11410">
                  <c:v>23.165130000000001</c:v>
                </c:pt>
                <c:pt idx="11411">
                  <c:v>23.11289</c:v>
                </c:pt>
                <c:pt idx="11412">
                  <c:v>23.100380000000001</c:v>
                </c:pt>
                <c:pt idx="11413">
                  <c:v>23.17192</c:v>
                </c:pt>
                <c:pt idx="11414">
                  <c:v>23.142309999999998</c:v>
                </c:pt>
                <c:pt idx="11415">
                  <c:v>23.142019999999999</c:v>
                </c:pt>
                <c:pt idx="11416">
                  <c:v>23.118110000000001</c:v>
                </c:pt>
                <c:pt idx="11417">
                  <c:v>23.110119999999998</c:v>
                </c:pt>
                <c:pt idx="11418">
                  <c:v>23.145409999999998</c:v>
                </c:pt>
                <c:pt idx="11419">
                  <c:v>23.166350000000001</c:v>
                </c:pt>
                <c:pt idx="11420">
                  <c:v>23.161989999999999</c:v>
                </c:pt>
                <c:pt idx="11421">
                  <c:v>23.143160000000002</c:v>
                </c:pt>
                <c:pt idx="11422">
                  <c:v>23.172820000000002</c:v>
                </c:pt>
                <c:pt idx="11423">
                  <c:v>23.172979999999999</c:v>
                </c:pt>
                <c:pt idx="11424">
                  <c:v>23.117999999999999</c:v>
                </c:pt>
                <c:pt idx="11425">
                  <c:v>23.105090000000001</c:v>
                </c:pt>
                <c:pt idx="11426">
                  <c:v>23.144359999999999</c:v>
                </c:pt>
                <c:pt idx="11427">
                  <c:v>23.138850000000001</c:v>
                </c:pt>
                <c:pt idx="11428">
                  <c:v>23.145420000000001</c:v>
                </c:pt>
                <c:pt idx="11429">
                  <c:v>23.17295</c:v>
                </c:pt>
                <c:pt idx="11430">
                  <c:v>23.194099999999999</c:v>
                </c:pt>
                <c:pt idx="11431">
                  <c:v>23.123950000000001</c:v>
                </c:pt>
                <c:pt idx="11432">
                  <c:v>23.172039999999999</c:v>
                </c:pt>
                <c:pt idx="11433">
                  <c:v>23.117080000000001</c:v>
                </c:pt>
                <c:pt idx="11434">
                  <c:v>23.10838</c:v>
                </c:pt>
                <c:pt idx="11435">
                  <c:v>23.105499999999999</c:v>
                </c:pt>
                <c:pt idx="11436">
                  <c:v>23.13569</c:v>
                </c:pt>
                <c:pt idx="11437">
                  <c:v>23.148520000000001</c:v>
                </c:pt>
                <c:pt idx="11438">
                  <c:v>23.217569999999998</c:v>
                </c:pt>
                <c:pt idx="11439">
                  <c:v>23.220050000000001</c:v>
                </c:pt>
                <c:pt idx="11440">
                  <c:v>23.191500000000001</c:v>
                </c:pt>
                <c:pt idx="11441">
                  <c:v>23.22898</c:v>
                </c:pt>
                <c:pt idx="11442">
                  <c:v>23.224969999999999</c:v>
                </c:pt>
                <c:pt idx="11443">
                  <c:v>23.224070000000001</c:v>
                </c:pt>
                <c:pt idx="11444">
                  <c:v>23.183450000000001</c:v>
                </c:pt>
                <c:pt idx="11445">
                  <c:v>23.193300000000001</c:v>
                </c:pt>
                <c:pt idx="11446">
                  <c:v>23.240880000000001</c:v>
                </c:pt>
                <c:pt idx="11447">
                  <c:v>23.198650000000001</c:v>
                </c:pt>
                <c:pt idx="11448">
                  <c:v>23.16244</c:v>
                </c:pt>
                <c:pt idx="11449">
                  <c:v>23.189430000000002</c:v>
                </c:pt>
                <c:pt idx="11450">
                  <c:v>23.247540000000001</c:v>
                </c:pt>
                <c:pt idx="11451">
                  <c:v>23.2455</c:v>
                </c:pt>
                <c:pt idx="11452">
                  <c:v>23.132300000000001</c:v>
                </c:pt>
                <c:pt idx="11453">
                  <c:v>23.134229999999999</c:v>
                </c:pt>
                <c:pt idx="11454">
                  <c:v>23.101230000000001</c:v>
                </c:pt>
                <c:pt idx="11455">
                  <c:v>23.063379999999999</c:v>
                </c:pt>
                <c:pt idx="11456">
                  <c:v>23.058489999999999</c:v>
                </c:pt>
                <c:pt idx="11457">
                  <c:v>23.07283</c:v>
                </c:pt>
                <c:pt idx="11458">
                  <c:v>23.077680000000001</c:v>
                </c:pt>
                <c:pt idx="11459">
                  <c:v>23.083909999999999</c:v>
                </c:pt>
                <c:pt idx="11460">
                  <c:v>23.05866</c:v>
                </c:pt>
                <c:pt idx="11461">
                  <c:v>23.234459999999999</c:v>
                </c:pt>
                <c:pt idx="11462">
                  <c:v>23.203939999999999</c:v>
                </c:pt>
                <c:pt idx="11463">
                  <c:v>23.18346</c:v>
                </c:pt>
                <c:pt idx="11464">
                  <c:v>23.161539999999999</c:v>
                </c:pt>
                <c:pt idx="11465">
                  <c:v>23.115670000000001</c:v>
                </c:pt>
                <c:pt idx="11466">
                  <c:v>23.137270000000001</c:v>
                </c:pt>
                <c:pt idx="11467">
                  <c:v>23.14772</c:v>
                </c:pt>
                <c:pt idx="11468">
                  <c:v>23.14254</c:v>
                </c:pt>
                <c:pt idx="11469">
                  <c:v>23.157209999999999</c:v>
                </c:pt>
                <c:pt idx="11470">
                  <c:v>23.15626</c:v>
                </c:pt>
                <c:pt idx="11471">
                  <c:v>23.150639999999999</c:v>
                </c:pt>
                <c:pt idx="11472">
                  <c:v>23.19089</c:v>
                </c:pt>
                <c:pt idx="11473">
                  <c:v>23.1556</c:v>
                </c:pt>
                <c:pt idx="11474">
                  <c:v>23.176749999999998</c:v>
                </c:pt>
                <c:pt idx="11475">
                  <c:v>23.183679999999999</c:v>
                </c:pt>
                <c:pt idx="11476">
                  <c:v>23.19736</c:v>
                </c:pt>
                <c:pt idx="11477">
                  <c:v>23.103680000000001</c:v>
                </c:pt>
                <c:pt idx="11478">
                  <c:v>23.171389999999999</c:v>
                </c:pt>
                <c:pt idx="11479">
                  <c:v>23.193919999999999</c:v>
                </c:pt>
                <c:pt idx="11480">
                  <c:v>23.17041</c:v>
                </c:pt>
                <c:pt idx="11481">
                  <c:v>23.190249999999999</c:v>
                </c:pt>
                <c:pt idx="11482">
                  <c:v>23.170449999999999</c:v>
                </c:pt>
                <c:pt idx="11483">
                  <c:v>23.13449</c:v>
                </c:pt>
                <c:pt idx="11484">
                  <c:v>23.139309999999998</c:v>
                </c:pt>
                <c:pt idx="11485">
                  <c:v>23.14856</c:v>
                </c:pt>
                <c:pt idx="11486">
                  <c:v>23.15757</c:v>
                </c:pt>
                <c:pt idx="11487">
                  <c:v>23.166360000000001</c:v>
                </c:pt>
                <c:pt idx="11488">
                  <c:v>23.182300000000001</c:v>
                </c:pt>
                <c:pt idx="11489">
                  <c:v>23.146529999999998</c:v>
                </c:pt>
                <c:pt idx="11490">
                  <c:v>23.182289999999998</c:v>
                </c:pt>
                <c:pt idx="11491">
                  <c:v>23.197220000000002</c:v>
                </c:pt>
                <c:pt idx="11492">
                  <c:v>23.157029999999999</c:v>
                </c:pt>
                <c:pt idx="11493">
                  <c:v>23.17698</c:v>
                </c:pt>
                <c:pt idx="11494">
                  <c:v>23.13861</c:v>
                </c:pt>
                <c:pt idx="11495">
                  <c:v>23.18047</c:v>
                </c:pt>
                <c:pt idx="11496">
                  <c:v>23.09873</c:v>
                </c:pt>
                <c:pt idx="11497">
                  <c:v>23.13475</c:v>
                </c:pt>
                <c:pt idx="11498">
                  <c:v>23.131879999999999</c:v>
                </c:pt>
                <c:pt idx="11499">
                  <c:v>23.14781</c:v>
                </c:pt>
                <c:pt idx="11500">
                  <c:v>23.098700000000001</c:v>
                </c:pt>
                <c:pt idx="11501">
                  <c:v>23.165859999999999</c:v>
                </c:pt>
                <c:pt idx="11502">
                  <c:v>23.167819999999999</c:v>
                </c:pt>
                <c:pt idx="11503">
                  <c:v>23.12856</c:v>
                </c:pt>
                <c:pt idx="11504">
                  <c:v>23.090309999999999</c:v>
                </c:pt>
                <c:pt idx="11505">
                  <c:v>23.092459999999999</c:v>
                </c:pt>
                <c:pt idx="11506">
                  <c:v>23.084250000000001</c:v>
                </c:pt>
                <c:pt idx="11507">
                  <c:v>23.102709999999998</c:v>
                </c:pt>
                <c:pt idx="11508">
                  <c:v>23.12903</c:v>
                </c:pt>
                <c:pt idx="11509">
                  <c:v>23.144639999999999</c:v>
                </c:pt>
                <c:pt idx="11510">
                  <c:v>23.178719999999998</c:v>
                </c:pt>
                <c:pt idx="11511">
                  <c:v>23.137820000000001</c:v>
                </c:pt>
                <c:pt idx="11512">
                  <c:v>23.092420000000001</c:v>
                </c:pt>
                <c:pt idx="11513">
                  <c:v>23.129899999999999</c:v>
                </c:pt>
                <c:pt idx="11514">
                  <c:v>23.06296</c:v>
                </c:pt>
                <c:pt idx="11515">
                  <c:v>23.090900000000001</c:v>
                </c:pt>
                <c:pt idx="11516">
                  <c:v>23.123629999999999</c:v>
                </c:pt>
                <c:pt idx="11517">
                  <c:v>23.13176</c:v>
                </c:pt>
                <c:pt idx="11518">
                  <c:v>23.156739999999999</c:v>
                </c:pt>
                <c:pt idx="11519">
                  <c:v>23.156600000000001</c:v>
                </c:pt>
                <c:pt idx="11520">
                  <c:v>23.124739999999999</c:v>
                </c:pt>
                <c:pt idx="11521">
                  <c:v>23.15</c:v>
                </c:pt>
                <c:pt idx="11522">
                  <c:v>23.113800000000001</c:v>
                </c:pt>
                <c:pt idx="11523">
                  <c:v>23.09488</c:v>
                </c:pt>
                <c:pt idx="11524">
                  <c:v>23.126329999999999</c:v>
                </c:pt>
                <c:pt idx="11525">
                  <c:v>23.107669999999999</c:v>
                </c:pt>
                <c:pt idx="11526">
                  <c:v>23.137720000000002</c:v>
                </c:pt>
                <c:pt idx="11527">
                  <c:v>23.110800000000001</c:v>
                </c:pt>
                <c:pt idx="11528">
                  <c:v>23.11572</c:v>
                </c:pt>
                <c:pt idx="11529">
                  <c:v>23.1357</c:v>
                </c:pt>
                <c:pt idx="11530">
                  <c:v>23.15146</c:v>
                </c:pt>
                <c:pt idx="11531">
                  <c:v>23.084379999999999</c:v>
                </c:pt>
                <c:pt idx="11532">
                  <c:v>23.102419999999999</c:v>
                </c:pt>
                <c:pt idx="11533">
                  <c:v>23.1433</c:v>
                </c:pt>
                <c:pt idx="11534">
                  <c:v>23.13888</c:v>
                </c:pt>
                <c:pt idx="11535">
                  <c:v>23.174440000000001</c:v>
                </c:pt>
                <c:pt idx="11536">
                  <c:v>23.08154</c:v>
                </c:pt>
                <c:pt idx="11537">
                  <c:v>23.078399999999998</c:v>
                </c:pt>
                <c:pt idx="11538">
                  <c:v>23.12473</c:v>
                </c:pt>
                <c:pt idx="11539">
                  <c:v>23.131119999999999</c:v>
                </c:pt>
                <c:pt idx="11540">
                  <c:v>23.08484</c:v>
                </c:pt>
                <c:pt idx="11541">
                  <c:v>23.124110000000002</c:v>
                </c:pt>
                <c:pt idx="11542">
                  <c:v>23.103850000000001</c:v>
                </c:pt>
                <c:pt idx="11543">
                  <c:v>23.078140000000001</c:v>
                </c:pt>
                <c:pt idx="11544">
                  <c:v>23.173770000000001</c:v>
                </c:pt>
                <c:pt idx="11545">
                  <c:v>23.160029999999999</c:v>
                </c:pt>
                <c:pt idx="11546">
                  <c:v>23.121870000000001</c:v>
                </c:pt>
                <c:pt idx="11547">
                  <c:v>23.120619999999999</c:v>
                </c:pt>
                <c:pt idx="11548">
                  <c:v>23.141470000000002</c:v>
                </c:pt>
                <c:pt idx="11549">
                  <c:v>23.079239999999999</c:v>
                </c:pt>
                <c:pt idx="11550">
                  <c:v>23.043839999999999</c:v>
                </c:pt>
                <c:pt idx="11551">
                  <c:v>23.06786</c:v>
                </c:pt>
                <c:pt idx="11552">
                  <c:v>23.173670000000001</c:v>
                </c:pt>
                <c:pt idx="11553">
                  <c:v>23.058679999999999</c:v>
                </c:pt>
                <c:pt idx="11554">
                  <c:v>23.168959999999998</c:v>
                </c:pt>
                <c:pt idx="11555">
                  <c:v>23.06625</c:v>
                </c:pt>
                <c:pt idx="11556">
                  <c:v>23.049779999999998</c:v>
                </c:pt>
                <c:pt idx="11557">
                  <c:v>22.99483</c:v>
                </c:pt>
                <c:pt idx="11558">
                  <c:v>23.016559999999998</c:v>
                </c:pt>
                <c:pt idx="11559">
                  <c:v>23.049900000000001</c:v>
                </c:pt>
                <c:pt idx="11560">
                  <c:v>23.189609999999998</c:v>
                </c:pt>
                <c:pt idx="11561">
                  <c:v>23.150369999999999</c:v>
                </c:pt>
                <c:pt idx="11562">
                  <c:v>23.141729999999999</c:v>
                </c:pt>
                <c:pt idx="11563">
                  <c:v>23.18214</c:v>
                </c:pt>
                <c:pt idx="11564">
                  <c:v>23.183779999999999</c:v>
                </c:pt>
                <c:pt idx="11565">
                  <c:v>23.169920000000001</c:v>
                </c:pt>
                <c:pt idx="11566">
                  <c:v>23.124220000000001</c:v>
                </c:pt>
                <c:pt idx="11567">
                  <c:v>23.11796</c:v>
                </c:pt>
                <c:pt idx="11568">
                  <c:v>23.08614</c:v>
                </c:pt>
                <c:pt idx="11569">
                  <c:v>23.109549999999999</c:v>
                </c:pt>
                <c:pt idx="11570">
                  <c:v>23.151109999999999</c:v>
                </c:pt>
                <c:pt idx="11571">
                  <c:v>23.115659999999998</c:v>
                </c:pt>
                <c:pt idx="11572">
                  <c:v>23.095749999999999</c:v>
                </c:pt>
                <c:pt idx="11573">
                  <c:v>23.136019999999998</c:v>
                </c:pt>
                <c:pt idx="11574">
                  <c:v>23.127490000000002</c:v>
                </c:pt>
                <c:pt idx="11575">
                  <c:v>23.109870000000001</c:v>
                </c:pt>
                <c:pt idx="11576">
                  <c:v>23.113230000000001</c:v>
                </c:pt>
                <c:pt idx="11577">
                  <c:v>23.086210000000001</c:v>
                </c:pt>
                <c:pt idx="11578">
                  <c:v>23.168690000000002</c:v>
                </c:pt>
                <c:pt idx="11579">
                  <c:v>23.122679999999999</c:v>
                </c:pt>
                <c:pt idx="11580">
                  <c:v>23.120080000000002</c:v>
                </c:pt>
                <c:pt idx="11581">
                  <c:v>23.079650000000001</c:v>
                </c:pt>
                <c:pt idx="11582">
                  <c:v>23.095580000000002</c:v>
                </c:pt>
                <c:pt idx="11583">
                  <c:v>23.140250000000002</c:v>
                </c:pt>
                <c:pt idx="11584">
                  <c:v>23.094270000000002</c:v>
                </c:pt>
                <c:pt idx="11585">
                  <c:v>23.17437</c:v>
                </c:pt>
                <c:pt idx="11586">
                  <c:v>23.113880000000002</c:v>
                </c:pt>
                <c:pt idx="11587">
                  <c:v>23.125139999999998</c:v>
                </c:pt>
                <c:pt idx="11588">
                  <c:v>23.148040000000002</c:v>
                </c:pt>
                <c:pt idx="11589">
                  <c:v>23.140830000000001</c:v>
                </c:pt>
                <c:pt idx="11590">
                  <c:v>23.136780000000002</c:v>
                </c:pt>
                <c:pt idx="11591">
                  <c:v>23.14611</c:v>
                </c:pt>
                <c:pt idx="11592">
                  <c:v>23.165949999999999</c:v>
                </c:pt>
                <c:pt idx="11593">
                  <c:v>23.14714</c:v>
                </c:pt>
                <c:pt idx="11594">
                  <c:v>23.15082</c:v>
                </c:pt>
                <c:pt idx="11595">
                  <c:v>23.16019</c:v>
                </c:pt>
                <c:pt idx="11596">
                  <c:v>23.139880000000002</c:v>
                </c:pt>
                <c:pt idx="11597">
                  <c:v>23.126650000000001</c:v>
                </c:pt>
                <c:pt idx="11598">
                  <c:v>23.098859999999998</c:v>
                </c:pt>
                <c:pt idx="11599">
                  <c:v>23.142880000000002</c:v>
                </c:pt>
                <c:pt idx="11600">
                  <c:v>23.132000000000001</c:v>
                </c:pt>
                <c:pt idx="11601">
                  <c:v>23.174189999999999</c:v>
                </c:pt>
                <c:pt idx="11602">
                  <c:v>23.182030000000001</c:v>
                </c:pt>
                <c:pt idx="11603">
                  <c:v>23.169779999999999</c:v>
                </c:pt>
                <c:pt idx="11604">
                  <c:v>23.142759999999999</c:v>
                </c:pt>
                <c:pt idx="11605">
                  <c:v>23.168060000000001</c:v>
                </c:pt>
                <c:pt idx="11606">
                  <c:v>23.15672</c:v>
                </c:pt>
                <c:pt idx="11607">
                  <c:v>23.099450000000001</c:v>
                </c:pt>
                <c:pt idx="11608">
                  <c:v>23.115790000000001</c:v>
                </c:pt>
                <c:pt idx="11609">
                  <c:v>23.118659999999998</c:v>
                </c:pt>
                <c:pt idx="11610">
                  <c:v>23.126139999999999</c:v>
                </c:pt>
                <c:pt idx="11611">
                  <c:v>23.10248</c:v>
                </c:pt>
                <c:pt idx="11612">
                  <c:v>23.124030000000001</c:v>
                </c:pt>
                <c:pt idx="11613">
                  <c:v>23.146619999999999</c:v>
                </c:pt>
                <c:pt idx="11614">
                  <c:v>23.086459999999999</c:v>
                </c:pt>
                <c:pt idx="11615">
                  <c:v>23.127659999999999</c:v>
                </c:pt>
                <c:pt idx="11616">
                  <c:v>23.081869999999999</c:v>
                </c:pt>
                <c:pt idx="11617">
                  <c:v>23.10192</c:v>
                </c:pt>
                <c:pt idx="11618">
                  <c:v>23.101050000000001</c:v>
                </c:pt>
                <c:pt idx="11619">
                  <c:v>23.120339999999999</c:v>
                </c:pt>
                <c:pt idx="11620">
                  <c:v>23.057880000000001</c:v>
                </c:pt>
                <c:pt idx="11621">
                  <c:v>23.127849999999999</c:v>
                </c:pt>
                <c:pt idx="11622">
                  <c:v>23.130140000000001</c:v>
                </c:pt>
                <c:pt idx="11623">
                  <c:v>23.14499</c:v>
                </c:pt>
                <c:pt idx="11624">
                  <c:v>23.073840000000001</c:v>
                </c:pt>
                <c:pt idx="11625">
                  <c:v>23.075119999999998</c:v>
                </c:pt>
                <c:pt idx="11626">
                  <c:v>23.09646</c:v>
                </c:pt>
                <c:pt idx="11627">
                  <c:v>23.117139999999999</c:v>
                </c:pt>
                <c:pt idx="11628">
                  <c:v>23.123989999999999</c:v>
                </c:pt>
                <c:pt idx="11629">
                  <c:v>23.076840000000001</c:v>
                </c:pt>
                <c:pt idx="11630">
                  <c:v>23.09686</c:v>
                </c:pt>
                <c:pt idx="11631">
                  <c:v>23.1572</c:v>
                </c:pt>
                <c:pt idx="11632">
                  <c:v>23.139420000000001</c:v>
                </c:pt>
                <c:pt idx="11633">
                  <c:v>23.023969999999998</c:v>
                </c:pt>
                <c:pt idx="11634">
                  <c:v>22.993310000000001</c:v>
                </c:pt>
                <c:pt idx="11635">
                  <c:v>23.1067</c:v>
                </c:pt>
                <c:pt idx="11636">
                  <c:v>23.081289999999999</c:v>
                </c:pt>
                <c:pt idx="11637">
                  <c:v>23.074870000000001</c:v>
                </c:pt>
                <c:pt idx="11638">
                  <c:v>23.050519999999999</c:v>
                </c:pt>
                <c:pt idx="11639">
                  <c:v>23.07461</c:v>
                </c:pt>
                <c:pt idx="11640">
                  <c:v>23.090869999999999</c:v>
                </c:pt>
                <c:pt idx="11641">
                  <c:v>23.09291</c:v>
                </c:pt>
                <c:pt idx="11642">
                  <c:v>23.095659999999999</c:v>
                </c:pt>
                <c:pt idx="11643">
                  <c:v>23.070789999999999</c:v>
                </c:pt>
                <c:pt idx="11644">
                  <c:v>23.071960000000001</c:v>
                </c:pt>
                <c:pt idx="11645">
                  <c:v>23.044280000000001</c:v>
                </c:pt>
                <c:pt idx="11646">
                  <c:v>23.0623</c:v>
                </c:pt>
                <c:pt idx="11647">
                  <c:v>23.102959999999999</c:v>
                </c:pt>
                <c:pt idx="11648">
                  <c:v>23.081939999999999</c:v>
                </c:pt>
                <c:pt idx="11649">
                  <c:v>23.143160000000002</c:v>
                </c:pt>
                <c:pt idx="11650">
                  <c:v>23.173459999999999</c:v>
                </c:pt>
                <c:pt idx="11651">
                  <c:v>23.16574</c:v>
                </c:pt>
                <c:pt idx="11652">
                  <c:v>23.119289999999999</c:v>
                </c:pt>
                <c:pt idx="11653">
                  <c:v>23.059270000000001</c:v>
                </c:pt>
                <c:pt idx="11654">
                  <c:v>23.039729999999999</c:v>
                </c:pt>
                <c:pt idx="11655">
                  <c:v>23.018039999999999</c:v>
                </c:pt>
                <c:pt idx="11656">
                  <c:v>23.041250000000002</c:v>
                </c:pt>
                <c:pt idx="11657">
                  <c:v>23.067879999999999</c:v>
                </c:pt>
                <c:pt idx="11658">
                  <c:v>23.023129999999998</c:v>
                </c:pt>
                <c:pt idx="11659">
                  <c:v>23.019919999999999</c:v>
                </c:pt>
                <c:pt idx="11660">
                  <c:v>23.049610000000001</c:v>
                </c:pt>
                <c:pt idx="11661">
                  <c:v>23.046880000000002</c:v>
                </c:pt>
                <c:pt idx="11662">
                  <c:v>23.06429</c:v>
                </c:pt>
                <c:pt idx="11663">
                  <c:v>23.067070000000001</c:v>
                </c:pt>
                <c:pt idx="11664">
                  <c:v>23.117650000000001</c:v>
                </c:pt>
                <c:pt idx="11665">
                  <c:v>23.078849999999999</c:v>
                </c:pt>
                <c:pt idx="11666">
                  <c:v>23.127970000000001</c:v>
                </c:pt>
                <c:pt idx="11667">
                  <c:v>23.051970000000001</c:v>
                </c:pt>
                <c:pt idx="11668">
                  <c:v>23.092009999999998</c:v>
                </c:pt>
                <c:pt idx="11669">
                  <c:v>23.095849999999999</c:v>
                </c:pt>
                <c:pt idx="11670">
                  <c:v>23.094570000000001</c:v>
                </c:pt>
                <c:pt idx="11671">
                  <c:v>23.122710000000001</c:v>
                </c:pt>
                <c:pt idx="11672">
                  <c:v>23.0608</c:v>
                </c:pt>
                <c:pt idx="11673">
                  <c:v>23.10688</c:v>
                </c:pt>
                <c:pt idx="11674">
                  <c:v>23.079689999999999</c:v>
                </c:pt>
                <c:pt idx="11675">
                  <c:v>23.10106</c:v>
                </c:pt>
                <c:pt idx="11676">
                  <c:v>23.147950000000002</c:v>
                </c:pt>
                <c:pt idx="11677">
                  <c:v>23.109909999999999</c:v>
                </c:pt>
                <c:pt idx="11678">
                  <c:v>23.14611</c:v>
                </c:pt>
                <c:pt idx="11679">
                  <c:v>23.176919999999999</c:v>
                </c:pt>
                <c:pt idx="11680">
                  <c:v>23.09018</c:v>
                </c:pt>
                <c:pt idx="11681">
                  <c:v>23.07732</c:v>
                </c:pt>
                <c:pt idx="11682">
                  <c:v>23.15523</c:v>
                </c:pt>
                <c:pt idx="11683">
                  <c:v>23.068940000000001</c:v>
                </c:pt>
                <c:pt idx="11684">
                  <c:v>23.110320000000002</c:v>
                </c:pt>
                <c:pt idx="11685">
                  <c:v>23.090910000000001</c:v>
                </c:pt>
                <c:pt idx="11686">
                  <c:v>23.102550000000001</c:v>
                </c:pt>
                <c:pt idx="11687">
                  <c:v>23.066009999999999</c:v>
                </c:pt>
                <c:pt idx="11688">
                  <c:v>23.101199999999999</c:v>
                </c:pt>
                <c:pt idx="11689">
                  <c:v>23.141120000000001</c:v>
                </c:pt>
                <c:pt idx="11690">
                  <c:v>23.105830000000001</c:v>
                </c:pt>
                <c:pt idx="11691">
                  <c:v>23.154990000000002</c:v>
                </c:pt>
                <c:pt idx="11692">
                  <c:v>23.09853</c:v>
                </c:pt>
                <c:pt idx="11693">
                  <c:v>23.06916</c:v>
                </c:pt>
                <c:pt idx="11694">
                  <c:v>23.122669999999999</c:v>
                </c:pt>
                <c:pt idx="11695">
                  <c:v>23.089099999999998</c:v>
                </c:pt>
                <c:pt idx="11696">
                  <c:v>23.107099999999999</c:v>
                </c:pt>
                <c:pt idx="11697">
                  <c:v>23.17032</c:v>
                </c:pt>
                <c:pt idx="11698">
                  <c:v>23.109739999999999</c:v>
                </c:pt>
                <c:pt idx="11699">
                  <c:v>23.111049999999999</c:v>
                </c:pt>
                <c:pt idx="11700">
                  <c:v>23.11459</c:v>
                </c:pt>
                <c:pt idx="11701">
                  <c:v>23.092079999999999</c:v>
                </c:pt>
                <c:pt idx="11702">
                  <c:v>23.05198</c:v>
                </c:pt>
                <c:pt idx="11703">
                  <c:v>23.138100000000001</c:v>
                </c:pt>
                <c:pt idx="11704">
                  <c:v>23.138649999999998</c:v>
                </c:pt>
                <c:pt idx="11705">
                  <c:v>23.12603</c:v>
                </c:pt>
                <c:pt idx="11706">
                  <c:v>23.171980000000001</c:v>
                </c:pt>
                <c:pt idx="11707">
                  <c:v>23.179960000000001</c:v>
                </c:pt>
                <c:pt idx="11708">
                  <c:v>23.219729999999998</c:v>
                </c:pt>
                <c:pt idx="11709">
                  <c:v>23.156849999999999</c:v>
                </c:pt>
                <c:pt idx="11710">
                  <c:v>23.15185</c:v>
                </c:pt>
                <c:pt idx="11711">
                  <c:v>23.10426</c:v>
                </c:pt>
                <c:pt idx="11712">
                  <c:v>23.104489999999998</c:v>
                </c:pt>
                <c:pt idx="11713">
                  <c:v>23.11703</c:v>
                </c:pt>
                <c:pt idx="11714">
                  <c:v>23.07376</c:v>
                </c:pt>
                <c:pt idx="11715">
                  <c:v>23.044689999999999</c:v>
                </c:pt>
                <c:pt idx="11716">
                  <c:v>23.044429999999998</c:v>
                </c:pt>
                <c:pt idx="11717">
                  <c:v>23.099820000000001</c:v>
                </c:pt>
                <c:pt idx="11718">
                  <c:v>23.11422</c:v>
                </c:pt>
                <c:pt idx="11719">
                  <c:v>23.131250000000001</c:v>
                </c:pt>
                <c:pt idx="11720">
                  <c:v>23.095870000000001</c:v>
                </c:pt>
                <c:pt idx="11721">
                  <c:v>23.078859999999999</c:v>
                </c:pt>
                <c:pt idx="11722">
                  <c:v>23.10164</c:v>
                </c:pt>
                <c:pt idx="11723">
                  <c:v>23.1587</c:v>
                </c:pt>
                <c:pt idx="11724">
                  <c:v>23.16994</c:v>
                </c:pt>
                <c:pt idx="11725">
                  <c:v>23.156880000000001</c:v>
                </c:pt>
                <c:pt idx="11726">
                  <c:v>23.14284</c:v>
                </c:pt>
                <c:pt idx="11727">
                  <c:v>23.12369</c:v>
                </c:pt>
                <c:pt idx="11728">
                  <c:v>23.161300000000001</c:v>
                </c:pt>
                <c:pt idx="11729">
                  <c:v>23.146270000000001</c:v>
                </c:pt>
                <c:pt idx="11730">
                  <c:v>23.116579999999999</c:v>
                </c:pt>
                <c:pt idx="11731">
                  <c:v>23.12144</c:v>
                </c:pt>
                <c:pt idx="11732">
                  <c:v>23.002659999999999</c:v>
                </c:pt>
                <c:pt idx="11733">
                  <c:v>23.024190000000001</c:v>
                </c:pt>
                <c:pt idx="11734">
                  <c:v>23.109780000000001</c:v>
                </c:pt>
                <c:pt idx="11735">
                  <c:v>23.102810000000002</c:v>
                </c:pt>
                <c:pt idx="11736">
                  <c:v>23.172930000000001</c:v>
                </c:pt>
                <c:pt idx="11737">
                  <c:v>23.146370000000001</c:v>
                </c:pt>
                <c:pt idx="11738">
                  <c:v>23.108129999999999</c:v>
                </c:pt>
                <c:pt idx="11739">
                  <c:v>23.170760000000001</c:v>
                </c:pt>
                <c:pt idx="11740">
                  <c:v>23.132200000000001</c:v>
                </c:pt>
                <c:pt idx="11741">
                  <c:v>23.123080000000002</c:v>
                </c:pt>
                <c:pt idx="11742">
                  <c:v>23.106860000000001</c:v>
                </c:pt>
                <c:pt idx="11743">
                  <c:v>23.153569999999998</c:v>
                </c:pt>
                <c:pt idx="11744">
                  <c:v>23.18704</c:v>
                </c:pt>
                <c:pt idx="11745">
                  <c:v>23.15326</c:v>
                </c:pt>
                <c:pt idx="11746">
                  <c:v>23.17726</c:v>
                </c:pt>
                <c:pt idx="11747">
                  <c:v>23.132380000000001</c:v>
                </c:pt>
                <c:pt idx="11748">
                  <c:v>23.16574</c:v>
                </c:pt>
                <c:pt idx="11749">
                  <c:v>23.117100000000001</c:v>
                </c:pt>
                <c:pt idx="11750">
                  <c:v>23.0763</c:v>
                </c:pt>
                <c:pt idx="11751">
                  <c:v>23.073889999999999</c:v>
                </c:pt>
                <c:pt idx="11752">
                  <c:v>23.16628</c:v>
                </c:pt>
                <c:pt idx="11753">
                  <c:v>23.150310000000001</c:v>
                </c:pt>
                <c:pt idx="11754">
                  <c:v>23.11947</c:v>
                </c:pt>
                <c:pt idx="11755">
                  <c:v>23.1342</c:v>
                </c:pt>
                <c:pt idx="11756">
                  <c:v>23.090240000000001</c:v>
                </c:pt>
                <c:pt idx="11757">
                  <c:v>23.02909</c:v>
                </c:pt>
                <c:pt idx="11758">
                  <c:v>23.08258</c:v>
                </c:pt>
                <c:pt idx="11759">
                  <c:v>23.111059999999998</c:v>
                </c:pt>
                <c:pt idx="11760">
                  <c:v>23.12527</c:v>
                </c:pt>
                <c:pt idx="11761">
                  <c:v>23.094059999999999</c:v>
                </c:pt>
                <c:pt idx="11762">
                  <c:v>23.050789999999999</c:v>
                </c:pt>
                <c:pt idx="11763">
                  <c:v>23.063279999999999</c:v>
                </c:pt>
                <c:pt idx="11764">
                  <c:v>23.089649999999999</c:v>
                </c:pt>
                <c:pt idx="11765">
                  <c:v>23.061610000000002</c:v>
                </c:pt>
                <c:pt idx="11766">
                  <c:v>23.09684</c:v>
                </c:pt>
                <c:pt idx="11767">
                  <c:v>23.114979999999999</c:v>
                </c:pt>
                <c:pt idx="11768">
                  <c:v>23.050229999999999</c:v>
                </c:pt>
                <c:pt idx="11769">
                  <c:v>23.030149999999999</c:v>
                </c:pt>
                <c:pt idx="11770">
                  <c:v>23.052129999999998</c:v>
                </c:pt>
                <c:pt idx="11771">
                  <c:v>23.038519999999998</c:v>
                </c:pt>
                <c:pt idx="11772">
                  <c:v>23.082059999999998</c:v>
                </c:pt>
                <c:pt idx="11773">
                  <c:v>23.070830000000001</c:v>
                </c:pt>
                <c:pt idx="11774">
                  <c:v>23.09179</c:v>
                </c:pt>
                <c:pt idx="11775">
                  <c:v>23.087540000000001</c:v>
                </c:pt>
                <c:pt idx="11776">
                  <c:v>23.160679999999999</c:v>
                </c:pt>
                <c:pt idx="11777">
                  <c:v>23.171279999999999</c:v>
                </c:pt>
                <c:pt idx="11778">
                  <c:v>23.173839999999998</c:v>
                </c:pt>
                <c:pt idx="11779">
                  <c:v>23.155090000000001</c:v>
                </c:pt>
                <c:pt idx="11780">
                  <c:v>23.163709999999998</c:v>
                </c:pt>
                <c:pt idx="11781">
                  <c:v>23.176110000000001</c:v>
                </c:pt>
                <c:pt idx="11782">
                  <c:v>23.109629999999999</c:v>
                </c:pt>
                <c:pt idx="11783">
                  <c:v>23.18441</c:v>
                </c:pt>
                <c:pt idx="11784">
                  <c:v>23.176939999999998</c:v>
                </c:pt>
                <c:pt idx="11785">
                  <c:v>23.132680000000001</c:v>
                </c:pt>
                <c:pt idx="11786">
                  <c:v>23.110109999999999</c:v>
                </c:pt>
                <c:pt idx="11787">
                  <c:v>23.119700000000002</c:v>
                </c:pt>
                <c:pt idx="11788">
                  <c:v>23.134869999999999</c:v>
                </c:pt>
                <c:pt idx="11789">
                  <c:v>23.141539999999999</c:v>
                </c:pt>
                <c:pt idx="11790">
                  <c:v>23.153449999999999</c:v>
                </c:pt>
                <c:pt idx="11791">
                  <c:v>23.084700000000002</c:v>
                </c:pt>
                <c:pt idx="11792">
                  <c:v>23.017779999999998</c:v>
                </c:pt>
                <c:pt idx="11793">
                  <c:v>23.10765</c:v>
                </c:pt>
                <c:pt idx="11794">
                  <c:v>23.10999</c:v>
                </c:pt>
                <c:pt idx="11795">
                  <c:v>23.083819999999999</c:v>
                </c:pt>
                <c:pt idx="11796">
                  <c:v>23.091249999999999</c:v>
                </c:pt>
                <c:pt idx="11797">
                  <c:v>23.164180000000002</c:v>
                </c:pt>
                <c:pt idx="11798">
                  <c:v>23.143429999999999</c:v>
                </c:pt>
                <c:pt idx="11799">
                  <c:v>23.136679999999998</c:v>
                </c:pt>
                <c:pt idx="11800">
                  <c:v>23.211290000000002</c:v>
                </c:pt>
                <c:pt idx="11801">
                  <c:v>23.2041</c:v>
                </c:pt>
                <c:pt idx="11802">
                  <c:v>23.201219999999999</c:v>
                </c:pt>
                <c:pt idx="11803">
                  <c:v>23.182590000000001</c:v>
                </c:pt>
                <c:pt idx="11804">
                  <c:v>23.197679999999998</c:v>
                </c:pt>
                <c:pt idx="11805">
                  <c:v>23.19567</c:v>
                </c:pt>
                <c:pt idx="11806">
                  <c:v>23.14949</c:v>
                </c:pt>
                <c:pt idx="11807">
                  <c:v>23.12574</c:v>
                </c:pt>
                <c:pt idx="11808">
                  <c:v>23.122859999999999</c:v>
                </c:pt>
                <c:pt idx="11809">
                  <c:v>23.152619999999999</c:v>
                </c:pt>
                <c:pt idx="11810">
                  <c:v>23.082799999999999</c:v>
                </c:pt>
                <c:pt idx="11811">
                  <c:v>23.117319999999999</c:v>
                </c:pt>
                <c:pt idx="11812">
                  <c:v>23.17238</c:v>
                </c:pt>
                <c:pt idx="11813">
                  <c:v>23.129100000000001</c:v>
                </c:pt>
                <c:pt idx="11814">
                  <c:v>23.13129</c:v>
                </c:pt>
                <c:pt idx="11815">
                  <c:v>23.196069999999999</c:v>
                </c:pt>
                <c:pt idx="11816">
                  <c:v>23.145980000000002</c:v>
                </c:pt>
                <c:pt idx="11817">
                  <c:v>23.141459999999999</c:v>
                </c:pt>
                <c:pt idx="11818">
                  <c:v>23.131029999999999</c:v>
                </c:pt>
                <c:pt idx="11819">
                  <c:v>23.137879999999999</c:v>
                </c:pt>
                <c:pt idx="11820">
                  <c:v>23.12556</c:v>
                </c:pt>
                <c:pt idx="11821">
                  <c:v>23.15502</c:v>
                </c:pt>
                <c:pt idx="11822">
                  <c:v>23.156330000000001</c:v>
                </c:pt>
                <c:pt idx="11823">
                  <c:v>23.185510000000001</c:v>
                </c:pt>
                <c:pt idx="11824">
                  <c:v>23.1873</c:v>
                </c:pt>
                <c:pt idx="11825">
                  <c:v>23.175260000000002</c:v>
                </c:pt>
                <c:pt idx="11826">
                  <c:v>23.09158</c:v>
                </c:pt>
                <c:pt idx="11827">
                  <c:v>23.104970000000002</c:v>
                </c:pt>
                <c:pt idx="11828">
                  <c:v>23.114339999999999</c:v>
                </c:pt>
                <c:pt idx="11829">
                  <c:v>23.15014</c:v>
                </c:pt>
                <c:pt idx="11830">
                  <c:v>23.123660000000001</c:v>
                </c:pt>
                <c:pt idx="11831">
                  <c:v>23.12651</c:v>
                </c:pt>
                <c:pt idx="11832">
                  <c:v>23.092960000000001</c:v>
                </c:pt>
                <c:pt idx="11833">
                  <c:v>23.11871</c:v>
                </c:pt>
                <c:pt idx="11834">
                  <c:v>23.122789999999998</c:v>
                </c:pt>
                <c:pt idx="11835">
                  <c:v>23.108090000000001</c:v>
                </c:pt>
                <c:pt idx="11836">
                  <c:v>23.13702</c:v>
                </c:pt>
                <c:pt idx="11837">
                  <c:v>23.130240000000001</c:v>
                </c:pt>
                <c:pt idx="11838">
                  <c:v>23.10398</c:v>
                </c:pt>
                <c:pt idx="11839">
                  <c:v>23.142489999999999</c:v>
                </c:pt>
                <c:pt idx="11840">
                  <c:v>23.171220000000002</c:v>
                </c:pt>
                <c:pt idx="11841">
                  <c:v>23.14838</c:v>
                </c:pt>
                <c:pt idx="11842">
                  <c:v>23.175049999999999</c:v>
                </c:pt>
                <c:pt idx="11843">
                  <c:v>23.19838</c:v>
                </c:pt>
                <c:pt idx="11844">
                  <c:v>23.169979999999999</c:v>
                </c:pt>
                <c:pt idx="11845">
                  <c:v>23.11656</c:v>
                </c:pt>
                <c:pt idx="11846">
                  <c:v>23.220359999999999</c:v>
                </c:pt>
                <c:pt idx="11847">
                  <c:v>23.13767</c:v>
                </c:pt>
                <c:pt idx="11848">
                  <c:v>23.141159999999999</c:v>
                </c:pt>
                <c:pt idx="11849">
                  <c:v>23.133839999999999</c:v>
                </c:pt>
                <c:pt idx="11850">
                  <c:v>23.11459</c:v>
                </c:pt>
                <c:pt idx="11851">
                  <c:v>23.161449999999999</c:v>
                </c:pt>
                <c:pt idx="11852">
                  <c:v>23.15305</c:v>
                </c:pt>
                <c:pt idx="11853">
                  <c:v>23.141819999999999</c:v>
                </c:pt>
                <c:pt idx="11854">
                  <c:v>23.12105</c:v>
                </c:pt>
                <c:pt idx="11855">
                  <c:v>23.206410000000002</c:v>
                </c:pt>
                <c:pt idx="11856">
                  <c:v>23.11797</c:v>
                </c:pt>
                <c:pt idx="11857">
                  <c:v>23.105519999999999</c:v>
                </c:pt>
                <c:pt idx="11858">
                  <c:v>23.15692</c:v>
                </c:pt>
                <c:pt idx="11859">
                  <c:v>23.101130000000001</c:v>
                </c:pt>
                <c:pt idx="11860">
                  <c:v>23.11908</c:v>
                </c:pt>
                <c:pt idx="11861">
                  <c:v>23.115860000000001</c:v>
                </c:pt>
                <c:pt idx="11862">
                  <c:v>23.139240000000001</c:v>
                </c:pt>
                <c:pt idx="11863">
                  <c:v>23.153960000000001</c:v>
                </c:pt>
                <c:pt idx="11864">
                  <c:v>23.125050000000002</c:v>
                </c:pt>
                <c:pt idx="11865">
                  <c:v>22.980499999999999</c:v>
                </c:pt>
                <c:pt idx="11866">
                  <c:v>23.01315</c:v>
                </c:pt>
                <c:pt idx="11867">
                  <c:v>23.00564</c:v>
                </c:pt>
                <c:pt idx="11868">
                  <c:v>23.13213</c:v>
                </c:pt>
                <c:pt idx="11869">
                  <c:v>23.07864</c:v>
                </c:pt>
                <c:pt idx="11870">
                  <c:v>23.08155</c:v>
                </c:pt>
                <c:pt idx="11871">
                  <c:v>23.09883</c:v>
                </c:pt>
                <c:pt idx="11872">
                  <c:v>23.109850000000002</c:v>
                </c:pt>
                <c:pt idx="11873">
                  <c:v>23.139710000000001</c:v>
                </c:pt>
                <c:pt idx="11874">
                  <c:v>23.102889999999999</c:v>
                </c:pt>
                <c:pt idx="11875">
                  <c:v>23.110140000000001</c:v>
                </c:pt>
                <c:pt idx="11876">
                  <c:v>23.139859999999999</c:v>
                </c:pt>
                <c:pt idx="11877">
                  <c:v>23.10089</c:v>
                </c:pt>
                <c:pt idx="11878">
                  <c:v>23.11693</c:v>
                </c:pt>
                <c:pt idx="11879">
                  <c:v>23.101389999999999</c:v>
                </c:pt>
                <c:pt idx="11880">
                  <c:v>23.082149999999999</c:v>
                </c:pt>
                <c:pt idx="11881">
                  <c:v>23.079640000000001</c:v>
                </c:pt>
                <c:pt idx="11882">
                  <c:v>23.046710000000001</c:v>
                </c:pt>
                <c:pt idx="11883">
                  <c:v>23.049440000000001</c:v>
                </c:pt>
                <c:pt idx="11884">
                  <c:v>23.07442</c:v>
                </c:pt>
                <c:pt idx="11885">
                  <c:v>23.096730000000001</c:v>
                </c:pt>
                <c:pt idx="11886">
                  <c:v>23.06832</c:v>
                </c:pt>
                <c:pt idx="11887">
                  <c:v>23.103079999999999</c:v>
                </c:pt>
                <c:pt idx="11888">
                  <c:v>23.136800000000001</c:v>
                </c:pt>
                <c:pt idx="11889">
                  <c:v>23.088229999999999</c:v>
                </c:pt>
                <c:pt idx="11890">
                  <c:v>23.099329999999998</c:v>
                </c:pt>
                <c:pt idx="11891">
                  <c:v>23.10887</c:v>
                </c:pt>
                <c:pt idx="11892">
                  <c:v>23.026289999999999</c:v>
                </c:pt>
                <c:pt idx="11893">
                  <c:v>23.067209999999999</c:v>
                </c:pt>
                <c:pt idx="11894">
                  <c:v>23.080439999999999</c:v>
                </c:pt>
                <c:pt idx="11895">
                  <c:v>23.097390000000001</c:v>
                </c:pt>
                <c:pt idx="11896">
                  <c:v>23.14011</c:v>
                </c:pt>
                <c:pt idx="11897">
                  <c:v>23.065850000000001</c:v>
                </c:pt>
                <c:pt idx="11898">
                  <c:v>23.110230000000001</c:v>
                </c:pt>
                <c:pt idx="11899">
                  <c:v>23.119260000000001</c:v>
                </c:pt>
                <c:pt idx="11900">
                  <c:v>23.060600000000001</c:v>
                </c:pt>
                <c:pt idx="11901">
                  <c:v>23.085750000000001</c:v>
                </c:pt>
                <c:pt idx="11902">
                  <c:v>23.084910000000001</c:v>
                </c:pt>
                <c:pt idx="11903">
                  <c:v>23.11609</c:v>
                </c:pt>
                <c:pt idx="11904">
                  <c:v>23.110410000000002</c:v>
                </c:pt>
                <c:pt idx="11905">
                  <c:v>23.107530000000001</c:v>
                </c:pt>
                <c:pt idx="11906">
                  <c:v>23.100090000000002</c:v>
                </c:pt>
                <c:pt idx="11907">
                  <c:v>23.111170000000001</c:v>
                </c:pt>
                <c:pt idx="11908">
                  <c:v>23.052790000000002</c:v>
                </c:pt>
                <c:pt idx="11909">
                  <c:v>23.09487</c:v>
                </c:pt>
                <c:pt idx="11910">
                  <c:v>23.073180000000001</c:v>
                </c:pt>
                <c:pt idx="11911">
                  <c:v>23.102969999999999</c:v>
                </c:pt>
                <c:pt idx="11912">
                  <c:v>23.04</c:v>
                </c:pt>
                <c:pt idx="11913">
                  <c:v>23.04834</c:v>
                </c:pt>
                <c:pt idx="11914">
                  <c:v>23.085540000000002</c:v>
                </c:pt>
                <c:pt idx="11915">
                  <c:v>23.159780000000001</c:v>
                </c:pt>
                <c:pt idx="11916">
                  <c:v>23.187329999999999</c:v>
                </c:pt>
                <c:pt idx="11917">
                  <c:v>23.037120000000002</c:v>
                </c:pt>
                <c:pt idx="11918">
                  <c:v>23.110289999999999</c:v>
                </c:pt>
                <c:pt idx="11919">
                  <c:v>23.086459999999999</c:v>
                </c:pt>
                <c:pt idx="11920">
                  <c:v>23.111139999999999</c:v>
                </c:pt>
                <c:pt idx="11921">
                  <c:v>23.138480000000001</c:v>
                </c:pt>
                <c:pt idx="11922">
                  <c:v>23.047370000000001</c:v>
                </c:pt>
                <c:pt idx="11923">
                  <c:v>23.092970000000001</c:v>
                </c:pt>
                <c:pt idx="11924">
                  <c:v>23.070270000000001</c:v>
                </c:pt>
                <c:pt idx="11925">
                  <c:v>23.037739999999999</c:v>
                </c:pt>
                <c:pt idx="11926">
                  <c:v>23.004059999999999</c:v>
                </c:pt>
                <c:pt idx="11927">
                  <c:v>23.11665</c:v>
                </c:pt>
                <c:pt idx="11928">
                  <c:v>23.12726</c:v>
                </c:pt>
                <c:pt idx="11929">
                  <c:v>23.137530000000002</c:v>
                </c:pt>
                <c:pt idx="11930">
                  <c:v>23.159269999999999</c:v>
                </c:pt>
                <c:pt idx="11931">
                  <c:v>23.112159999999999</c:v>
                </c:pt>
                <c:pt idx="11932">
                  <c:v>23.102789999999999</c:v>
                </c:pt>
                <c:pt idx="11933">
                  <c:v>23.092649999999999</c:v>
                </c:pt>
                <c:pt idx="11934">
                  <c:v>23.05583</c:v>
                </c:pt>
                <c:pt idx="11935">
                  <c:v>23.059719999999999</c:v>
                </c:pt>
                <c:pt idx="11936">
                  <c:v>23.082989999999999</c:v>
                </c:pt>
                <c:pt idx="11937">
                  <c:v>23.127400000000002</c:v>
                </c:pt>
                <c:pt idx="11938">
                  <c:v>23.065999999999999</c:v>
                </c:pt>
                <c:pt idx="11939">
                  <c:v>23.10155</c:v>
                </c:pt>
                <c:pt idx="11940">
                  <c:v>23.10125</c:v>
                </c:pt>
                <c:pt idx="11941">
                  <c:v>23.08615</c:v>
                </c:pt>
                <c:pt idx="11942">
                  <c:v>23.075589999999998</c:v>
                </c:pt>
                <c:pt idx="11943">
                  <c:v>23.101179999999999</c:v>
                </c:pt>
                <c:pt idx="11944">
                  <c:v>23.120290000000001</c:v>
                </c:pt>
                <c:pt idx="11945">
                  <c:v>23.14978</c:v>
                </c:pt>
                <c:pt idx="11946">
                  <c:v>23.190480000000001</c:v>
                </c:pt>
                <c:pt idx="11947">
                  <c:v>23.106680000000001</c:v>
                </c:pt>
                <c:pt idx="11948">
                  <c:v>23.17998</c:v>
                </c:pt>
                <c:pt idx="11949">
                  <c:v>23.12349</c:v>
                </c:pt>
                <c:pt idx="11950">
                  <c:v>23.10877</c:v>
                </c:pt>
                <c:pt idx="11951">
                  <c:v>23.094480000000001</c:v>
                </c:pt>
                <c:pt idx="11952">
                  <c:v>23.143360000000001</c:v>
                </c:pt>
                <c:pt idx="11953">
                  <c:v>23.109970000000001</c:v>
                </c:pt>
                <c:pt idx="11954">
                  <c:v>23.137979999999999</c:v>
                </c:pt>
                <c:pt idx="11955">
                  <c:v>23.114190000000001</c:v>
                </c:pt>
                <c:pt idx="11956">
                  <c:v>23.054290000000002</c:v>
                </c:pt>
                <c:pt idx="11957">
                  <c:v>23.11497</c:v>
                </c:pt>
                <c:pt idx="11958">
                  <c:v>23.0396</c:v>
                </c:pt>
                <c:pt idx="11959">
                  <c:v>23.089950000000002</c:v>
                </c:pt>
                <c:pt idx="11960">
                  <c:v>23.084309999999999</c:v>
                </c:pt>
                <c:pt idx="11961">
                  <c:v>23.086490000000001</c:v>
                </c:pt>
                <c:pt idx="11962">
                  <c:v>23.08802</c:v>
                </c:pt>
                <c:pt idx="11963">
                  <c:v>23.121600000000001</c:v>
                </c:pt>
                <c:pt idx="11964">
                  <c:v>23.064430000000002</c:v>
                </c:pt>
                <c:pt idx="11965">
                  <c:v>23.113880000000002</c:v>
                </c:pt>
                <c:pt idx="11966">
                  <c:v>23.123100000000001</c:v>
                </c:pt>
                <c:pt idx="11967">
                  <c:v>23.10604</c:v>
                </c:pt>
                <c:pt idx="11968">
                  <c:v>23.04438</c:v>
                </c:pt>
                <c:pt idx="11969">
                  <c:v>23.05415</c:v>
                </c:pt>
                <c:pt idx="11970">
                  <c:v>23.03257</c:v>
                </c:pt>
                <c:pt idx="11971">
                  <c:v>22.99034</c:v>
                </c:pt>
                <c:pt idx="11972">
                  <c:v>23.020859999999999</c:v>
                </c:pt>
                <c:pt idx="11973">
                  <c:v>23.028590000000001</c:v>
                </c:pt>
                <c:pt idx="11974">
                  <c:v>23.120439999999999</c:v>
                </c:pt>
                <c:pt idx="11975">
                  <c:v>23.130939999999999</c:v>
                </c:pt>
                <c:pt idx="11976">
                  <c:v>23.122039999999998</c:v>
                </c:pt>
                <c:pt idx="11977">
                  <c:v>23.117599999999999</c:v>
                </c:pt>
                <c:pt idx="11978">
                  <c:v>23.105129999999999</c:v>
                </c:pt>
                <c:pt idx="11979">
                  <c:v>23.13607</c:v>
                </c:pt>
                <c:pt idx="11980">
                  <c:v>23.082820000000002</c:v>
                </c:pt>
                <c:pt idx="11981">
                  <c:v>23.035440000000001</c:v>
                </c:pt>
                <c:pt idx="11982">
                  <c:v>23.052759999999999</c:v>
                </c:pt>
                <c:pt idx="11983">
                  <c:v>23.02535</c:v>
                </c:pt>
                <c:pt idx="11984">
                  <c:v>23.100829999999998</c:v>
                </c:pt>
                <c:pt idx="11985">
                  <c:v>23.126819999999999</c:v>
                </c:pt>
                <c:pt idx="11986">
                  <c:v>23.064609999999998</c:v>
                </c:pt>
                <c:pt idx="11987">
                  <c:v>23.08905</c:v>
                </c:pt>
                <c:pt idx="11988">
                  <c:v>23.06643</c:v>
                </c:pt>
                <c:pt idx="11989">
                  <c:v>23.093900000000001</c:v>
                </c:pt>
                <c:pt idx="11990">
                  <c:v>23.01679</c:v>
                </c:pt>
                <c:pt idx="11991">
                  <c:v>23.00478</c:v>
                </c:pt>
                <c:pt idx="11992">
                  <c:v>23.109069999999999</c:v>
                </c:pt>
                <c:pt idx="11993">
                  <c:v>23.090070000000001</c:v>
                </c:pt>
                <c:pt idx="11994">
                  <c:v>23.089479999999998</c:v>
                </c:pt>
                <c:pt idx="11995">
                  <c:v>23.084990000000001</c:v>
                </c:pt>
                <c:pt idx="11996">
                  <c:v>23.072340000000001</c:v>
                </c:pt>
                <c:pt idx="11997">
                  <c:v>23.035920000000001</c:v>
                </c:pt>
                <c:pt idx="11998">
                  <c:v>23.083570000000002</c:v>
                </c:pt>
                <c:pt idx="11999">
                  <c:v>23.18571</c:v>
                </c:pt>
                <c:pt idx="12000">
                  <c:v>23.16685</c:v>
                </c:pt>
                <c:pt idx="12001">
                  <c:v>23.111139999999999</c:v>
                </c:pt>
                <c:pt idx="12002">
                  <c:v>23.10134</c:v>
                </c:pt>
                <c:pt idx="12003">
                  <c:v>23.09233</c:v>
                </c:pt>
                <c:pt idx="12004">
                  <c:v>23.10005</c:v>
                </c:pt>
                <c:pt idx="12005">
                  <c:v>23.140350000000002</c:v>
                </c:pt>
                <c:pt idx="12006">
                  <c:v>23.14425</c:v>
                </c:pt>
                <c:pt idx="12007">
                  <c:v>23.073650000000001</c:v>
                </c:pt>
                <c:pt idx="12008">
                  <c:v>23.120470000000001</c:v>
                </c:pt>
                <c:pt idx="12009">
                  <c:v>23.130939999999999</c:v>
                </c:pt>
                <c:pt idx="12010">
                  <c:v>23.12584</c:v>
                </c:pt>
                <c:pt idx="12011">
                  <c:v>23.112410000000001</c:v>
                </c:pt>
                <c:pt idx="12012">
                  <c:v>23.100739999999998</c:v>
                </c:pt>
                <c:pt idx="12013">
                  <c:v>23.064689999999999</c:v>
                </c:pt>
                <c:pt idx="12014">
                  <c:v>23.074819999999999</c:v>
                </c:pt>
                <c:pt idx="12015">
                  <c:v>23.126570000000001</c:v>
                </c:pt>
                <c:pt idx="12016">
                  <c:v>23.133019999999998</c:v>
                </c:pt>
                <c:pt idx="12017">
                  <c:v>23.087620000000001</c:v>
                </c:pt>
                <c:pt idx="12018">
                  <c:v>23.096699999999998</c:v>
                </c:pt>
                <c:pt idx="12019">
                  <c:v>23.06119</c:v>
                </c:pt>
                <c:pt idx="12020">
                  <c:v>23.056370000000001</c:v>
                </c:pt>
                <c:pt idx="12021">
                  <c:v>23.115729999999999</c:v>
                </c:pt>
                <c:pt idx="12022">
                  <c:v>23.094080000000002</c:v>
                </c:pt>
                <c:pt idx="12023">
                  <c:v>23.12405</c:v>
                </c:pt>
                <c:pt idx="12024">
                  <c:v>23.088830000000002</c:v>
                </c:pt>
                <c:pt idx="12025">
                  <c:v>23.05799</c:v>
                </c:pt>
                <c:pt idx="12026">
                  <c:v>23.05857</c:v>
                </c:pt>
                <c:pt idx="12027">
                  <c:v>23.07734</c:v>
                </c:pt>
                <c:pt idx="12028">
                  <c:v>23.13888</c:v>
                </c:pt>
                <c:pt idx="12029">
                  <c:v>23.130579999999998</c:v>
                </c:pt>
                <c:pt idx="12030">
                  <c:v>23.11767</c:v>
                </c:pt>
                <c:pt idx="12031">
                  <c:v>23.093720000000001</c:v>
                </c:pt>
                <c:pt idx="12032">
                  <c:v>23.105519999999999</c:v>
                </c:pt>
                <c:pt idx="12033">
                  <c:v>23.070489999999999</c:v>
                </c:pt>
                <c:pt idx="12034">
                  <c:v>23.13871</c:v>
                </c:pt>
                <c:pt idx="12035">
                  <c:v>23.132400000000001</c:v>
                </c:pt>
                <c:pt idx="12036">
                  <c:v>23.117270000000001</c:v>
                </c:pt>
                <c:pt idx="12037">
                  <c:v>23.01951</c:v>
                </c:pt>
                <c:pt idx="12038">
                  <c:v>23.010809999999999</c:v>
                </c:pt>
                <c:pt idx="12039">
                  <c:v>23.012219999999999</c:v>
                </c:pt>
                <c:pt idx="12040">
                  <c:v>22.984839999999998</c:v>
                </c:pt>
                <c:pt idx="12041">
                  <c:v>23.086130000000001</c:v>
                </c:pt>
                <c:pt idx="12042">
                  <c:v>23.071100000000001</c:v>
                </c:pt>
                <c:pt idx="12043">
                  <c:v>23.064730000000001</c:v>
                </c:pt>
                <c:pt idx="12044">
                  <c:v>23.087440000000001</c:v>
                </c:pt>
                <c:pt idx="12045">
                  <c:v>23.069949999999999</c:v>
                </c:pt>
                <c:pt idx="12046">
                  <c:v>23.082619999999999</c:v>
                </c:pt>
                <c:pt idx="12047">
                  <c:v>23.131740000000001</c:v>
                </c:pt>
                <c:pt idx="12048">
                  <c:v>23.110700000000001</c:v>
                </c:pt>
                <c:pt idx="12049">
                  <c:v>23.110659999999999</c:v>
                </c:pt>
                <c:pt idx="12050">
                  <c:v>23.14096</c:v>
                </c:pt>
                <c:pt idx="12051">
                  <c:v>23.121320000000001</c:v>
                </c:pt>
                <c:pt idx="12052">
                  <c:v>23.042200000000001</c:v>
                </c:pt>
                <c:pt idx="12053">
                  <c:v>23.112500000000001</c:v>
                </c:pt>
                <c:pt idx="12054">
                  <c:v>23.020579999999999</c:v>
                </c:pt>
                <c:pt idx="12055">
                  <c:v>23.046900000000001</c:v>
                </c:pt>
                <c:pt idx="12056">
                  <c:v>23.07366</c:v>
                </c:pt>
                <c:pt idx="12057">
                  <c:v>23.045359999999999</c:v>
                </c:pt>
                <c:pt idx="12058">
                  <c:v>23.042259999999999</c:v>
                </c:pt>
                <c:pt idx="12059">
                  <c:v>23.09451</c:v>
                </c:pt>
                <c:pt idx="12060">
                  <c:v>23.054950000000002</c:v>
                </c:pt>
                <c:pt idx="12061">
                  <c:v>23.081610000000001</c:v>
                </c:pt>
                <c:pt idx="12062">
                  <c:v>23.133099999999999</c:v>
                </c:pt>
                <c:pt idx="12063">
                  <c:v>23.15588</c:v>
                </c:pt>
                <c:pt idx="12064">
                  <c:v>23.102209999999999</c:v>
                </c:pt>
                <c:pt idx="12065">
                  <c:v>23.091280000000001</c:v>
                </c:pt>
                <c:pt idx="12066">
                  <c:v>23.02542</c:v>
                </c:pt>
                <c:pt idx="12067">
                  <c:v>22.995159999999998</c:v>
                </c:pt>
                <c:pt idx="12068">
                  <c:v>23.018719999999998</c:v>
                </c:pt>
                <c:pt idx="12069">
                  <c:v>22.977039999999999</c:v>
                </c:pt>
                <c:pt idx="12070">
                  <c:v>23.01116</c:v>
                </c:pt>
                <c:pt idx="12071">
                  <c:v>23.0259</c:v>
                </c:pt>
                <c:pt idx="12072">
                  <c:v>23.010660000000001</c:v>
                </c:pt>
                <c:pt idx="12073">
                  <c:v>23.00948</c:v>
                </c:pt>
                <c:pt idx="12074">
                  <c:v>23.093640000000001</c:v>
                </c:pt>
                <c:pt idx="12075">
                  <c:v>23.07742</c:v>
                </c:pt>
                <c:pt idx="12076">
                  <c:v>23.13711</c:v>
                </c:pt>
                <c:pt idx="12077">
                  <c:v>23.096229999999998</c:v>
                </c:pt>
                <c:pt idx="12078">
                  <c:v>23.123280000000001</c:v>
                </c:pt>
                <c:pt idx="12079">
                  <c:v>23.177620000000001</c:v>
                </c:pt>
                <c:pt idx="12080">
                  <c:v>23.179400000000001</c:v>
                </c:pt>
                <c:pt idx="12081">
                  <c:v>23.097110000000001</c:v>
                </c:pt>
                <c:pt idx="12082">
                  <c:v>23.099150000000002</c:v>
                </c:pt>
                <c:pt idx="12083">
                  <c:v>23.119209999999999</c:v>
                </c:pt>
                <c:pt idx="12084">
                  <c:v>23.119420000000002</c:v>
                </c:pt>
                <c:pt idx="12085">
                  <c:v>23.171489999999999</c:v>
                </c:pt>
                <c:pt idx="12086">
                  <c:v>23.091670000000001</c:v>
                </c:pt>
                <c:pt idx="12087">
                  <c:v>23.104150000000001</c:v>
                </c:pt>
                <c:pt idx="12088">
                  <c:v>23.07067</c:v>
                </c:pt>
                <c:pt idx="12089">
                  <c:v>23.124680000000001</c:v>
                </c:pt>
                <c:pt idx="12090">
                  <c:v>23.123069999999998</c:v>
                </c:pt>
                <c:pt idx="12091">
                  <c:v>23.117699999999999</c:v>
                </c:pt>
                <c:pt idx="12092">
                  <c:v>23.12304</c:v>
                </c:pt>
                <c:pt idx="12093">
                  <c:v>23.145959999999999</c:v>
                </c:pt>
                <c:pt idx="12094">
                  <c:v>23.164660000000001</c:v>
                </c:pt>
                <c:pt idx="12095">
                  <c:v>23.10378</c:v>
                </c:pt>
                <c:pt idx="12096">
                  <c:v>23.086829999999999</c:v>
                </c:pt>
                <c:pt idx="12097">
                  <c:v>23.148520000000001</c:v>
                </c:pt>
                <c:pt idx="12098">
                  <c:v>23.182089999999999</c:v>
                </c:pt>
                <c:pt idx="12099">
                  <c:v>23.167480000000001</c:v>
                </c:pt>
                <c:pt idx="12100">
                  <c:v>23.103339999999999</c:v>
                </c:pt>
                <c:pt idx="12101">
                  <c:v>23.168030000000002</c:v>
                </c:pt>
                <c:pt idx="12102">
                  <c:v>23.067530000000001</c:v>
                </c:pt>
                <c:pt idx="12103">
                  <c:v>23.023350000000001</c:v>
                </c:pt>
                <c:pt idx="12104">
                  <c:v>23.08343</c:v>
                </c:pt>
                <c:pt idx="12105">
                  <c:v>23.085370000000001</c:v>
                </c:pt>
                <c:pt idx="12106">
                  <c:v>23.107869999999998</c:v>
                </c:pt>
                <c:pt idx="12107">
                  <c:v>23.14622</c:v>
                </c:pt>
                <c:pt idx="12108">
                  <c:v>23.120149999999999</c:v>
                </c:pt>
                <c:pt idx="12109">
                  <c:v>23.182269999999999</c:v>
                </c:pt>
                <c:pt idx="12110">
                  <c:v>23.118829999999999</c:v>
                </c:pt>
                <c:pt idx="12111">
                  <c:v>23.082560000000001</c:v>
                </c:pt>
                <c:pt idx="12112">
                  <c:v>23.07938</c:v>
                </c:pt>
                <c:pt idx="12113">
                  <c:v>23.10258</c:v>
                </c:pt>
                <c:pt idx="12114">
                  <c:v>23.096820000000001</c:v>
                </c:pt>
                <c:pt idx="12115">
                  <c:v>23.123249999999999</c:v>
                </c:pt>
                <c:pt idx="12116">
                  <c:v>23.1343</c:v>
                </c:pt>
                <c:pt idx="12117">
                  <c:v>23.119019999999999</c:v>
                </c:pt>
                <c:pt idx="12118">
                  <c:v>23.121089999999999</c:v>
                </c:pt>
                <c:pt idx="12119">
                  <c:v>23.072030000000002</c:v>
                </c:pt>
                <c:pt idx="12120">
                  <c:v>23.08999</c:v>
                </c:pt>
                <c:pt idx="12121">
                  <c:v>23.064330000000002</c:v>
                </c:pt>
                <c:pt idx="12122">
                  <c:v>23.13757</c:v>
                </c:pt>
                <c:pt idx="12123">
                  <c:v>23.134</c:v>
                </c:pt>
                <c:pt idx="12124">
                  <c:v>23.104679999999998</c:v>
                </c:pt>
                <c:pt idx="12125">
                  <c:v>23.13944</c:v>
                </c:pt>
                <c:pt idx="12126">
                  <c:v>23.141690000000001</c:v>
                </c:pt>
                <c:pt idx="12127">
                  <c:v>23.12011</c:v>
                </c:pt>
                <c:pt idx="12128">
                  <c:v>23.09722</c:v>
                </c:pt>
                <c:pt idx="12129">
                  <c:v>23.127330000000001</c:v>
                </c:pt>
                <c:pt idx="12130">
                  <c:v>23.107430000000001</c:v>
                </c:pt>
                <c:pt idx="12131">
                  <c:v>23.08117</c:v>
                </c:pt>
                <c:pt idx="12132">
                  <c:v>23.10904</c:v>
                </c:pt>
                <c:pt idx="12133">
                  <c:v>23.17998</c:v>
                </c:pt>
                <c:pt idx="12134">
                  <c:v>23.138269999999999</c:v>
                </c:pt>
                <c:pt idx="12135">
                  <c:v>23.150549999999999</c:v>
                </c:pt>
                <c:pt idx="12136">
                  <c:v>23.202190000000002</c:v>
                </c:pt>
                <c:pt idx="12137">
                  <c:v>23.170500000000001</c:v>
                </c:pt>
                <c:pt idx="12138">
                  <c:v>23.163789999999999</c:v>
                </c:pt>
                <c:pt idx="12139">
                  <c:v>23.1266</c:v>
                </c:pt>
                <c:pt idx="12140">
                  <c:v>23.123609999999999</c:v>
                </c:pt>
                <c:pt idx="12141">
                  <c:v>23.120909999999999</c:v>
                </c:pt>
                <c:pt idx="12142">
                  <c:v>23.14629</c:v>
                </c:pt>
                <c:pt idx="12143">
                  <c:v>23.13954</c:v>
                </c:pt>
                <c:pt idx="12144">
                  <c:v>23.142720000000001</c:v>
                </c:pt>
                <c:pt idx="12145">
                  <c:v>23.18038</c:v>
                </c:pt>
                <c:pt idx="12146">
                  <c:v>23.068629999999999</c:v>
                </c:pt>
                <c:pt idx="12147">
                  <c:v>23.073509999999999</c:v>
                </c:pt>
                <c:pt idx="12148">
                  <c:v>23.136520000000001</c:v>
                </c:pt>
                <c:pt idx="12149">
                  <c:v>23.09958</c:v>
                </c:pt>
                <c:pt idx="12150">
                  <c:v>23.06277</c:v>
                </c:pt>
                <c:pt idx="12151">
                  <c:v>23.042919999999999</c:v>
                </c:pt>
                <c:pt idx="12152">
                  <c:v>23.095359999999999</c:v>
                </c:pt>
                <c:pt idx="12153">
                  <c:v>23.11035</c:v>
                </c:pt>
                <c:pt idx="12154">
                  <c:v>23.033819999999999</c:v>
                </c:pt>
                <c:pt idx="12155">
                  <c:v>23.092580000000002</c:v>
                </c:pt>
                <c:pt idx="12156">
                  <c:v>23.080670000000001</c:v>
                </c:pt>
                <c:pt idx="12157">
                  <c:v>23.084240000000001</c:v>
                </c:pt>
                <c:pt idx="12158">
                  <c:v>23.079280000000001</c:v>
                </c:pt>
                <c:pt idx="12159">
                  <c:v>23.10061</c:v>
                </c:pt>
                <c:pt idx="12160">
                  <c:v>22.975110000000001</c:v>
                </c:pt>
                <c:pt idx="12161">
                  <c:v>23.056270000000001</c:v>
                </c:pt>
                <c:pt idx="12162">
                  <c:v>23.06193</c:v>
                </c:pt>
                <c:pt idx="12163">
                  <c:v>23.10651</c:v>
                </c:pt>
                <c:pt idx="12164">
                  <c:v>23.11206</c:v>
                </c:pt>
                <c:pt idx="12165">
                  <c:v>23.131270000000001</c:v>
                </c:pt>
                <c:pt idx="12166">
                  <c:v>23.10211</c:v>
                </c:pt>
                <c:pt idx="12167">
                  <c:v>23.128579999999999</c:v>
                </c:pt>
                <c:pt idx="12168">
                  <c:v>23.098130000000001</c:v>
                </c:pt>
                <c:pt idx="12169">
                  <c:v>23.12584</c:v>
                </c:pt>
                <c:pt idx="12170">
                  <c:v>23.092590000000001</c:v>
                </c:pt>
                <c:pt idx="12171">
                  <c:v>23.141549999999999</c:v>
                </c:pt>
                <c:pt idx="12172">
                  <c:v>23.119430000000001</c:v>
                </c:pt>
                <c:pt idx="12173">
                  <c:v>23.12839</c:v>
                </c:pt>
                <c:pt idx="12174">
                  <c:v>23.121130000000001</c:v>
                </c:pt>
                <c:pt idx="12175">
                  <c:v>23.071729999999999</c:v>
                </c:pt>
                <c:pt idx="12176">
                  <c:v>23.102609999999999</c:v>
                </c:pt>
                <c:pt idx="12177">
                  <c:v>23.088000000000001</c:v>
                </c:pt>
                <c:pt idx="12178">
                  <c:v>23.064219999999999</c:v>
                </c:pt>
                <c:pt idx="12179">
                  <c:v>23.118300000000001</c:v>
                </c:pt>
                <c:pt idx="12180">
                  <c:v>23.097370000000002</c:v>
                </c:pt>
                <c:pt idx="12181">
                  <c:v>23.102969999999999</c:v>
                </c:pt>
                <c:pt idx="12182">
                  <c:v>23.074839999999998</c:v>
                </c:pt>
                <c:pt idx="12183">
                  <c:v>23.083179999999999</c:v>
                </c:pt>
                <c:pt idx="12184">
                  <c:v>23.089919999999999</c:v>
                </c:pt>
                <c:pt idx="12185">
                  <c:v>23.0259</c:v>
                </c:pt>
                <c:pt idx="12186">
                  <c:v>23.089079999999999</c:v>
                </c:pt>
                <c:pt idx="12187">
                  <c:v>23.086939999999998</c:v>
                </c:pt>
                <c:pt idx="12188">
                  <c:v>23.079609999999999</c:v>
                </c:pt>
                <c:pt idx="12189">
                  <c:v>23.0915</c:v>
                </c:pt>
                <c:pt idx="12190">
                  <c:v>23.078620000000001</c:v>
                </c:pt>
                <c:pt idx="12191">
                  <c:v>23.100539999999999</c:v>
                </c:pt>
                <c:pt idx="12192">
                  <c:v>23.0869</c:v>
                </c:pt>
                <c:pt idx="12193">
                  <c:v>23.082820000000002</c:v>
                </c:pt>
                <c:pt idx="12194">
                  <c:v>23.114719999999998</c:v>
                </c:pt>
                <c:pt idx="12195">
                  <c:v>23.090869999999999</c:v>
                </c:pt>
                <c:pt idx="12196">
                  <c:v>23.093789999999998</c:v>
                </c:pt>
                <c:pt idx="12197">
                  <c:v>23.071919999999999</c:v>
                </c:pt>
                <c:pt idx="12198">
                  <c:v>23.067720000000001</c:v>
                </c:pt>
                <c:pt idx="12199">
                  <c:v>23.099489999999999</c:v>
                </c:pt>
                <c:pt idx="12200">
                  <c:v>23.056789999999999</c:v>
                </c:pt>
                <c:pt idx="12201">
                  <c:v>23.04121</c:v>
                </c:pt>
                <c:pt idx="12202">
                  <c:v>23.019950000000001</c:v>
                </c:pt>
                <c:pt idx="12203">
                  <c:v>23.03612</c:v>
                </c:pt>
                <c:pt idx="12204">
                  <c:v>23.00177</c:v>
                </c:pt>
                <c:pt idx="12205">
                  <c:v>23.040040000000001</c:v>
                </c:pt>
                <c:pt idx="12206">
                  <c:v>22.99109</c:v>
                </c:pt>
                <c:pt idx="12207">
                  <c:v>23.029699999999998</c:v>
                </c:pt>
                <c:pt idx="12208">
                  <c:v>23.07592</c:v>
                </c:pt>
                <c:pt idx="12209">
                  <c:v>23.0562</c:v>
                </c:pt>
                <c:pt idx="12210">
                  <c:v>23.03107</c:v>
                </c:pt>
                <c:pt idx="12211">
                  <c:v>23.02929</c:v>
                </c:pt>
                <c:pt idx="12212">
                  <c:v>22.979340000000001</c:v>
                </c:pt>
                <c:pt idx="12213">
                  <c:v>23.009170000000001</c:v>
                </c:pt>
                <c:pt idx="12214">
                  <c:v>22.980540000000001</c:v>
                </c:pt>
                <c:pt idx="12215">
                  <c:v>23.002320000000001</c:v>
                </c:pt>
                <c:pt idx="12216">
                  <c:v>23.05912</c:v>
                </c:pt>
                <c:pt idx="12217">
                  <c:v>23.071110000000001</c:v>
                </c:pt>
                <c:pt idx="12218">
                  <c:v>23.042760000000001</c:v>
                </c:pt>
                <c:pt idx="12219">
                  <c:v>23.084140000000001</c:v>
                </c:pt>
                <c:pt idx="12220">
                  <c:v>23.0566</c:v>
                </c:pt>
                <c:pt idx="12221">
                  <c:v>23.06033</c:v>
                </c:pt>
                <c:pt idx="12222">
                  <c:v>23.07968</c:v>
                </c:pt>
                <c:pt idx="12223">
                  <c:v>23.08982</c:v>
                </c:pt>
                <c:pt idx="12224">
                  <c:v>23.103529999999999</c:v>
                </c:pt>
                <c:pt idx="12225">
                  <c:v>23.07572</c:v>
                </c:pt>
                <c:pt idx="12226">
                  <c:v>23.131789999999999</c:v>
                </c:pt>
                <c:pt idx="12227">
                  <c:v>23.098579999999998</c:v>
                </c:pt>
                <c:pt idx="12228">
                  <c:v>23.083629999999999</c:v>
                </c:pt>
                <c:pt idx="12229">
                  <c:v>23.05049</c:v>
                </c:pt>
                <c:pt idx="12230">
                  <c:v>23.06466</c:v>
                </c:pt>
                <c:pt idx="12231">
                  <c:v>23.0534</c:v>
                </c:pt>
                <c:pt idx="12232">
                  <c:v>23.044180000000001</c:v>
                </c:pt>
                <c:pt idx="12233">
                  <c:v>23.025770000000001</c:v>
                </c:pt>
                <c:pt idx="12234">
                  <c:v>23.078119999999998</c:v>
                </c:pt>
                <c:pt idx="12235">
                  <c:v>22.99849</c:v>
                </c:pt>
                <c:pt idx="12236">
                  <c:v>23.034030000000001</c:v>
                </c:pt>
                <c:pt idx="12237">
                  <c:v>23.06033</c:v>
                </c:pt>
                <c:pt idx="12238">
                  <c:v>23.002929999999999</c:v>
                </c:pt>
                <c:pt idx="12239">
                  <c:v>23.017810000000001</c:v>
                </c:pt>
                <c:pt idx="12240">
                  <c:v>23.081389999999999</c:v>
                </c:pt>
                <c:pt idx="12241">
                  <c:v>22.996549999999999</c:v>
                </c:pt>
                <c:pt idx="12242">
                  <c:v>23.070969999999999</c:v>
                </c:pt>
                <c:pt idx="12243">
                  <c:v>23.01031</c:v>
                </c:pt>
                <c:pt idx="12244">
                  <c:v>22.986460000000001</c:v>
                </c:pt>
                <c:pt idx="12245">
                  <c:v>23.01173</c:v>
                </c:pt>
                <c:pt idx="12246">
                  <c:v>23.060839999999999</c:v>
                </c:pt>
                <c:pt idx="12247">
                  <c:v>23.127050000000001</c:v>
                </c:pt>
                <c:pt idx="12248">
                  <c:v>23.140319999999999</c:v>
                </c:pt>
                <c:pt idx="12249">
                  <c:v>23.080410000000001</c:v>
                </c:pt>
                <c:pt idx="12250">
                  <c:v>23.03492</c:v>
                </c:pt>
                <c:pt idx="12251">
                  <c:v>23.107430000000001</c:v>
                </c:pt>
                <c:pt idx="12252">
                  <c:v>23.111339999999998</c:v>
                </c:pt>
                <c:pt idx="12253">
                  <c:v>23.04684</c:v>
                </c:pt>
                <c:pt idx="12254">
                  <c:v>23.008050000000001</c:v>
                </c:pt>
                <c:pt idx="12255">
                  <c:v>23.08578</c:v>
                </c:pt>
                <c:pt idx="12256">
                  <c:v>23.06044</c:v>
                </c:pt>
                <c:pt idx="12257">
                  <c:v>23.117570000000001</c:v>
                </c:pt>
                <c:pt idx="12258">
                  <c:v>23.09769</c:v>
                </c:pt>
                <c:pt idx="12259">
                  <c:v>23.06099</c:v>
                </c:pt>
                <c:pt idx="12260">
                  <c:v>23.09873</c:v>
                </c:pt>
                <c:pt idx="12261">
                  <c:v>23.094860000000001</c:v>
                </c:pt>
                <c:pt idx="12262">
                  <c:v>23.084569999999999</c:v>
                </c:pt>
                <c:pt idx="12263">
                  <c:v>23.04053</c:v>
                </c:pt>
                <c:pt idx="12264">
                  <c:v>23.026309999999999</c:v>
                </c:pt>
                <c:pt idx="12265">
                  <c:v>23.056249999999999</c:v>
                </c:pt>
                <c:pt idx="12266">
                  <c:v>23.09423</c:v>
                </c:pt>
                <c:pt idx="12267">
                  <c:v>23.074120000000001</c:v>
                </c:pt>
                <c:pt idx="12268">
                  <c:v>23.058109999999999</c:v>
                </c:pt>
                <c:pt idx="12269">
                  <c:v>23.037279999999999</c:v>
                </c:pt>
                <c:pt idx="12270">
                  <c:v>23.09864</c:v>
                </c:pt>
                <c:pt idx="12271">
                  <c:v>23.09347</c:v>
                </c:pt>
                <c:pt idx="12272">
                  <c:v>23.095690000000001</c:v>
                </c:pt>
                <c:pt idx="12273">
                  <c:v>23.063580000000002</c:v>
                </c:pt>
                <c:pt idx="12274">
                  <c:v>23.000019999999999</c:v>
                </c:pt>
                <c:pt idx="12275">
                  <c:v>23.021899999999999</c:v>
                </c:pt>
                <c:pt idx="12276">
                  <c:v>22.988350000000001</c:v>
                </c:pt>
                <c:pt idx="12277">
                  <c:v>22.994039999999998</c:v>
                </c:pt>
                <c:pt idx="12278">
                  <c:v>23.014230000000001</c:v>
                </c:pt>
                <c:pt idx="12279">
                  <c:v>23.005240000000001</c:v>
                </c:pt>
                <c:pt idx="12280">
                  <c:v>23.04006</c:v>
                </c:pt>
                <c:pt idx="12281">
                  <c:v>23.010159999999999</c:v>
                </c:pt>
                <c:pt idx="12282">
                  <c:v>22.96528</c:v>
                </c:pt>
                <c:pt idx="12283">
                  <c:v>23.027809999999999</c:v>
                </c:pt>
                <c:pt idx="12284">
                  <c:v>22.95635</c:v>
                </c:pt>
                <c:pt idx="12285">
                  <c:v>23.012609999999999</c:v>
                </c:pt>
                <c:pt idx="12286">
                  <c:v>23.058579999999999</c:v>
                </c:pt>
                <c:pt idx="12287">
                  <c:v>22.949459999999998</c:v>
                </c:pt>
                <c:pt idx="12288">
                  <c:v>23.00892</c:v>
                </c:pt>
                <c:pt idx="12289">
                  <c:v>22.99098</c:v>
                </c:pt>
                <c:pt idx="12290">
                  <c:v>22.989229999999999</c:v>
                </c:pt>
                <c:pt idx="12291">
                  <c:v>22.986540000000002</c:v>
                </c:pt>
                <c:pt idx="12292">
                  <c:v>22.983139999999999</c:v>
                </c:pt>
                <c:pt idx="12293">
                  <c:v>23.014500000000002</c:v>
                </c:pt>
                <c:pt idx="12294">
                  <c:v>23.014530000000001</c:v>
                </c:pt>
                <c:pt idx="12295">
                  <c:v>22.943940000000001</c:v>
                </c:pt>
                <c:pt idx="12296">
                  <c:v>22.900130000000001</c:v>
                </c:pt>
                <c:pt idx="12297">
                  <c:v>22.954329999999999</c:v>
                </c:pt>
                <c:pt idx="12298">
                  <c:v>22.90184</c:v>
                </c:pt>
                <c:pt idx="12299">
                  <c:v>23.008849999999999</c:v>
                </c:pt>
                <c:pt idx="12300">
                  <c:v>23.029920000000001</c:v>
                </c:pt>
                <c:pt idx="12301">
                  <c:v>23.079499999999999</c:v>
                </c:pt>
                <c:pt idx="12302">
                  <c:v>23.004370000000002</c:v>
                </c:pt>
                <c:pt idx="12303">
                  <c:v>23.045120000000001</c:v>
                </c:pt>
                <c:pt idx="12304">
                  <c:v>23.09883</c:v>
                </c:pt>
                <c:pt idx="12305">
                  <c:v>23.05425</c:v>
                </c:pt>
                <c:pt idx="12306">
                  <c:v>23.04101</c:v>
                </c:pt>
                <c:pt idx="12307">
                  <c:v>23.091390000000001</c:v>
                </c:pt>
                <c:pt idx="12308">
                  <c:v>23.09308</c:v>
                </c:pt>
                <c:pt idx="12309">
                  <c:v>23.067550000000001</c:v>
                </c:pt>
                <c:pt idx="12310">
                  <c:v>23.004840000000002</c:v>
                </c:pt>
                <c:pt idx="12311">
                  <c:v>23.02223</c:v>
                </c:pt>
                <c:pt idx="12312">
                  <c:v>23.046250000000001</c:v>
                </c:pt>
                <c:pt idx="12313">
                  <c:v>23.021100000000001</c:v>
                </c:pt>
                <c:pt idx="12314">
                  <c:v>23.0121</c:v>
                </c:pt>
                <c:pt idx="12315">
                  <c:v>22.998100000000001</c:v>
                </c:pt>
                <c:pt idx="12316">
                  <c:v>23.02384</c:v>
                </c:pt>
                <c:pt idx="12317">
                  <c:v>23.042529999999999</c:v>
                </c:pt>
                <c:pt idx="12318">
                  <c:v>23.099419999999999</c:v>
                </c:pt>
                <c:pt idx="12319">
                  <c:v>23.090599999999998</c:v>
                </c:pt>
                <c:pt idx="12320">
                  <c:v>23.10266</c:v>
                </c:pt>
                <c:pt idx="12321">
                  <c:v>23.076419999999999</c:v>
                </c:pt>
                <c:pt idx="12322">
                  <c:v>23.129380000000001</c:v>
                </c:pt>
                <c:pt idx="12323">
                  <c:v>23.02103</c:v>
                </c:pt>
                <c:pt idx="12324">
                  <c:v>23.00637</c:v>
                </c:pt>
                <c:pt idx="12325">
                  <c:v>23.040279999999999</c:v>
                </c:pt>
                <c:pt idx="12326">
                  <c:v>23.073139999999999</c:v>
                </c:pt>
                <c:pt idx="12327">
                  <c:v>23.026029999999999</c:v>
                </c:pt>
                <c:pt idx="12328">
                  <c:v>23.027950000000001</c:v>
                </c:pt>
                <c:pt idx="12329">
                  <c:v>23.044</c:v>
                </c:pt>
                <c:pt idx="12330">
                  <c:v>23.024709999999999</c:v>
                </c:pt>
                <c:pt idx="12331">
                  <c:v>23.063759999999998</c:v>
                </c:pt>
                <c:pt idx="12332">
                  <c:v>23.08257</c:v>
                </c:pt>
                <c:pt idx="12333">
                  <c:v>23.063870000000001</c:v>
                </c:pt>
                <c:pt idx="12334">
                  <c:v>23.050229999999999</c:v>
                </c:pt>
                <c:pt idx="12335">
                  <c:v>23.02073</c:v>
                </c:pt>
                <c:pt idx="12336">
                  <c:v>23.058250000000001</c:v>
                </c:pt>
                <c:pt idx="12337">
                  <c:v>23.03613</c:v>
                </c:pt>
                <c:pt idx="12338">
                  <c:v>23.06448</c:v>
                </c:pt>
                <c:pt idx="12339">
                  <c:v>23.023910000000001</c:v>
                </c:pt>
                <c:pt idx="12340">
                  <c:v>22.987919999999999</c:v>
                </c:pt>
                <c:pt idx="12341">
                  <c:v>22.977060000000002</c:v>
                </c:pt>
                <c:pt idx="12342">
                  <c:v>23.034520000000001</c:v>
                </c:pt>
                <c:pt idx="12343">
                  <c:v>23.06879</c:v>
                </c:pt>
                <c:pt idx="12344">
                  <c:v>23.089490000000001</c:v>
                </c:pt>
                <c:pt idx="12345">
                  <c:v>23.061509999999998</c:v>
                </c:pt>
                <c:pt idx="12346">
                  <c:v>23.096399999999999</c:v>
                </c:pt>
                <c:pt idx="12347">
                  <c:v>23.061060000000001</c:v>
                </c:pt>
                <c:pt idx="12348">
                  <c:v>23.10313</c:v>
                </c:pt>
                <c:pt idx="12349">
                  <c:v>23.048159999999999</c:v>
                </c:pt>
                <c:pt idx="12350">
                  <c:v>23.02008</c:v>
                </c:pt>
                <c:pt idx="12351">
                  <c:v>23.017499999999998</c:v>
                </c:pt>
                <c:pt idx="12352">
                  <c:v>23.019020000000001</c:v>
                </c:pt>
                <c:pt idx="12353">
                  <c:v>23.020160000000001</c:v>
                </c:pt>
                <c:pt idx="12354">
                  <c:v>23.044499999999999</c:v>
                </c:pt>
                <c:pt idx="12355">
                  <c:v>23.02824</c:v>
                </c:pt>
                <c:pt idx="12356">
                  <c:v>23.0487</c:v>
                </c:pt>
                <c:pt idx="12357">
                  <c:v>23.046230000000001</c:v>
                </c:pt>
                <c:pt idx="12358">
                  <c:v>23.025300000000001</c:v>
                </c:pt>
                <c:pt idx="12359">
                  <c:v>23.047529999999998</c:v>
                </c:pt>
                <c:pt idx="12360">
                  <c:v>23.036200000000001</c:v>
                </c:pt>
                <c:pt idx="12361">
                  <c:v>22.972639999999998</c:v>
                </c:pt>
                <c:pt idx="12362">
                  <c:v>23.02807</c:v>
                </c:pt>
                <c:pt idx="12363">
                  <c:v>23.016590000000001</c:v>
                </c:pt>
                <c:pt idx="12364">
                  <c:v>23.011690000000002</c:v>
                </c:pt>
                <c:pt idx="12365">
                  <c:v>23.050090000000001</c:v>
                </c:pt>
                <c:pt idx="12366">
                  <c:v>23.013490000000001</c:v>
                </c:pt>
                <c:pt idx="12367">
                  <c:v>23.07827</c:v>
                </c:pt>
                <c:pt idx="12368">
                  <c:v>23.06711</c:v>
                </c:pt>
                <c:pt idx="12369">
                  <c:v>23.104420000000001</c:v>
                </c:pt>
                <c:pt idx="12370">
                  <c:v>23.107949999999999</c:v>
                </c:pt>
                <c:pt idx="12371">
                  <c:v>23.033429999999999</c:v>
                </c:pt>
                <c:pt idx="12372">
                  <c:v>23.076560000000001</c:v>
                </c:pt>
                <c:pt idx="12373">
                  <c:v>23.057130000000001</c:v>
                </c:pt>
                <c:pt idx="12374">
                  <c:v>23.024419999999999</c:v>
                </c:pt>
                <c:pt idx="12375">
                  <c:v>23.047730000000001</c:v>
                </c:pt>
                <c:pt idx="12376">
                  <c:v>23.107479999999999</c:v>
                </c:pt>
                <c:pt idx="12377">
                  <c:v>23.06617</c:v>
                </c:pt>
                <c:pt idx="12378">
                  <c:v>23.068940000000001</c:v>
                </c:pt>
                <c:pt idx="12379">
                  <c:v>23.012979999999999</c:v>
                </c:pt>
                <c:pt idx="12380">
                  <c:v>23.003810000000001</c:v>
                </c:pt>
                <c:pt idx="12381">
                  <c:v>23.03726</c:v>
                </c:pt>
                <c:pt idx="12382">
                  <c:v>23.042249999999999</c:v>
                </c:pt>
                <c:pt idx="12383">
                  <c:v>23.04419</c:v>
                </c:pt>
                <c:pt idx="12384">
                  <c:v>23.037700000000001</c:v>
                </c:pt>
                <c:pt idx="12385">
                  <c:v>23.01005</c:v>
                </c:pt>
                <c:pt idx="12386">
                  <c:v>23.01745</c:v>
                </c:pt>
                <c:pt idx="12387">
                  <c:v>22.997730000000001</c:v>
                </c:pt>
                <c:pt idx="12388">
                  <c:v>23.01399</c:v>
                </c:pt>
                <c:pt idx="12389">
                  <c:v>23.04983</c:v>
                </c:pt>
                <c:pt idx="12390">
                  <c:v>23.006039999999999</c:v>
                </c:pt>
                <c:pt idx="12391">
                  <c:v>23.0459</c:v>
                </c:pt>
                <c:pt idx="12392">
                  <c:v>22.999949999999998</c:v>
                </c:pt>
                <c:pt idx="12393">
                  <c:v>23.083310000000001</c:v>
                </c:pt>
                <c:pt idx="12394">
                  <c:v>22.998899999999999</c:v>
                </c:pt>
                <c:pt idx="12395">
                  <c:v>22.987590000000001</c:v>
                </c:pt>
                <c:pt idx="12396">
                  <c:v>22.963270000000001</c:v>
                </c:pt>
                <c:pt idx="12397">
                  <c:v>22.996320000000001</c:v>
                </c:pt>
                <c:pt idx="12398">
                  <c:v>23.05913</c:v>
                </c:pt>
                <c:pt idx="12399">
                  <c:v>23.009830000000001</c:v>
                </c:pt>
                <c:pt idx="12400">
                  <c:v>23.066420000000001</c:v>
                </c:pt>
                <c:pt idx="12401">
                  <c:v>23.076370000000001</c:v>
                </c:pt>
                <c:pt idx="12402">
                  <c:v>23.001809999999999</c:v>
                </c:pt>
                <c:pt idx="12403">
                  <c:v>23.050999999999998</c:v>
                </c:pt>
                <c:pt idx="12404">
                  <c:v>22.98075</c:v>
                </c:pt>
                <c:pt idx="12405">
                  <c:v>23.049510000000001</c:v>
                </c:pt>
                <c:pt idx="12406">
                  <c:v>23.072179999999999</c:v>
                </c:pt>
                <c:pt idx="12407">
                  <c:v>22.988499999999998</c:v>
                </c:pt>
                <c:pt idx="12408">
                  <c:v>22.980350000000001</c:v>
                </c:pt>
                <c:pt idx="12409">
                  <c:v>22.95879</c:v>
                </c:pt>
                <c:pt idx="12410">
                  <c:v>23.02074</c:v>
                </c:pt>
                <c:pt idx="12411">
                  <c:v>23.052820000000001</c:v>
                </c:pt>
                <c:pt idx="12412">
                  <c:v>23.026689999999999</c:v>
                </c:pt>
                <c:pt idx="12413">
                  <c:v>23.030370000000001</c:v>
                </c:pt>
                <c:pt idx="12414">
                  <c:v>23.025559999999999</c:v>
                </c:pt>
                <c:pt idx="12415">
                  <c:v>23.017130000000002</c:v>
                </c:pt>
                <c:pt idx="12416">
                  <c:v>22.977129999999999</c:v>
                </c:pt>
                <c:pt idx="12417">
                  <c:v>22.982710000000001</c:v>
                </c:pt>
                <c:pt idx="12418">
                  <c:v>23.013490000000001</c:v>
                </c:pt>
                <c:pt idx="12419">
                  <c:v>22.990010000000002</c:v>
                </c:pt>
                <c:pt idx="12420">
                  <c:v>23.081150000000001</c:v>
                </c:pt>
                <c:pt idx="12421">
                  <c:v>23.081009999999999</c:v>
                </c:pt>
                <c:pt idx="12422">
                  <c:v>23.089320000000001</c:v>
                </c:pt>
                <c:pt idx="12423">
                  <c:v>23.124400000000001</c:v>
                </c:pt>
                <c:pt idx="12424">
                  <c:v>23.10295</c:v>
                </c:pt>
                <c:pt idx="12425">
                  <c:v>23.085339999999999</c:v>
                </c:pt>
                <c:pt idx="12426">
                  <c:v>23.04881</c:v>
                </c:pt>
                <c:pt idx="12427">
                  <c:v>23.058730000000001</c:v>
                </c:pt>
                <c:pt idx="12428">
                  <c:v>23.056069999999998</c:v>
                </c:pt>
                <c:pt idx="12429">
                  <c:v>23.017050000000001</c:v>
                </c:pt>
                <c:pt idx="12430">
                  <c:v>23.064640000000001</c:v>
                </c:pt>
                <c:pt idx="12431">
                  <c:v>23.088930000000001</c:v>
                </c:pt>
                <c:pt idx="12432">
                  <c:v>23.083279999999998</c:v>
                </c:pt>
                <c:pt idx="12433">
                  <c:v>23.11627</c:v>
                </c:pt>
                <c:pt idx="12434">
                  <c:v>23.080380000000002</c:v>
                </c:pt>
                <c:pt idx="12435">
                  <c:v>23.089179999999999</c:v>
                </c:pt>
                <c:pt idx="12436">
                  <c:v>23.091919999999998</c:v>
                </c:pt>
                <c:pt idx="12437">
                  <c:v>23.031559999999999</c:v>
                </c:pt>
                <c:pt idx="12438">
                  <c:v>23.032990000000002</c:v>
                </c:pt>
                <c:pt idx="12439">
                  <c:v>23.022819999999999</c:v>
                </c:pt>
                <c:pt idx="12440">
                  <c:v>23.060490000000001</c:v>
                </c:pt>
                <c:pt idx="12441">
                  <c:v>23.037109999999998</c:v>
                </c:pt>
                <c:pt idx="12442">
                  <c:v>23.023620000000001</c:v>
                </c:pt>
                <c:pt idx="12443">
                  <c:v>23.019069999999999</c:v>
                </c:pt>
                <c:pt idx="12444">
                  <c:v>23.007390000000001</c:v>
                </c:pt>
                <c:pt idx="12445">
                  <c:v>23.002700000000001</c:v>
                </c:pt>
                <c:pt idx="12446">
                  <c:v>23.023589999999999</c:v>
                </c:pt>
                <c:pt idx="12447">
                  <c:v>23.024229999999999</c:v>
                </c:pt>
                <c:pt idx="12448">
                  <c:v>22.994900000000001</c:v>
                </c:pt>
                <c:pt idx="12449">
                  <c:v>23.002610000000001</c:v>
                </c:pt>
                <c:pt idx="12450">
                  <c:v>22.984829999999999</c:v>
                </c:pt>
                <c:pt idx="12451">
                  <c:v>23.046880000000002</c:v>
                </c:pt>
                <c:pt idx="12452">
                  <c:v>23.027809999999999</c:v>
                </c:pt>
                <c:pt idx="12453">
                  <c:v>23.05564</c:v>
                </c:pt>
                <c:pt idx="12454">
                  <c:v>22.984559999999998</c:v>
                </c:pt>
                <c:pt idx="12455">
                  <c:v>22.99559</c:v>
                </c:pt>
                <c:pt idx="12456">
                  <c:v>23.074619999999999</c:v>
                </c:pt>
                <c:pt idx="12457">
                  <c:v>23.065249999999999</c:v>
                </c:pt>
                <c:pt idx="12458">
                  <c:v>23.069089999999999</c:v>
                </c:pt>
                <c:pt idx="12459">
                  <c:v>23.032299999999999</c:v>
                </c:pt>
                <c:pt idx="12460">
                  <c:v>23.04261</c:v>
                </c:pt>
                <c:pt idx="12461">
                  <c:v>23.0548</c:v>
                </c:pt>
                <c:pt idx="12462">
                  <c:v>23.049399999999999</c:v>
                </c:pt>
                <c:pt idx="12463">
                  <c:v>22.998560000000001</c:v>
                </c:pt>
                <c:pt idx="12464">
                  <c:v>23.042470000000002</c:v>
                </c:pt>
                <c:pt idx="12465">
                  <c:v>22.996680000000001</c:v>
                </c:pt>
                <c:pt idx="12466">
                  <c:v>22.983219999999999</c:v>
                </c:pt>
                <c:pt idx="12467">
                  <c:v>23.03088</c:v>
                </c:pt>
                <c:pt idx="12468">
                  <c:v>23.0319</c:v>
                </c:pt>
                <c:pt idx="12469">
                  <c:v>23.032620000000001</c:v>
                </c:pt>
                <c:pt idx="12470">
                  <c:v>23.04111</c:v>
                </c:pt>
                <c:pt idx="12471">
                  <c:v>23.043600000000001</c:v>
                </c:pt>
                <c:pt idx="12472">
                  <c:v>23.04964</c:v>
                </c:pt>
                <c:pt idx="12473">
                  <c:v>23.077860000000001</c:v>
                </c:pt>
                <c:pt idx="12474">
                  <c:v>23.023579999999999</c:v>
                </c:pt>
                <c:pt idx="12475">
                  <c:v>23.013190000000002</c:v>
                </c:pt>
                <c:pt idx="12476">
                  <c:v>23.040199999999999</c:v>
                </c:pt>
                <c:pt idx="12477">
                  <c:v>23.033460000000002</c:v>
                </c:pt>
                <c:pt idx="12478">
                  <c:v>22.9709</c:v>
                </c:pt>
                <c:pt idx="12479">
                  <c:v>23.034659999999999</c:v>
                </c:pt>
                <c:pt idx="12480">
                  <c:v>23.032769999999999</c:v>
                </c:pt>
                <c:pt idx="12481">
                  <c:v>23.01446</c:v>
                </c:pt>
                <c:pt idx="12482">
                  <c:v>23.019860000000001</c:v>
                </c:pt>
                <c:pt idx="12483">
                  <c:v>22.981950000000001</c:v>
                </c:pt>
                <c:pt idx="12484">
                  <c:v>22.956489999999999</c:v>
                </c:pt>
                <c:pt idx="12485">
                  <c:v>22.949200000000001</c:v>
                </c:pt>
                <c:pt idx="12486">
                  <c:v>22.984559999999998</c:v>
                </c:pt>
                <c:pt idx="12487">
                  <c:v>23.017160000000001</c:v>
                </c:pt>
                <c:pt idx="12488">
                  <c:v>23.068999999999999</c:v>
                </c:pt>
                <c:pt idx="12489">
                  <c:v>23.083590000000001</c:v>
                </c:pt>
                <c:pt idx="12490">
                  <c:v>23.038820000000001</c:v>
                </c:pt>
                <c:pt idx="12491">
                  <c:v>22.997260000000001</c:v>
                </c:pt>
                <c:pt idx="12492">
                  <c:v>23.02788</c:v>
                </c:pt>
                <c:pt idx="12493">
                  <c:v>22.986419999999999</c:v>
                </c:pt>
                <c:pt idx="12494">
                  <c:v>22.989930000000001</c:v>
                </c:pt>
                <c:pt idx="12495">
                  <c:v>22.988610000000001</c:v>
                </c:pt>
                <c:pt idx="12496">
                  <c:v>23.013870000000001</c:v>
                </c:pt>
                <c:pt idx="12497">
                  <c:v>23.017779999999998</c:v>
                </c:pt>
                <c:pt idx="12498">
                  <c:v>23.043299999999999</c:v>
                </c:pt>
                <c:pt idx="12499">
                  <c:v>23.065480000000001</c:v>
                </c:pt>
                <c:pt idx="12500">
                  <c:v>23.063870000000001</c:v>
                </c:pt>
                <c:pt idx="12501">
                  <c:v>23.04804</c:v>
                </c:pt>
                <c:pt idx="12502">
                  <c:v>23.081469999999999</c:v>
                </c:pt>
                <c:pt idx="12503">
                  <c:v>23.055800000000001</c:v>
                </c:pt>
                <c:pt idx="12504">
                  <c:v>23.032250000000001</c:v>
                </c:pt>
                <c:pt idx="12505">
                  <c:v>23.040430000000001</c:v>
                </c:pt>
                <c:pt idx="12506">
                  <c:v>23.035830000000001</c:v>
                </c:pt>
                <c:pt idx="12507">
                  <c:v>23.00939</c:v>
                </c:pt>
                <c:pt idx="12508">
                  <c:v>23.060500000000001</c:v>
                </c:pt>
                <c:pt idx="12509">
                  <c:v>23.142189999999999</c:v>
                </c:pt>
                <c:pt idx="12510">
                  <c:v>23.127520000000001</c:v>
                </c:pt>
                <c:pt idx="12511">
                  <c:v>23.041119999999999</c:v>
                </c:pt>
                <c:pt idx="12512">
                  <c:v>23.06963</c:v>
                </c:pt>
                <c:pt idx="12513">
                  <c:v>23.04851</c:v>
                </c:pt>
                <c:pt idx="12514">
                  <c:v>23.076650000000001</c:v>
                </c:pt>
                <c:pt idx="12515">
                  <c:v>23.061419999999998</c:v>
                </c:pt>
                <c:pt idx="12516">
                  <c:v>23.00141</c:v>
                </c:pt>
                <c:pt idx="12517">
                  <c:v>22.984369999999998</c:v>
                </c:pt>
                <c:pt idx="12518">
                  <c:v>23.01698</c:v>
                </c:pt>
                <c:pt idx="12519">
                  <c:v>22.99174</c:v>
                </c:pt>
                <c:pt idx="12520">
                  <c:v>23.004059999999999</c:v>
                </c:pt>
                <c:pt idx="12521">
                  <c:v>23.03097</c:v>
                </c:pt>
                <c:pt idx="12522">
                  <c:v>23.031960000000002</c:v>
                </c:pt>
                <c:pt idx="12523">
                  <c:v>22.975339999999999</c:v>
                </c:pt>
                <c:pt idx="12524">
                  <c:v>23.033159999999999</c:v>
                </c:pt>
                <c:pt idx="12525">
                  <c:v>22.966439999999999</c:v>
                </c:pt>
                <c:pt idx="12526">
                  <c:v>23.050370000000001</c:v>
                </c:pt>
                <c:pt idx="12527">
                  <c:v>23.02711</c:v>
                </c:pt>
                <c:pt idx="12528">
                  <c:v>23.025289999999998</c:v>
                </c:pt>
                <c:pt idx="12529">
                  <c:v>23.054600000000001</c:v>
                </c:pt>
                <c:pt idx="12530">
                  <c:v>22.96819</c:v>
                </c:pt>
                <c:pt idx="12531">
                  <c:v>23.010770000000001</c:v>
                </c:pt>
                <c:pt idx="12532">
                  <c:v>22.974789999999999</c:v>
                </c:pt>
                <c:pt idx="12533">
                  <c:v>23.024850000000001</c:v>
                </c:pt>
                <c:pt idx="12534">
                  <c:v>22.93694</c:v>
                </c:pt>
                <c:pt idx="12535">
                  <c:v>23.00844</c:v>
                </c:pt>
                <c:pt idx="12536">
                  <c:v>23.075119999999998</c:v>
                </c:pt>
                <c:pt idx="12537">
                  <c:v>23.021090000000001</c:v>
                </c:pt>
                <c:pt idx="12538">
                  <c:v>23.001429999999999</c:v>
                </c:pt>
                <c:pt idx="12539">
                  <c:v>23.00001</c:v>
                </c:pt>
                <c:pt idx="12540">
                  <c:v>23.023209999999999</c:v>
                </c:pt>
                <c:pt idx="12541">
                  <c:v>22.98394</c:v>
                </c:pt>
                <c:pt idx="12542">
                  <c:v>22.956050000000001</c:v>
                </c:pt>
                <c:pt idx="12543">
                  <c:v>23.000019999999999</c:v>
                </c:pt>
                <c:pt idx="12544">
                  <c:v>23.019410000000001</c:v>
                </c:pt>
                <c:pt idx="12545">
                  <c:v>22.999110000000002</c:v>
                </c:pt>
                <c:pt idx="12546">
                  <c:v>23.029810000000001</c:v>
                </c:pt>
                <c:pt idx="12547">
                  <c:v>23.028269999999999</c:v>
                </c:pt>
                <c:pt idx="12548">
                  <c:v>23.044709999999998</c:v>
                </c:pt>
                <c:pt idx="12549">
                  <c:v>23.066880000000001</c:v>
                </c:pt>
                <c:pt idx="12550">
                  <c:v>23.03032</c:v>
                </c:pt>
                <c:pt idx="12551">
                  <c:v>23.007490000000001</c:v>
                </c:pt>
                <c:pt idx="12552">
                  <c:v>23.00957</c:v>
                </c:pt>
                <c:pt idx="12553">
                  <c:v>23.076260000000001</c:v>
                </c:pt>
                <c:pt idx="12554">
                  <c:v>23.015789999999999</c:v>
                </c:pt>
                <c:pt idx="12555">
                  <c:v>23.073119999999999</c:v>
                </c:pt>
                <c:pt idx="12556">
                  <c:v>23.018820000000002</c:v>
                </c:pt>
                <c:pt idx="12557">
                  <c:v>23.062439999999999</c:v>
                </c:pt>
                <c:pt idx="12558">
                  <c:v>23.00723</c:v>
                </c:pt>
                <c:pt idx="12559">
                  <c:v>22.965260000000001</c:v>
                </c:pt>
                <c:pt idx="12560">
                  <c:v>23.026050000000001</c:v>
                </c:pt>
                <c:pt idx="12561">
                  <c:v>22.98882</c:v>
                </c:pt>
                <c:pt idx="12562">
                  <c:v>23.014600000000002</c:v>
                </c:pt>
                <c:pt idx="12563">
                  <c:v>23.033580000000001</c:v>
                </c:pt>
                <c:pt idx="12564">
                  <c:v>23.081130000000002</c:v>
                </c:pt>
                <c:pt idx="12565">
                  <c:v>23.035219999999999</c:v>
                </c:pt>
                <c:pt idx="12566">
                  <c:v>23.049890000000001</c:v>
                </c:pt>
                <c:pt idx="12567">
                  <c:v>23.05491</c:v>
                </c:pt>
                <c:pt idx="12568">
                  <c:v>22.90802</c:v>
                </c:pt>
                <c:pt idx="12569">
                  <c:v>22.990490000000001</c:v>
                </c:pt>
                <c:pt idx="12570">
                  <c:v>22.98441</c:v>
                </c:pt>
                <c:pt idx="12571">
                  <c:v>23.014150000000001</c:v>
                </c:pt>
                <c:pt idx="12572">
                  <c:v>23.069859999999998</c:v>
                </c:pt>
                <c:pt idx="12573">
                  <c:v>23.011890000000001</c:v>
                </c:pt>
                <c:pt idx="12574">
                  <c:v>23.05857</c:v>
                </c:pt>
                <c:pt idx="12575">
                  <c:v>23.0594</c:v>
                </c:pt>
                <c:pt idx="12576">
                  <c:v>23.025089999999999</c:v>
                </c:pt>
                <c:pt idx="12577">
                  <c:v>23.021409999999999</c:v>
                </c:pt>
                <c:pt idx="12578">
                  <c:v>23.022279999999999</c:v>
                </c:pt>
                <c:pt idx="12579">
                  <c:v>23.03764</c:v>
                </c:pt>
                <c:pt idx="12580">
                  <c:v>23.01849</c:v>
                </c:pt>
                <c:pt idx="12581">
                  <c:v>23.011009999999999</c:v>
                </c:pt>
                <c:pt idx="12582">
                  <c:v>23.051590000000001</c:v>
                </c:pt>
                <c:pt idx="12583">
                  <c:v>23.008050000000001</c:v>
                </c:pt>
                <c:pt idx="12584">
                  <c:v>23.059180000000001</c:v>
                </c:pt>
                <c:pt idx="12585">
                  <c:v>22.977329999999998</c:v>
                </c:pt>
                <c:pt idx="12586">
                  <c:v>23.012910000000002</c:v>
                </c:pt>
                <c:pt idx="12587">
                  <c:v>23.116489999999999</c:v>
                </c:pt>
                <c:pt idx="12588">
                  <c:v>23.131</c:v>
                </c:pt>
                <c:pt idx="12589">
                  <c:v>23.125720000000001</c:v>
                </c:pt>
                <c:pt idx="12590">
                  <c:v>23.076720000000002</c:v>
                </c:pt>
                <c:pt idx="12591">
                  <c:v>23.058810000000001</c:v>
                </c:pt>
                <c:pt idx="12592">
                  <c:v>22.964700000000001</c:v>
                </c:pt>
                <c:pt idx="12593">
                  <c:v>22.95421</c:v>
                </c:pt>
                <c:pt idx="12594">
                  <c:v>22.977830000000001</c:v>
                </c:pt>
                <c:pt idx="12595">
                  <c:v>23.016200000000001</c:v>
                </c:pt>
                <c:pt idx="12596">
                  <c:v>23.02422</c:v>
                </c:pt>
                <c:pt idx="12597">
                  <c:v>23.017939999999999</c:v>
                </c:pt>
                <c:pt idx="12598">
                  <c:v>23.002770000000002</c:v>
                </c:pt>
                <c:pt idx="12599">
                  <c:v>22.984719999999999</c:v>
                </c:pt>
                <c:pt idx="12600">
                  <c:v>22.958539999999999</c:v>
                </c:pt>
                <c:pt idx="12601">
                  <c:v>22.96697</c:v>
                </c:pt>
                <c:pt idx="12602">
                  <c:v>23.016159999999999</c:v>
                </c:pt>
                <c:pt idx="12603">
                  <c:v>23.045169999999999</c:v>
                </c:pt>
                <c:pt idx="12604">
                  <c:v>23.033069999999999</c:v>
                </c:pt>
                <c:pt idx="12605">
                  <c:v>22.982859999999999</c:v>
                </c:pt>
                <c:pt idx="12606">
                  <c:v>23.026800000000001</c:v>
                </c:pt>
                <c:pt idx="12607">
                  <c:v>22.999369999999999</c:v>
                </c:pt>
                <c:pt idx="12608">
                  <c:v>23.000080000000001</c:v>
                </c:pt>
                <c:pt idx="12609">
                  <c:v>23.082650000000001</c:v>
                </c:pt>
                <c:pt idx="12610">
                  <c:v>23.03668</c:v>
                </c:pt>
                <c:pt idx="12611">
                  <c:v>23.013120000000001</c:v>
                </c:pt>
                <c:pt idx="12612">
                  <c:v>22.91581</c:v>
                </c:pt>
                <c:pt idx="12613">
                  <c:v>22.91187</c:v>
                </c:pt>
                <c:pt idx="12614">
                  <c:v>22.998239999999999</c:v>
                </c:pt>
                <c:pt idx="12615">
                  <c:v>22.983989999999999</c:v>
                </c:pt>
                <c:pt idx="12616">
                  <c:v>22.981539999999999</c:v>
                </c:pt>
                <c:pt idx="12617">
                  <c:v>22.94162</c:v>
                </c:pt>
                <c:pt idx="12618">
                  <c:v>22.918790000000001</c:v>
                </c:pt>
                <c:pt idx="12619">
                  <c:v>23.017710000000001</c:v>
                </c:pt>
                <c:pt idx="12620">
                  <c:v>23.114409999999999</c:v>
                </c:pt>
                <c:pt idx="12621">
                  <c:v>23.043569999999999</c:v>
                </c:pt>
                <c:pt idx="12622">
                  <c:v>23.080390000000001</c:v>
                </c:pt>
                <c:pt idx="12623">
                  <c:v>23.03951</c:v>
                </c:pt>
                <c:pt idx="12624">
                  <c:v>23.065159999999999</c:v>
                </c:pt>
                <c:pt idx="12625">
                  <c:v>23.054870000000001</c:v>
                </c:pt>
                <c:pt idx="12626">
                  <c:v>23.029240000000001</c:v>
                </c:pt>
                <c:pt idx="12627">
                  <c:v>23.019539999999999</c:v>
                </c:pt>
                <c:pt idx="12628">
                  <c:v>23.09956</c:v>
                </c:pt>
                <c:pt idx="12629">
                  <c:v>23.067630000000001</c:v>
                </c:pt>
                <c:pt idx="12630">
                  <c:v>23.04213</c:v>
                </c:pt>
                <c:pt idx="12631">
                  <c:v>22.99747</c:v>
                </c:pt>
                <c:pt idx="12632">
                  <c:v>22.83633</c:v>
                </c:pt>
                <c:pt idx="12633">
                  <c:v>22.95825</c:v>
                </c:pt>
                <c:pt idx="12634">
                  <c:v>23.009139999999999</c:v>
                </c:pt>
                <c:pt idx="12635">
                  <c:v>23.028690000000001</c:v>
                </c:pt>
                <c:pt idx="12636">
                  <c:v>23.037759999999999</c:v>
                </c:pt>
                <c:pt idx="12637">
                  <c:v>22.99933</c:v>
                </c:pt>
                <c:pt idx="12638">
                  <c:v>22.98216</c:v>
                </c:pt>
                <c:pt idx="12639">
                  <c:v>22.974209999999999</c:v>
                </c:pt>
                <c:pt idx="12640">
                  <c:v>23.046230000000001</c:v>
                </c:pt>
                <c:pt idx="12641">
                  <c:v>23.020810000000001</c:v>
                </c:pt>
                <c:pt idx="12642">
                  <c:v>23.00309</c:v>
                </c:pt>
                <c:pt idx="12643">
                  <c:v>23.030660000000001</c:v>
                </c:pt>
                <c:pt idx="12644">
                  <c:v>23.016590000000001</c:v>
                </c:pt>
                <c:pt idx="12645">
                  <c:v>23.024850000000001</c:v>
                </c:pt>
                <c:pt idx="12646">
                  <c:v>23.021750000000001</c:v>
                </c:pt>
                <c:pt idx="12647">
                  <c:v>23.048269999999999</c:v>
                </c:pt>
                <c:pt idx="12648">
                  <c:v>23.05114</c:v>
                </c:pt>
                <c:pt idx="12649">
                  <c:v>23.060919999999999</c:v>
                </c:pt>
                <c:pt idx="12650">
                  <c:v>23.081620000000001</c:v>
                </c:pt>
                <c:pt idx="12651">
                  <c:v>23.10445</c:v>
                </c:pt>
                <c:pt idx="12652">
                  <c:v>22.997990000000001</c:v>
                </c:pt>
                <c:pt idx="12653">
                  <c:v>23.051290000000002</c:v>
                </c:pt>
                <c:pt idx="12654">
                  <c:v>22.97982</c:v>
                </c:pt>
                <c:pt idx="12655">
                  <c:v>22.968889999999998</c:v>
                </c:pt>
                <c:pt idx="12656">
                  <c:v>22.992039999999999</c:v>
                </c:pt>
                <c:pt idx="12657">
                  <c:v>23.033059999999999</c:v>
                </c:pt>
                <c:pt idx="12658">
                  <c:v>23.032810000000001</c:v>
                </c:pt>
                <c:pt idx="12659">
                  <c:v>23.05789</c:v>
                </c:pt>
                <c:pt idx="12660">
                  <c:v>23.067550000000001</c:v>
                </c:pt>
                <c:pt idx="12661">
                  <c:v>22.986280000000001</c:v>
                </c:pt>
                <c:pt idx="12662">
                  <c:v>23.03539</c:v>
                </c:pt>
                <c:pt idx="12663">
                  <c:v>23.059339999999999</c:v>
                </c:pt>
                <c:pt idx="12664">
                  <c:v>23.030760000000001</c:v>
                </c:pt>
                <c:pt idx="12665">
                  <c:v>23.02843</c:v>
                </c:pt>
                <c:pt idx="12666">
                  <c:v>23.096720000000001</c:v>
                </c:pt>
                <c:pt idx="12667">
                  <c:v>22.991669999999999</c:v>
                </c:pt>
                <c:pt idx="12668">
                  <c:v>23.066269999999999</c:v>
                </c:pt>
                <c:pt idx="12669">
                  <c:v>23.03725</c:v>
                </c:pt>
                <c:pt idx="12670">
                  <c:v>22.997679999999999</c:v>
                </c:pt>
                <c:pt idx="12671">
                  <c:v>22.95795</c:v>
                </c:pt>
                <c:pt idx="12672">
                  <c:v>22.994589999999999</c:v>
                </c:pt>
                <c:pt idx="12673">
                  <c:v>22.99634</c:v>
                </c:pt>
                <c:pt idx="12674">
                  <c:v>22.997260000000001</c:v>
                </c:pt>
                <c:pt idx="12675">
                  <c:v>22.94106</c:v>
                </c:pt>
                <c:pt idx="12676">
                  <c:v>22.982189999999999</c:v>
                </c:pt>
                <c:pt idx="12677">
                  <c:v>22.971360000000001</c:v>
                </c:pt>
                <c:pt idx="12678">
                  <c:v>23.03848</c:v>
                </c:pt>
                <c:pt idx="12679">
                  <c:v>23.04382</c:v>
                </c:pt>
                <c:pt idx="12680">
                  <c:v>23.001329999999999</c:v>
                </c:pt>
                <c:pt idx="12681">
                  <c:v>23.004539999999999</c:v>
                </c:pt>
                <c:pt idx="12682">
                  <c:v>23.007169999999999</c:v>
                </c:pt>
                <c:pt idx="12683">
                  <c:v>23.04899</c:v>
                </c:pt>
                <c:pt idx="12684">
                  <c:v>23.033750000000001</c:v>
                </c:pt>
                <c:pt idx="12685">
                  <c:v>23.04224</c:v>
                </c:pt>
                <c:pt idx="12686">
                  <c:v>23.039829999999998</c:v>
                </c:pt>
                <c:pt idx="12687">
                  <c:v>23.024509999999999</c:v>
                </c:pt>
                <c:pt idx="12688">
                  <c:v>23.005960000000002</c:v>
                </c:pt>
                <c:pt idx="12689">
                  <c:v>23.011099999999999</c:v>
                </c:pt>
                <c:pt idx="12690">
                  <c:v>23.00825</c:v>
                </c:pt>
                <c:pt idx="12691">
                  <c:v>22.950500000000002</c:v>
                </c:pt>
                <c:pt idx="12692">
                  <c:v>22.954699999999999</c:v>
                </c:pt>
                <c:pt idx="12693">
                  <c:v>23.031700000000001</c:v>
                </c:pt>
                <c:pt idx="12694">
                  <c:v>22.984000000000002</c:v>
                </c:pt>
                <c:pt idx="12695">
                  <c:v>23.003520000000002</c:v>
                </c:pt>
                <c:pt idx="12696">
                  <c:v>22.981159999999999</c:v>
                </c:pt>
                <c:pt idx="12697">
                  <c:v>23.028860000000002</c:v>
                </c:pt>
                <c:pt idx="12698">
                  <c:v>23.016159999999999</c:v>
                </c:pt>
                <c:pt idx="12699">
                  <c:v>23.039860000000001</c:v>
                </c:pt>
                <c:pt idx="12700">
                  <c:v>23.011320000000001</c:v>
                </c:pt>
                <c:pt idx="12701">
                  <c:v>23.06269</c:v>
                </c:pt>
                <c:pt idx="12702">
                  <c:v>23.00311</c:v>
                </c:pt>
                <c:pt idx="12703">
                  <c:v>23.05584</c:v>
                </c:pt>
                <c:pt idx="12704">
                  <c:v>22.964749999999999</c:v>
                </c:pt>
                <c:pt idx="12705">
                  <c:v>22.98893</c:v>
                </c:pt>
                <c:pt idx="12706">
                  <c:v>22.986270000000001</c:v>
                </c:pt>
                <c:pt idx="12707">
                  <c:v>23.008870000000002</c:v>
                </c:pt>
                <c:pt idx="12708">
                  <c:v>23.014009999999999</c:v>
                </c:pt>
                <c:pt idx="12709">
                  <c:v>22.97307</c:v>
                </c:pt>
                <c:pt idx="12710">
                  <c:v>22.98582</c:v>
                </c:pt>
                <c:pt idx="12711">
                  <c:v>22.965150000000001</c:v>
                </c:pt>
                <c:pt idx="12712">
                  <c:v>22.998159999999999</c:v>
                </c:pt>
                <c:pt idx="12713">
                  <c:v>22.997789999999998</c:v>
                </c:pt>
                <c:pt idx="12714">
                  <c:v>22.972729999999999</c:v>
                </c:pt>
                <c:pt idx="12715">
                  <c:v>22.950199999999999</c:v>
                </c:pt>
                <c:pt idx="12716">
                  <c:v>23.00347</c:v>
                </c:pt>
                <c:pt idx="12717">
                  <c:v>22.997129999999999</c:v>
                </c:pt>
                <c:pt idx="12718">
                  <c:v>22.947320000000001</c:v>
                </c:pt>
                <c:pt idx="12719">
                  <c:v>22.977689999999999</c:v>
                </c:pt>
                <c:pt idx="12720">
                  <c:v>23.03312</c:v>
                </c:pt>
                <c:pt idx="12721">
                  <c:v>23.046199999999999</c:v>
                </c:pt>
                <c:pt idx="12722">
                  <c:v>23.00949</c:v>
                </c:pt>
                <c:pt idx="12723">
                  <c:v>23.03848</c:v>
                </c:pt>
                <c:pt idx="12724">
                  <c:v>23.01981</c:v>
                </c:pt>
                <c:pt idx="12725">
                  <c:v>23.069669999999999</c:v>
                </c:pt>
                <c:pt idx="12726">
                  <c:v>22.98969</c:v>
                </c:pt>
                <c:pt idx="12727">
                  <c:v>22.9895</c:v>
                </c:pt>
                <c:pt idx="12728">
                  <c:v>23.015969999999999</c:v>
                </c:pt>
                <c:pt idx="12729">
                  <c:v>22.99511</c:v>
                </c:pt>
                <c:pt idx="12730">
                  <c:v>23.02768</c:v>
                </c:pt>
                <c:pt idx="12731">
                  <c:v>23.02535</c:v>
                </c:pt>
                <c:pt idx="12732">
                  <c:v>23.062270000000002</c:v>
                </c:pt>
                <c:pt idx="12733">
                  <c:v>23.014589999999998</c:v>
                </c:pt>
                <c:pt idx="12734">
                  <c:v>23.111319999999999</c:v>
                </c:pt>
                <c:pt idx="12735">
                  <c:v>23.02816</c:v>
                </c:pt>
                <c:pt idx="12736">
                  <c:v>22.991250000000001</c:v>
                </c:pt>
                <c:pt idx="12737">
                  <c:v>23.0517</c:v>
                </c:pt>
                <c:pt idx="12738">
                  <c:v>23.070399999999999</c:v>
                </c:pt>
                <c:pt idx="12739">
                  <c:v>23.04429</c:v>
                </c:pt>
                <c:pt idx="12740">
                  <c:v>23.019909999999999</c:v>
                </c:pt>
                <c:pt idx="12741">
                  <c:v>22.986260000000001</c:v>
                </c:pt>
                <c:pt idx="12742">
                  <c:v>22.964300000000001</c:v>
                </c:pt>
                <c:pt idx="12743">
                  <c:v>23.042000000000002</c:v>
                </c:pt>
                <c:pt idx="12744">
                  <c:v>22.999600000000001</c:v>
                </c:pt>
                <c:pt idx="12745">
                  <c:v>23.024349999999998</c:v>
                </c:pt>
                <c:pt idx="12746">
                  <c:v>22.98188</c:v>
                </c:pt>
                <c:pt idx="12747">
                  <c:v>23.008199999999999</c:v>
                </c:pt>
                <c:pt idx="12748">
                  <c:v>23.00065</c:v>
                </c:pt>
                <c:pt idx="12749">
                  <c:v>23.020489999999999</c:v>
                </c:pt>
                <c:pt idx="12750">
                  <c:v>22.9557</c:v>
                </c:pt>
                <c:pt idx="12751">
                  <c:v>22.95391</c:v>
                </c:pt>
                <c:pt idx="12752">
                  <c:v>23.003229999999999</c:v>
                </c:pt>
                <c:pt idx="12753">
                  <c:v>23.003779999999999</c:v>
                </c:pt>
                <c:pt idx="12754">
                  <c:v>23.001819999999999</c:v>
                </c:pt>
                <c:pt idx="12755">
                  <c:v>22.985810000000001</c:v>
                </c:pt>
                <c:pt idx="12756">
                  <c:v>22.958580000000001</c:v>
                </c:pt>
                <c:pt idx="12757">
                  <c:v>23.006029999999999</c:v>
                </c:pt>
                <c:pt idx="12758">
                  <c:v>22.973120000000002</c:v>
                </c:pt>
                <c:pt idx="12759">
                  <c:v>23.004149999999999</c:v>
                </c:pt>
                <c:pt idx="12760">
                  <c:v>22.91056</c:v>
                </c:pt>
                <c:pt idx="12761">
                  <c:v>22.956790000000002</c:v>
                </c:pt>
                <c:pt idx="12762">
                  <c:v>22.99682</c:v>
                </c:pt>
                <c:pt idx="12763">
                  <c:v>22.947890000000001</c:v>
                </c:pt>
                <c:pt idx="12764">
                  <c:v>22.938590000000001</c:v>
                </c:pt>
                <c:pt idx="12765">
                  <c:v>23.02927</c:v>
                </c:pt>
                <c:pt idx="12766">
                  <c:v>23.01971</c:v>
                </c:pt>
                <c:pt idx="12767">
                  <c:v>23.033380000000001</c:v>
                </c:pt>
                <c:pt idx="12768">
                  <c:v>23.00244</c:v>
                </c:pt>
                <c:pt idx="12769">
                  <c:v>22.980149999999998</c:v>
                </c:pt>
                <c:pt idx="12770">
                  <c:v>22.998239999999999</c:v>
                </c:pt>
                <c:pt idx="12771">
                  <c:v>22.976510000000001</c:v>
                </c:pt>
                <c:pt idx="12772">
                  <c:v>22.973230000000001</c:v>
                </c:pt>
                <c:pt idx="12773">
                  <c:v>22.98114</c:v>
                </c:pt>
                <c:pt idx="12774">
                  <c:v>22.998850000000001</c:v>
                </c:pt>
                <c:pt idx="12775">
                  <c:v>23.014050000000001</c:v>
                </c:pt>
                <c:pt idx="12776">
                  <c:v>23.004069999999999</c:v>
                </c:pt>
                <c:pt idx="12777">
                  <c:v>22.998570000000001</c:v>
                </c:pt>
                <c:pt idx="12778">
                  <c:v>22.99091</c:v>
                </c:pt>
                <c:pt idx="12779">
                  <c:v>23.055959999999999</c:v>
                </c:pt>
                <c:pt idx="12780">
                  <c:v>22.944749999999999</c:v>
                </c:pt>
                <c:pt idx="12781">
                  <c:v>23.005420000000001</c:v>
                </c:pt>
                <c:pt idx="12782">
                  <c:v>23.041039999999999</c:v>
                </c:pt>
                <c:pt idx="12783">
                  <c:v>23.04081</c:v>
                </c:pt>
                <c:pt idx="12784">
                  <c:v>23.06176</c:v>
                </c:pt>
                <c:pt idx="12785">
                  <c:v>23.048359999999999</c:v>
                </c:pt>
                <c:pt idx="12786">
                  <c:v>23.000530000000001</c:v>
                </c:pt>
                <c:pt idx="12787">
                  <c:v>23.045950000000001</c:v>
                </c:pt>
                <c:pt idx="12788">
                  <c:v>23.07206</c:v>
                </c:pt>
                <c:pt idx="12789">
                  <c:v>23.0717</c:v>
                </c:pt>
                <c:pt idx="12790">
                  <c:v>22.95401</c:v>
                </c:pt>
                <c:pt idx="12791">
                  <c:v>23.00863</c:v>
                </c:pt>
                <c:pt idx="12792">
                  <c:v>23.00731</c:v>
                </c:pt>
                <c:pt idx="12793">
                  <c:v>23.031040000000001</c:v>
                </c:pt>
                <c:pt idx="12794">
                  <c:v>23.069839999999999</c:v>
                </c:pt>
                <c:pt idx="12795">
                  <c:v>23.012920000000001</c:v>
                </c:pt>
                <c:pt idx="12796">
                  <c:v>22.959070000000001</c:v>
                </c:pt>
                <c:pt idx="12797">
                  <c:v>22.985980000000001</c:v>
                </c:pt>
                <c:pt idx="12798">
                  <c:v>23.016719999999999</c:v>
                </c:pt>
                <c:pt idx="12799">
                  <c:v>22.974450000000001</c:v>
                </c:pt>
                <c:pt idx="12800">
                  <c:v>23.018429999999999</c:v>
                </c:pt>
                <c:pt idx="12801">
                  <c:v>23.01876</c:v>
                </c:pt>
                <c:pt idx="12802">
                  <c:v>22.996110000000002</c:v>
                </c:pt>
                <c:pt idx="12803">
                  <c:v>23.018419999999999</c:v>
                </c:pt>
                <c:pt idx="12804">
                  <c:v>22.99447</c:v>
                </c:pt>
                <c:pt idx="12805">
                  <c:v>22.906210000000002</c:v>
                </c:pt>
                <c:pt idx="12806">
                  <c:v>22.892769999999999</c:v>
                </c:pt>
                <c:pt idx="12807">
                  <c:v>22.92662</c:v>
                </c:pt>
                <c:pt idx="12808">
                  <c:v>22.877330000000001</c:v>
                </c:pt>
                <c:pt idx="12809">
                  <c:v>22.930219999999998</c:v>
                </c:pt>
                <c:pt idx="12810">
                  <c:v>22.888179999999998</c:v>
                </c:pt>
                <c:pt idx="12811">
                  <c:v>22.930810000000001</c:v>
                </c:pt>
                <c:pt idx="12812">
                  <c:v>22.92961</c:v>
                </c:pt>
                <c:pt idx="12813">
                  <c:v>23.046029999999998</c:v>
                </c:pt>
                <c:pt idx="12814">
                  <c:v>23.057980000000001</c:v>
                </c:pt>
                <c:pt idx="12815">
                  <c:v>22.932189999999999</c:v>
                </c:pt>
                <c:pt idx="12816">
                  <c:v>22.949839999999998</c:v>
                </c:pt>
                <c:pt idx="12817">
                  <c:v>22.917059999999999</c:v>
                </c:pt>
                <c:pt idx="12818">
                  <c:v>22.894780000000001</c:v>
                </c:pt>
                <c:pt idx="12819">
                  <c:v>23.011050000000001</c:v>
                </c:pt>
                <c:pt idx="12820">
                  <c:v>22.97343</c:v>
                </c:pt>
                <c:pt idx="12821">
                  <c:v>23.03651</c:v>
                </c:pt>
                <c:pt idx="12822">
                  <c:v>23.05273</c:v>
                </c:pt>
                <c:pt idx="12823">
                  <c:v>23.043240000000001</c:v>
                </c:pt>
                <c:pt idx="12824">
                  <c:v>23.044160000000002</c:v>
                </c:pt>
                <c:pt idx="12825">
                  <c:v>23.033760000000001</c:v>
                </c:pt>
                <c:pt idx="12826">
                  <c:v>22.954139999999999</c:v>
                </c:pt>
                <c:pt idx="12827">
                  <c:v>22.9999</c:v>
                </c:pt>
                <c:pt idx="12828">
                  <c:v>22.999849999999999</c:v>
                </c:pt>
                <c:pt idx="12829">
                  <c:v>23.067920000000001</c:v>
                </c:pt>
                <c:pt idx="12830">
                  <c:v>23.031469999999999</c:v>
                </c:pt>
                <c:pt idx="12831">
                  <c:v>23.036020000000001</c:v>
                </c:pt>
                <c:pt idx="12832">
                  <c:v>23.100339999999999</c:v>
                </c:pt>
                <c:pt idx="12833">
                  <c:v>23.004300000000001</c:v>
                </c:pt>
                <c:pt idx="12834">
                  <c:v>23.042449999999999</c:v>
                </c:pt>
                <c:pt idx="12835">
                  <c:v>23.047039999999999</c:v>
                </c:pt>
                <c:pt idx="12836">
                  <c:v>23.02814</c:v>
                </c:pt>
                <c:pt idx="12837">
                  <c:v>22.994900000000001</c:v>
                </c:pt>
                <c:pt idx="12838">
                  <c:v>23.048100000000002</c:v>
                </c:pt>
                <c:pt idx="12839">
                  <c:v>22.962689999999998</c:v>
                </c:pt>
                <c:pt idx="12840">
                  <c:v>23.007619999999999</c:v>
                </c:pt>
                <c:pt idx="12841">
                  <c:v>23.077069999999999</c:v>
                </c:pt>
                <c:pt idx="12842">
                  <c:v>23.08108</c:v>
                </c:pt>
                <c:pt idx="12843">
                  <c:v>23.040610000000001</c:v>
                </c:pt>
                <c:pt idx="12844">
                  <c:v>23.081009999999999</c:v>
                </c:pt>
                <c:pt idx="12845">
                  <c:v>22.97006</c:v>
                </c:pt>
                <c:pt idx="12846">
                  <c:v>23.03791</c:v>
                </c:pt>
                <c:pt idx="12847">
                  <c:v>23.021830000000001</c:v>
                </c:pt>
                <c:pt idx="12848">
                  <c:v>23.019290000000002</c:v>
                </c:pt>
                <c:pt idx="12849">
                  <c:v>23.03368</c:v>
                </c:pt>
                <c:pt idx="12850">
                  <c:v>23.025559999999999</c:v>
                </c:pt>
                <c:pt idx="12851">
                  <c:v>22.992529999999999</c:v>
                </c:pt>
                <c:pt idx="12852">
                  <c:v>22.999880000000001</c:v>
                </c:pt>
                <c:pt idx="12853">
                  <c:v>23.033840000000001</c:v>
                </c:pt>
                <c:pt idx="12854">
                  <c:v>23.03922</c:v>
                </c:pt>
                <c:pt idx="12855">
                  <c:v>22.934360000000002</c:v>
                </c:pt>
                <c:pt idx="12856">
                  <c:v>22.946179999999998</c:v>
                </c:pt>
                <c:pt idx="12857">
                  <c:v>23.00076</c:v>
                </c:pt>
                <c:pt idx="12858">
                  <c:v>23.01305</c:v>
                </c:pt>
                <c:pt idx="12859">
                  <c:v>23.004919999999998</c:v>
                </c:pt>
                <c:pt idx="12860">
                  <c:v>22.945530000000002</c:v>
                </c:pt>
                <c:pt idx="12861">
                  <c:v>22.953800000000001</c:v>
                </c:pt>
                <c:pt idx="12862">
                  <c:v>22.946249999999999</c:v>
                </c:pt>
                <c:pt idx="12863">
                  <c:v>22.99605</c:v>
                </c:pt>
                <c:pt idx="12864">
                  <c:v>22.9511</c:v>
                </c:pt>
                <c:pt idx="12865">
                  <c:v>22.906320000000001</c:v>
                </c:pt>
                <c:pt idx="12866">
                  <c:v>22.98283</c:v>
                </c:pt>
                <c:pt idx="12867">
                  <c:v>22.984529999999999</c:v>
                </c:pt>
                <c:pt idx="12868">
                  <c:v>22.96715</c:v>
                </c:pt>
                <c:pt idx="12869">
                  <c:v>23.041219999999999</c:v>
                </c:pt>
                <c:pt idx="12870">
                  <c:v>23.00469</c:v>
                </c:pt>
                <c:pt idx="12871">
                  <c:v>23.01529</c:v>
                </c:pt>
                <c:pt idx="12872">
                  <c:v>22.95241</c:v>
                </c:pt>
                <c:pt idx="12873">
                  <c:v>23.040320000000001</c:v>
                </c:pt>
                <c:pt idx="12874">
                  <c:v>22.991900000000001</c:v>
                </c:pt>
                <c:pt idx="12875">
                  <c:v>22.98685</c:v>
                </c:pt>
                <c:pt idx="12876">
                  <c:v>22.968900000000001</c:v>
                </c:pt>
                <c:pt idx="12877">
                  <c:v>22.986460000000001</c:v>
                </c:pt>
                <c:pt idx="12878">
                  <c:v>22.992010000000001</c:v>
                </c:pt>
                <c:pt idx="12879">
                  <c:v>22.88054</c:v>
                </c:pt>
                <c:pt idx="12880">
                  <c:v>22.8339</c:v>
                </c:pt>
                <c:pt idx="12881">
                  <c:v>22.889220000000002</c:v>
                </c:pt>
                <c:pt idx="12882">
                  <c:v>22.96885</c:v>
                </c:pt>
                <c:pt idx="12883">
                  <c:v>23.01005</c:v>
                </c:pt>
                <c:pt idx="12884">
                  <c:v>23.005970000000001</c:v>
                </c:pt>
                <c:pt idx="12885">
                  <c:v>23.00254</c:v>
                </c:pt>
                <c:pt idx="12886">
                  <c:v>22.926110000000001</c:v>
                </c:pt>
                <c:pt idx="12887">
                  <c:v>22.972850000000001</c:v>
                </c:pt>
                <c:pt idx="12888">
                  <c:v>22.954339999999998</c:v>
                </c:pt>
                <c:pt idx="12889">
                  <c:v>22.932970000000001</c:v>
                </c:pt>
                <c:pt idx="12890">
                  <c:v>22.972519999999999</c:v>
                </c:pt>
                <c:pt idx="12891">
                  <c:v>22.98179</c:v>
                </c:pt>
                <c:pt idx="12892">
                  <c:v>22.977930000000001</c:v>
                </c:pt>
                <c:pt idx="12893">
                  <c:v>22.874659999999999</c:v>
                </c:pt>
                <c:pt idx="12894">
                  <c:v>22.917000000000002</c:v>
                </c:pt>
                <c:pt idx="12895">
                  <c:v>22.982410000000002</c:v>
                </c:pt>
                <c:pt idx="12896">
                  <c:v>23.021719999999998</c:v>
                </c:pt>
                <c:pt idx="12897">
                  <c:v>22.971609999999998</c:v>
                </c:pt>
                <c:pt idx="12898">
                  <c:v>22.907550000000001</c:v>
                </c:pt>
                <c:pt idx="12899">
                  <c:v>22.871420000000001</c:v>
                </c:pt>
                <c:pt idx="12900">
                  <c:v>22.862089999999998</c:v>
                </c:pt>
                <c:pt idx="12901">
                  <c:v>22.927669999999999</c:v>
                </c:pt>
                <c:pt idx="12902">
                  <c:v>22.934349999999998</c:v>
                </c:pt>
                <c:pt idx="12903">
                  <c:v>22.974299999999999</c:v>
                </c:pt>
                <c:pt idx="12904">
                  <c:v>22.994800000000001</c:v>
                </c:pt>
                <c:pt idx="12905">
                  <c:v>23.00122</c:v>
                </c:pt>
                <c:pt idx="12906">
                  <c:v>22.999780000000001</c:v>
                </c:pt>
                <c:pt idx="12907">
                  <c:v>23.037379999999999</c:v>
                </c:pt>
                <c:pt idx="12908">
                  <c:v>22.98075</c:v>
                </c:pt>
                <c:pt idx="12909">
                  <c:v>23.042929999999998</c:v>
                </c:pt>
                <c:pt idx="12910">
                  <c:v>23.0655</c:v>
                </c:pt>
                <c:pt idx="12911">
                  <c:v>23.074719999999999</c:v>
                </c:pt>
                <c:pt idx="12912">
                  <c:v>23.007840000000002</c:v>
                </c:pt>
                <c:pt idx="12913">
                  <c:v>23.003399999999999</c:v>
                </c:pt>
                <c:pt idx="12914">
                  <c:v>23.008150000000001</c:v>
                </c:pt>
                <c:pt idx="12915">
                  <c:v>22.97681</c:v>
                </c:pt>
                <c:pt idx="12916">
                  <c:v>23.012879999999999</c:v>
                </c:pt>
                <c:pt idx="12917">
                  <c:v>22.97719</c:v>
                </c:pt>
                <c:pt idx="12918">
                  <c:v>22.999320000000001</c:v>
                </c:pt>
                <c:pt idx="12919">
                  <c:v>22.982289999999999</c:v>
                </c:pt>
                <c:pt idx="12920">
                  <c:v>22.972190000000001</c:v>
                </c:pt>
                <c:pt idx="12921">
                  <c:v>22.998290000000001</c:v>
                </c:pt>
                <c:pt idx="12922">
                  <c:v>22.98855</c:v>
                </c:pt>
                <c:pt idx="12923">
                  <c:v>22.984349999999999</c:v>
                </c:pt>
                <c:pt idx="12924">
                  <c:v>23.053709999999999</c:v>
                </c:pt>
                <c:pt idx="12925">
                  <c:v>23.03876</c:v>
                </c:pt>
                <c:pt idx="12926">
                  <c:v>22.972180000000002</c:v>
                </c:pt>
                <c:pt idx="12927">
                  <c:v>22.968309999999999</c:v>
                </c:pt>
                <c:pt idx="12928">
                  <c:v>22.97925</c:v>
                </c:pt>
                <c:pt idx="12929">
                  <c:v>22.97598</c:v>
                </c:pt>
                <c:pt idx="12930">
                  <c:v>23.05808</c:v>
                </c:pt>
                <c:pt idx="12931">
                  <c:v>23.010210000000001</c:v>
                </c:pt>
                <c:pt idx="12932">
                  <c:v>22.940460000000002</c:v>
                </c:pt>
                <c:pt idx="12933">
                  <c:v>22.9819</c:v>
                </c:pt>
                <c:pt idx="12934">
                  <c:v>23.021920000000001</c:v>
                </c:pt>
                <c:pt idx="12935">
                  <c:v>22.999929999999999</c:v>
                </c:pt>
                <c:pt idx="12936">
                  <c:v>23.06326</c:v>
                </c:pt>
                <c:pt idx="12937">
                  <c:v>23.011050000000001</c:v>
                </c:pt>
                <c:pt idx="12938">
                  <c:v>22.984829999999999</c:v>
                </c:pt>
                <c:pt idx="12939">
                  <c:v>22.988990000000001</c:v>
                </c:pt>
                <c:pt idx="12940">
                  <c:v>23.036259999999999</c:v>
                </c:pt>
                <c:pt idx="12941">
                  <c:v>23.004850000000001</c:v>
                </c:pt>
                <c:pt idx="12942">
                  <c:v>22.993279999999999</c:v>
                </c:pt>
                <c:pt idx="12943">
                  <c:v>22.98593</c:v>
                </c:pt>
                <c:pt idx="12944">
                  <c:v>23.02796</c:v>
                </c:pt>
                <c:pt idx="12945">
                  <c:v>22.96368</c:v>
                </c:pt>
                <c:pt idx="12946">
                  <c:v>23.055779999999999</c:v>
                </c:pt>
                <c:pt idx="12947">
                  <c:v>23.025510000000001</c:v>
                </c:pt>
                <c:pt idx="12948">
                  <c:v>23.046050000000001</c:v>
                </c:pt>
                <c:pt idx="12949">
                  <c:v>23.03595</c:v>
                </c:pt>
                <c:pt idx="12950">
                  <c:v>23.024740000000001</c:v>
                </c:pt>
                <c:pt idx="12951">
                  <c:v>22.984169999999999</c:v>
                </c:pt>
                <c:pt idx="12952">
                  <c:v>22.96583</c:v>
                </c:pt>
                <c:pt idx="12953">
                  <c:v>22.98245</c:v>
                </c:pt>
                <c:pt idx="12954">
                  <c:v>22.93666</c:v>
                </c:pt>
                <c:pt idx="12955">
                  <c:v>23.00337</c:v>
                </c:pt>
                <c:pt idx="12956">
                  <c:v>22.979399999999998</c:v>
                </c:pt>
                <c:pt idx="12957">
                  <c:v>22.94923</c:v>
                </c:pt>
                <c:pt idx="12958">
                  <c:v>22.964179999999999</c:v>
                </c:pt>
                <c:pt idx="12959">
                  <c:v>22.9711</c:v>
                </c:pt>
                <c:pt idx="12960">
                  <c:v>23.035499999999999</c:v>
                </c:pt>
                <c:pt idx="12961">
                  <c:v>22.991489999999999</c:v>
                </c:pt>
                <c:pt idx="12962">
                  <c:v>23.016359999999999</c:v>
                </c:pt>
                <c:pt idx="12963">
                  <c:v>23.023790000000002</c:v>
                </c:pt>
                <c:pt idx="12964">
                  <c:v>23.031600000000001</c:v>
                </c:pt>
                <c:pt idx="12965">
                  <c:v>23.009029999999999</c:v>
                </c:pt>
                <c:pt idx="12966">
                  <c:v>23.016929999999999</c:v>
                </c:pt>
                <c:pt idx="12967">
                  <c:v>23.012920000000001</c:v>
                </c:pt>
                <c:pt idx="12968">
                  <c:v>23.035900000000002</c:v>
                </c:pt>
                <c:pt idx="12969">
                  <c:v>23.00807</c:v>
                </c:pt>
                <c:pt idx="12970">
                  <c:v>23.02571</c:v>
                </c:pt>
                <c:pt idx="12971">
                  <c:v>23.05142</c:v>
                </c:pt>
                <c:pt idx="12972">
                  <c:v>23.063389999999998</c:v>
                </c:pt>
                <c:pt idx="12973">
                  <c:v>23.004449999999999</c:v>
                </c:pt>
                <c:pt idx="12974">
                  <c:v>22.96771</c:v>
                </c:pt>
                <c:pt idx="12975">
                  <c:v>22.987480000000001</c:v>
                </c:pt>
                <c:pt idx="12976">
                  <c:v>22.946850000000001</c:v>
                </c:pt>
                <c:pt idx="12977">
                  <c:v>23.00384</c:v>
                </c:pt>
                <c:pt idx="12978">
                  <c:v>22.971489999999999</c:v>
                </c:pt>
                <c:pt idx="12979">
                  <c:v>22.986809999999998</c:v>
                </c:pt>
                <c:pt idx="12980">
                  <c:v>23.01107</c:v>
                </c:pt>
                <c:pt idx="12981">
                  <c:v>23.01172</c:v>
                </c:pt>
                <c:pt idx="12982">
                  <c:v>22.970510000000001</c:v>
                </c:pt>
                <c:pt idx="12983">
                  <c:v>22.968109999999999</c:v>
                </c:pt>
                <c:pt idx="12984">
                  <c:v>23.093900000000001</c:v>
                </c:pt>
                <c:pt idx="12985">
                  <c:v>22.992730000000002</c:v>
                </c:pt>
                <c:pt idx="12986">
                  <c:v>22.95187</c:v>
                </c:pt>
                <c:pt idx="12987">
                  <c:v>22.901820000000001</c:v>
                </c:pt>
                <c:pt idx="12988">
                  <c:v>23.010760000000001</c:v>
                </c:pt>
                <c:pt idx="12989">
                  <c:v>22.980250000000002</c:v>
                </c:pt>
                <c:pt idx="12990">
                  <c:v>23.02469</c:v>
                </c:pt>
                <c:pt idx="12991">
                  <c:v>23.043790000000001</c:v>
                </c:pt>
                <c:pt idx="12992">
                  <c:v>23.05312</c:v>
                </c:pt>
                <c:pt idx="12993">
                  <c:v>23.009370000000001</c:v>
                </c:pt>
                <c:pt idx="12994">
                  <c:v>22.96274</c:v>
                </c:pt>
                <c:pt idx="12995">
                  <c:v>22.968540000000001</c:v>
                </c:pt>
                <c:pt idx="12996">
                  <c:v>22.96264</c:v>
                </c:pt>
                <c:pt idx="12997">
                  <c:v>22.97589</c:v>
                </c:pt>
                <c:pt idx="12998">
                  <c:v>23.016590000000001</c:v>
                </c:pt>
                <c:pt idx="12999">
                  <c:v>23.045870000000001</c:v>
                </c:pt>
                <c:pt idx="13000">
                  <c:v>23.03858</c:v>
                </c:pt>
                <c:pt idx="13001">
                  <c:v>23.072690000000001</c:v>
                </c:pt>
                <c:pt idx="13002">
                  <c:v>23.056080000000001</c:v>
                </c:pt>
                <c:pt idx="13003">
                  <c:v>22.994479999999999</c:v>
                </c:pt>
                <c:pt idx="13004">
                  <c:v>22.96557</c:v>
                </c:pt>
                <c:pt idx="13005">
                  <c:v>22.930689999999998</c:v>
                </c:pt>
                <c:pt idx="13006">
                  <c:v>23.00112</c:v>
                </c:pt>
                <c:pt idx="13007">
                  <c:v>22.996369999999999</c:v>
                </c:pt>
                <c:pt idx="13008">
                  <c:v>23.013259999999999</c:v>
                </c:pt>
                <c:pt idx="13009">
                  <c:v>23.017489999999999</c:v>
                </c:pt>
                <c:pt idx="13010">
                  <c:v>23.003630000000001</c:v>
                </c:pt>
                <c:pt idx="13011">
                  <c:v>23.005109999999998</c:v>
                </c:pt>
                <c:pt idx="13012">
                  <c:v>22.966840000000001</c:v>
                </c:pt>
                <c:pt idx="13013">
                  <c:v>22.984539999999999</c:v>
                </c:pt>
                <c:pt idx="13014">
                  <c:v>22.995909999999999</c:v>
                </c:pt>
                <c:pt idx="13015">
                  <c:v>22.940200000000001</c:v>
                </c:pt>
                <c:pt idx="13016">
                  <c:v>23.000350000000001</c:v>
                </c:pt>
                <c:pt idx="13017">
                  <c:v>22.986139999999999</c:v>
                </c:pt>
                <c:pt idx="13018">
                  <c:v>23.014320000000001</c:v>
                </c:pt>
                <c:pt idx="13019">
                  <c:v>23.005680000000002</c:v>
                </c:pt>
                <c:pt idx="13020">
                  <c:v>23.01238</c:v>
                </c:pt>
                <c:pt idx="13021">
                  <c:v>23.04419</c:v>
                </c:pt>
                <c:pt idx="13022">
                  <c:v>23.035350000000001</c:v>
                </c:pt>
                <c:pt idx="13023">
                  <c:v>22.989889999999999</c:v>
                </c:pt>
                <c:pt idx="13024">
                  <c:v>22.98733</c:v>
                </c:pt>
                <c:pt idx="13025">
                  <c:v>22.947009999999999</c:v>
                </c:pt>
                <c:pt idx="13026">
                  <c:v>22.987189999999998</c:v>
                </c:pt>
                <c:pt idx="13027">
                  <c:v>22.953430000000001</c:v>
                </c:pt>
                <c:pt idx="13028">
                  <c:v>22.980440000000002</c:v>
                </c:pt>
                <c:pt idx="13029">
                  <c:v>22.93881</c:v>
                </c:pt>
                <c:pt idx="13030">
                  <c:v>22.954550000000001</c:v>
                </c:pt>
                <c:pt idx="13031">
                  <c:v>23.036439999999999</c:v>
                </c:pt>
                <c:pt idx="13032">
                  <c:v>23.009640000000001</c:v>
                </c:pt>
                <c:pt idx="13033">
                  <c:v>22.992470000000001</c:v>
                </c:pt>
                <c:pt idx="13034">
                  <c:v>22.94387</c:v>
                </c:pt>
                <c:pt idx="13035">
                  <c:v>22.920780000000001</c:v>
                </c:pt>
                <c:pt idx="13036">
                  <c:v>22.982250000000001</c:v>
                </c:pt>
                <c:pt idx="13037">
                  <c:v>22.962489999999999</c:v>
                </c:pt>
                <c:pt idx="13038">
                  <c:v>22.960329999999999</c:v>
                </c:pt>
                <c:pt idx="13039">
                  <c:v>23.016639999999999</c:v>
                </c:pt>
                <c:pt idx="13040">
                  <c:v>23.004059999999999</c:v>
                </c:pt>
                <c:pt idx="13041">
                  <c:v>22.957979999999999</c:v>
                </c:pt>
                <c:pt idx="13042">
                  <c:v>22.98667</c:v>
                </c:pt>
                <c:pt idx="13043">
                  <c:v>23.006710000000002</c:v>
                </c:pt>
                <c:pt idx="13044">
                  <c:v>23.014990000000001</c:v>
                </c:pt>
                <c:pt idx="13045">
                  <c:v>22.9862</c:v>
                </c:pt>
                <c:pt idx="13046">
                  <c:v>22.937149999999999</c:v>
                </c:pt>
                <c:pt idx="13047">
                  <c:v>22.96865</c:v>
                </c:pt>
                <c:pt idx="13048">
                  <c:v>22.92698</c:v>
                </c:pt>
                <c:pt idx="13049">
                  <c:v>22.94538</c:v>
                </c:pt>
                <c:pt idx="13050">
                  <c:v>22.943560000000002</c:v>
                </c:pt>
                <c:pt idx="13051">
                  <c:v>22.991810000000001</c:v>
                </c:pt>
                <c:pt idx="13052">
                  <c:v>22.975760000000001</c:v>
                </c:pt>
                <c:pt idx="13053">
                  <c:v>22.943739999999998</c:v>
                </c:pt>
                <c:pt idx="13054">
                  <c:v>22.954000000000001</c:v>
                </c:pt>
                <c:pt idx="13055">
                  <c:v>22.99661</c:v>
                </c:pt>
                <c:pt idx="13056">
                  <c:v>22.917490000000001</c:v>
                </c:pt>
                <c:pt idx="13057">
                  <c:v>22.993659999999998</c:v>
                </c:pt>
                <c:pt idx="13058">
                  <c:v>22.958110000000001</c:v>
                </c:pt>
                <c:pt idx="13059">
                  <c:v>22.92435</c:v>
                </c:pt>
                <c:pt idx="13060">
                  <c:v>23.02976</c:v>
                </c:pt>
                <c:pt idx="13061">
                  <c:v>22.947929999999999</c:v>
                </c:pt>
                <c:pt idx="13062">
                  <c:v>22.884309999999999</c:v>
                </c:pt>
                <c:pt idx="13063">
                  <c:v>22.961220000000001</c:v>
                </c:pt>
                <c:pt idx="13064">
                  <c:v>22.955310000000001</c:v>
                </c:pt>
                <c:pt idx="13065">
                  <c:v>22.93047</c:v>
                </c:pt>
                <c:pt idx="13066">
                  <c:v>22.953579999999999</c:v>
                </c:pt>
                <c:pt idx="13067">
                  <c:v>22.984839999999998</c:v>
                </c:pt>
                <c:pt idx="13068">
                  <c:v>23.016449999999999</c:v>
                </c:pt>
                <c:pt idx="13069">
                  <c:v>22.97466</c:v>
                </c:pt>
                <c:pt idx="13070">
                  <c:v>22.929410000000001</c:v>
                </c:pt>
                <c:pt idx="13071">
                  <c:v>23.000800000000002</c:v>
                </c:pt>
                <c:pt idx="13072">
                  <c:v>23.04139</c:v>
                </c:pt>
                <c:pt idx="13073">
                  <c:v>22.897099999999998</c:v>
                </c:pt>
                <c:pt idx="13074">
                  <c:v>22.983519999999999</c:v>
                </c:pt>
                <c:pt idx="13075">
                  <c:v>22.995840000000001</c:v>
                </c:pt>
                <c:pt idx="13076">
                  <c:v>23.06569</c:v>
                </c:pt>
                <c:pt idx="13077">
                  <c:v>23.012429999999998</c:v>
                </c:pt>
                <c:pt idx="13078">
                  <c:v>23.00966</c:v>
                </c:pt>
                <c:pt idx="13079">
                  <c:v>22.909279999999999</c:v>
                </c:pt>
                <c:pt idx="13080">
                  <c:v>23.013960000000001</c:v>
                </c:pt>
                <c:pt idx="13081">
                  <c:v>22.983180000000001</c:v>
                </c:pt>
                <c:pt idx="13082">
                  <c:v>22.941590000000001</c:v>
                </c:pt>
                <c:pt idx="13083">
                  <c:v>22.921209999999999</c:v>
                </c:pt>
                <c:pt idx="13084">
                  <c:v>22.975560000000002</c:v>
                </c:pt>
                <c:pt idx="13085">
                  <c:v>22.982700000000001</c:v>
                </c:pt>
                <c:pt idx="13086">
                  <c:v>22.967040000000001</c:v>
                </c:pt>
                <c:pt idx="13087">
                  <c:v>22.935230000000001</c:v>
                </c:pt>
                <c:pt idx="13088">
                  <c:v>22.95937</c:v>
                </c:pt>
                <c:pt idx="13089">
                  <c:v>22.937999999999999</c:v>
                </c:pt>
                <c:pt idx="13090">
                  <c:v>22.961500000000001</c:v>
                </c:pt>
                <c:pt idx="13091">
                  <c:v>22.988859999999999</c:v>
                </c:pt>
                <c:pt idx="13092">
                  <c:v>23.007639999999999</c:v>
                </c:pt>
                <c:pt idx="13093">
                  <c:v>22.947340000000001</c:v>
                </c:pt>
                <c:pt idx="13094">
                  <c:v>22.834199999999999</c:v>
                </c:pt>
                <c:pt idx="13095">
                  <c:v>22.876930000000002</c:v>
                </c:pt>
                <c:pt idx="13096">
                  <c:v>22.910219999999999</c:v>
                </c:pt>
                <c:pt idx="13097">
                  <c:v>23.007429999999999</c:v>
                </c:pt>
                <c:pt idx="13098">
                  <c:v>22.940560000000001</c:v>
                </c:pt>
                <c:pt idx="13099">
                  <c:v>22.976990000000001</c:v>
                </c:pt>
                <c:pt idx="13100">
                  <c:v>22.958210000000001</c:v>
                </c:pt>
                <c:pt idx="13101">
                  <c:v>22.954460000000001</c:v>
                </c:pt>
                <c:pt idx="13102">
                  <c:v>22.914169999999999</c:v>
                </c:pt>
                <c:pt idx="13103">
                  <c:v>22.890519999999999</c:v>
                </c:pt>
                <c:pt idx="13104">
                  <c:v>22.888780000000001</c:v>
                </c:pt>
                <c:pt idx="13105">
                  <c:v>22.943770000000001</c:v>
                </c:pt>
                <c:pt idx="13106">
                  <c:v>22.989229999999999</c:v>
                </c:pt>
                <c:pt idx="13107">
                  <c:v>23.01126</c:v>
                </c:pt>
                <c:pt idx="13108">
                  <c:v>23.010570000000001</c:v>
                </c:pt>
                <c:pt idx="13109">
                  <c:v>23.005590000000002</c:v>
                </c:pt>
                <c:pt idx="13110">
                  <c:v>22.97289</c:v>
                </c:pt>
                <c:pt idx="13111">
                  <c:v>22.942830000000001</c:v>
                </c:pt>
                <c:pt idx="13112">
                  <c:v>22.989450000000001</c:v>
                </c:pt>
                <c:pt idx="13113">
                  <c:v>23.002590000000001</c:v>
                </c:pt>
                <c:pt idx="13114">
                  <c:v>22.998930000000001</c:v>
                </c:pt>
                <c:pt idx="13115">
                  <c:v>23.034079999999999</c:v>
                </c:pt>
                <c:pt idx="13116">
                  <c:v>23.02112</c:v>
                </c:pt>
                <c:pt idx="13117">
                  <c:v>23.04983</c:v>
                </c:pt>
                <c:pt idx="13118">
                  <c:v>23.023800000000001</c:v>
                </c:pt>
                <c:pt idx="13119">
                  <c:v>22.99044</c:v>
                </c:pt>
                <c:pt idx="13120">
                  <c:v>22.956790000000002</c:v>
                </c:pt>
                <c:pt idx="13121">
                  <c:v>22.946670000000001</c:v>
                </c:pt>
                <c:pt idx="13122">
                  <c:v>22.98657</c:v>
                </c:pt>
                <c:pt idx="13123">
                  <c:v>23.01304</c:v>
                </c:pt>
                <c:pt idx="13124">
                  <c:v>23.000679999999999</c:v>
                </c:pt>
                <c:pt idx="13125">
                  <c:v>22.992660000000001</c:v>
                </c:pt>
                <c:pt idx="13126">
                  <c:v>23.047190000000001</c:v>
                </c:pt>
                <c:pt idx="13127">
                  <c:v>23.074079999999999</c:v>
                </c:pt>
                <c:pt idx="13128">
                  <c:v>23.015820000000001</c:v>
                </c:pt>
                <c:pt idx="13129">
                  <c:v>23.015699999999999</c:v>
                </c:pt>
                <c:pt idx="13130">
                  <c:v>22.992809999999999</c:v>
                </c:pt>
                <c:pt idx="13131">
                  <c:v>22.939060000000001</c:v>
                </c:pt>
                <c:pt idx="13132">
                  <c:v>22.93826</c:v>
                </c:pt>
                <c:pt idx="13133">
                  <c:v>22.954750000000001</c:v>
                </c:pt>
                <c:pt idx="13134">
                  <c:v>22.990220000000001</c:v>
                </c:pt>
                <c:pt idx="13135">
                  <c:v>23.010860000000001</c:v>
                </c:pt>
                <c:pt idx="13136">
                  <c:v>22.929729999999999</c:v>
                </c:pt>
                <c:pt idx="13137">
                  <c:v>22.97071</c:v>
                </c:pt>
                <c:pt idx="13138">
                  <c:v>22.96594</c:v>
                </c:pt>
                <c:pt idx="13139">
                  <c:v>22.93844</c:v>
                </c:pt>
                <c:pt idx="13140">
                  <c:v>22.96368</c:v>
                </c:pt>
                <c:pt idx="13141">
                  <c:v>22.926780000000001</c:v>
                </c:pt>
                <c:pt idx="13142">
                  <c:v>23.007100000000001</c:v>
                </c:pt>
                <c:pt idx="13143">
                  <c:v>22.998280000000001</c:v>
                </c:pt>
                <c:pt idx="13144">
                  <c:v>23.042490000000001</c:v>
                </c:pt>
                <c:pt idx="13145">
                  <c:v>23.01286</c:v>
                </c:pt>
                <c:pt idx="13146">
                  <c:v>22.952300000000001</c:v>
                </c:pt>
                <c:pt idx="13147">
                  <c:v>22.962540000000001</c:v>
                </c:pt>
                <c:pt idx="13148">
                  <c:v>23.018070000000002</c:v>
                </c:pt>
                <c:pt idx="13149">
                  <c:v>23.029589999999999</c:v>
                </c:pt>
                <c:pt idx="13150">
                  <c:v>23.027650000000001</c:v>
                </c:pt>
                <c:pt idx="13151">
                  <c:v>23.030360000000002</c:v>
                </c:pt>
                <c:pt idx="13152">
                  <c:v>23.028210000000001</c:v>
                </c:pt>
                <c:pt idx="13153">
                  <c:v>22.948139999999999</c:v>
                </c:pt>
                <c:pt idx="13154">
                  <c:v>22.990320000000001</c:v>
                </c:pt>
                <c:pt idx="13155">
                  <c:v>22.959199999999999</c:v>
                </c:pt>
                <c:pt idx="13156">
                  <c:v>22.972719999999999</c:v>
                </c:pt>
                <c:pt idx="13157">
                  <c:v>23.00742</c:v>
                </c:pt>
                <c:pt idx="13158">
                  <c:v>22.9725</c:v>
                </c:pt>
                <c:pt idx="13159">
                  <c:v>22.952449999999999</c:v>
                </c:pt>
                <c:pt idx="13160">
                  <c:v>22.957540000000002</c:v>
                </c:pt>
                <c:pt idx="13161">
                  <c:v>23.053650000000001</c:v>
                </c:pt>
                <c:pt idx="13162">
                  <c:v>22.992049999999999</c:v>
                </c:pt>
                <c:pt idx="13163">
                  <c:v>23.016529999999999</c:v>
                </c:pt>
                <c:pt idx="13164">
                  <c:v>22.986499999999999</c:v>
                </c:pt>
                <c:pt idx="13165">
                  <c:v>22.99314</c:v>
                </c:pt>
                <c:pt idx="13166">
                  <c:v>22.984819999999999</c:v>
                </c:pt>
                <c:pt idx="13167">
                  <c:v>22.960609999999999</c:v>
                </c:pt>
                <c:pt idx="13168">
                  <c:v>23.013760000000001</c:v>
                </c:pt>
                <c:pt idx="13169">
                  <c:v>22.99521</c:v>
                </c:pt>
                <c:pt idx="13170">
                  <c:v>23.011209999999998</c:v>
                </c:pt>
                <c:pt idx="13171">
                  <c:v>23.04505</c:v>
                </c:pt>
                <c:pt idx="13172">
                  <c:v>22.969290000000001</c:v>
                </c:pt>
                <c:pt idx="13173">
                  <c:v>23.011410000000001</c:v>
                </c:pt>
                <c:pt idx="13174">
                  <c:v>23.030280000000001</c:v>
                </c:pt>
                <c:pt idx="13175">
                  <c:v>23.01755</c:v>
                </c:pt>
                <c:pt idx="13176">
                  <c:v>23.01679</c:v>
                </c:pt>
                <c:pt idx="13177">
                  <c:v>22.999099999999999</c:v>
                </c:pt>
                <c:pt idx="13178">
                  <c:v>23.032</c:v>
                </c:pt>
                <c:pt idx="13179">
                  <c:v>22.979430000000001</c:v>
                </c:pt>
                <c:pt idx="13180">
                  <c:v>22.937940000000001</c:v>
                </c:pt>
                <c:pt idx="13181">
                  <c:v>22.9998</c:v>
                </c:pt>
                <c:pt idx="13182">
                  <c:v>22.935379999999999</c:v>
                </c:pt>
                <c:pt idx="13183">
                  <c:v>22.968309999999999</c:v>
                </c:pt>
                <c:pt idx="13184">
                  <c:v>22.9803</c:v>
                </c:pt>
                <c:pt idx="13185">
                  <c:v>23.029699999999998</c:v>
                </c:pt>
                <c:pt idx="13186">
                  <c:v>22.932449999999999</c:v>
                </c:pt>
                <c:pt idx="13187">
                  <c:v>22.9268</c:v>
                </c:pt>
                <c:pt idx="13188">
                  <c:v>22.938459999999999</c:v>
                </c:pt>
                <c:pt idx="13189">
                  <c:v>23.002099999999999</c:v>
                </c:pt>
                <c:pt idx="13190">
                  <c:v>22.958960000000001</c:v>
                </c:pt>
                <c:pt idx="13191">
                  <c:v>22.95018</c:v>
                </c:pt>
                <c:pt idx="13192">
                  <c:v>23.038</c:v>
                </c:pt>
                <c:pt idx="13193">
                  <c:v>22.937439999999999</c:v>
                </c:pt>
                <c:pt idx="13194">
                  <c:v>23.00564</c:v>
                </c:pt>
                <c:pt idx="13195">
                  <c:v>22.942409999999999</c:v>
                </c:pt>
                <c:pt idx="13196">
                  <c:v>22.936969999999999</c:v>
                </c:pt>
                <c:pt idx="13197">
                  <c:v>22.974630000000001</c:v>
                </c:pt>
                <c:pt idx="13198">
                  <c:v>22.922429999999999</c:v>
                </c:pt>
                <c:pt idx="13199">
                  <c:v>22.961259999999999</c:v>
                </c:pt>
                <c:pt idx="13200">
                  <c:v>22.941600000000001</c:v>
                </c:pt>
                <c:pt idx="13201">
                  <c:v>22.949529999999999</c:v>
                </c:pt>
                <c:pt idx="13202">
                  <c:v>22.958950000000002</c:v>
                </c:pt>
                <c:pt idx="13203">
                  <c:v>22.991879999999998</c:v>
                </c:pt>
                <c:pt idx="13204">
                  <c:v>22.882159999999999</c:v>
                </c:pt>
                <c:pt idx="13205">
                  <c:v>23.013200000000001</c:v>
                </c:pt>
                <c:pt idx="13206">
                  <c:v>22.98171</c:v>
                </c:pt>
                <c:pt idx="13207">
                  <c:v>22.98976</c:v>
                </c:pt>
                <c:pt idx="13208">
                  <c:v>23.023240000000001</c:v>
                </c:pt>
                <c:pt idx="13209">
                  <c:v>23.02139</c:v>
                </c:pt>
                <c:pt idx="13210">
                  <c:v>23.031400000000001</c:v>
                </c:pt>
                <c:pt idx="13211">
                  <c:v>22.93121</c:v>
                </c:pt>
                <c:pt idx="13212">
                  <c:v>22.911269999999998</c:v>
                </c:pt>
                <c:pt idx="13213">
                  <c:v>22.975829999999998</c:v>
                </c:pt>
                <c:pt idx="13214">
                  <c:v>23.024139999999999</c:v>
                </c:pt>
                <c:pt idx="13215">
                  <c:v>23.043880000000001</c:v>
                </c:pt>
                <c:pt idx="13216">
                  <c:v>22.984549999999999</c:v>
                </c:pt>
                <c:pt idx="13217">
                  <c:v>22.962199999999999</c:v>
                </c:pt>
                <c:pt idx="13218">
                  <c:v>22.984079999999999</c:v>
                </c:pt>
                <c:pt idx="13219">
                  <c:v>23.00507</c:v>
                </c:pt>
                <c:pt idx="13220">
                  <c:v>23.026630000000001</c:v>
                </c:pt>
                <c:pt idx="13221">
                  <c:v>23.041679999999999</c:v>
                </c:pt>
                <c:pt idx="13222">
                  <c:v>22.9603</c:v>
                </c:pt>
                <c:pt idx="13223">
                  <c:v>22.961749999999999</c:v>
                </c:pt>
                <c:pt idx="13224">
                  <c:v>22.98874</c:v>
                </c:pt>
                <c:pt idx="13225">
                  <c:v>22.996099999999998</c:v>
                </c:pt>
                <c:pt idx="13226">
                  <c:v>23.04299</c:v>
                </c:pt>
                <c:pt idx="13227">
                  <c:v>23.014250000000001</c:v>
                </c:pt>
                <c:pt idx="13228">
                  <c:v>23.043299999999999</c:v>
                </c:pt>
                <c:pt idx="13229">
                  <c:v>22.950119999999998</c:v>
                </c:pt>
                <c:pt idx="13230">
                  <c:v>22.997170000000001</c:v>
                </c:pt>
                <c:pt idx="13231">
                  <c:v>23.018450000000001</c:v>
                </c:pt>
                <c:pt idx="13232">
                  <c:v>23.01332</c:v>
                </c:pt>
                <c:pt idx="13233">
                  <c:v>23.006129999999999</c:v>
                </c:pt>
                <c:pt idx="13234">
                  <c:v>23.049130000000002</c:v>
                </c:pt>
                <c:pt idx="13235">
                  <c:v>23.018889999999999</c:v>
                </c:pt>
                <c:pt idx="13236">
                  <c:v>22.983339999999998</c:v>
                </c:pt>
                <c:pt idx="13237">
                  <c:v>23.037970000000001</c:v>
                </c:pt>
                <c:pt idx="13238">
                  <c:v>23.005939999999999</c:v>
                </c:pt>
                <c:pt idx="13239">
                  <c:v>22.97287</c:v>
                </c:pt>
                <c:pt idx="13240">
                  <c:v>23.00019</c:v>
                </c:pt>
                <c:pt idx="13241">
                  <c:v>23.00497</c:v>
                </c:pt>
                <c:pt idx="13242">
                  <c:v>22.97241</c:v>
                </c:pt>
                <c:pt idx="13243">
                  <c:v>23.02936</c:v>
                </c:pt>
                <c:pt idx="13244">
                  <c:v>23.003900000000002</c:v>
                </c:pt>
                <c:pt idx="13245">
                  <c:v>22.98058</c:v>
                </c:pt>
                <c:pt idx="13246">
                  <c:v>22.987970000000001</c:v>
                </c:pt>
                <c:pt idx="13247">
                  <c:v>22.96321</c:v>
                </c:pt>
                <c:pt idx="13248">
                  <c:v>22.969660000000001</c:v>
                </c:pt>
                <c:pt idx="13249">
                  <c:v>23.031559999999999</c:v>
                </c:pt>
                <c:pt idx="13250">
                  <c:v>23.034739999999999</c:v>
                </c:pt>
                <c:pt idx="13251">
                  <c:v>23.01407</c:v>
                </c:pt>
                <c:pt idx="13252">
                  <c:v>23.01397</c:v>
                </c:pt>
                <c:pt idx="13253">
                  <c:v>22.991610000000001</c:v>
                </c:pt>
                <c:pt idx="13254">
                  <c:v>23.003820000000001</c:v>
                </c:pt>
                <c:pt idx="13255">
                  <c:v>22.974039999999999</c:v>
                </c:pt>
                <c:pt idx="13256">
                  <c:v>22.950009999999999</c:v>
                </c:pt>
                <c:pt idx="13257">
                  <c:v>23.015779999999999</c:v>
                </c:pt>
                <c:pt idx="13258">
                  <c:v>22.92916</c:v>
                </c:pt>
                <c:pt idx="13259">
                  <c:v>22.978629999999999</c:v>
                </c:pt>
                <c:pt idx="13260">
                  <c:v>22.962949999999999</c:v>
                </c:pt>
                <c:pt idx="13261">
                  <c:v>22.966850000000001</c:v>
                </c:pt>
                <c:pt idx="13262">
                  <c:v>22.896529999999998</c:v>
                </c:pt>
                <c:pt idx="13263">
                  <c:v>23.005320000000001</c:v>
                </c:pt>
                <c:pt idx="13264">
                  <c:v>22.939920000000001</c:v>
                </c:pt>
                <c:pt idx="13265">
                  <c:v>22.902709999999999</c:v>
                </c:pt>
                <c:pt idx="13266">
                  <c:v>22.876670000000001</c:v>
                </c:pt>
                <c:pt idx="13267">
                  <c:v>22.92389</c:v>
                </c:pt>
                <c:pt idx="13268">
                  <c:v>22.87865</c:v>
                </c:pt>
                <c:pt idx="13269">
                  <c:v>22.889669999999999</c:v>
                </c:pt>
                <c:pt idx="13270">
                  <c:v>22.973050000000001</c:v>
                </c:pt>
                <c:pt idx="13271">
                  <c:v>22.973120000000002</c:v>
                </c:pt>
                <c:pt idx="13272">
                  <c:v>22.93863</c:v>
                </c:pt>
                <c:pt idx="13273">
                  <c:v>22.986249999999998</c:v>
                </c:pt>
                <c:pt idx="13274">
                  <c:v>23.019649999999999</c:v>
                </c:pt>
                <c:pt idx="13275">
                  <c:v>22.9499</c:v>
                </c:pt>
                <c:pt idx="13276">
                  <c:v>22.96134</c:v>
                </c:pt>
                <c:pt idx="13277">
                  <c:v>23.021609999999999</c:v>
                </c:pt>
                <c:pt idx="13278">
                  <c:v>23.002510000000001</c:v>
                </c:pt>
                <c:pt idx="13279">
                  <c:v>23.073820000000001</c:v>
                </c:pt>
                <c:pt idx="13280">
                  <c:v>23.00273</c:v>
                </c:pt>
                <c:pt idx="13281">
                  <c:v>22.983059999999998</c:v>
                </c:pt>
                <c:pt idx="13282">
                  <c:v>22.9407</c:v>
                </c:pt>
                <c:pt idx="13283">
                  <c:v>22.96753</c:v>
                </c:pt>
                <c:pt idx="13284">
                  <c:v>23.015339999999998</c:v>
                </c:pt>
                <c:pt idx="13285">
                  <c:v>22.98537</c:v>
                </c:pt>
                <c:pt idx="13286">
                  <c:v>22.998190000000001</c:v>
                </c:pt>
                <c:pt idx="13287">
                  <c:v>22.974889999999998</c:v>
                </c:pt>
                <c:pt idx="13288">
                  <c:v>22.997689999999999</c:v>
                </c:pt>
                <c:pt idx="13289">
                  <c:v>22.974029999999999</c:v>
                </c:pt>
                <c:pt idx="13290">
                  <c:v>23.000309999999999</c:v>
                </c:pt>
                <c:pt idx="13291">
                  <c:v>23.00177</c:v>
                </c:pt>
                <c:pt idx="13292">
                  <c:v>22.988050000000001</c:v>
                </c:pt>
                <c:pt idx="13293">
                  <c:v>22.969799999999999</c:v>
                </c:pt>
                <c:pt idx="13294">
                  <c:v>22.969429999999999</c:v>
                </c:pt>
                <c:pt idx="13295">
                  <c:v>22.96313</c:v>
                </c:pt>
                <c:pt idx="13296">
                  <c:v>22.868559999999999</c:v>
                </c:pt>
                <c:pt idx="13297">
                  <c:v>22.900300000000001</c:v>
                </c:pt>
                <c:pt idx="13298">
                  <c:v>22.963709999999999</c:v>
                </c:pt>
                <c:pt idx="13299">
                  <c:v>22.982780000000002</c:v>
                </c:pt>
                <c:pt idx="13300">
                  <c:v>22.9435</c:v>
                </c:pt>
                <c:pt idx="13301">
                  <c:v>22.975159999999999</c:v>
                </c:pt>
                <c:pt idx="13302">
                  <c:v>22.9863</c:v>
                </c:pt>
                <c:pt idx="13303">
                  <c:v>22.980039999999999</c:v>
                </c:pt>
                <c:pt idx="13304">
                  <c:v>23.000050000000002</c:v>
                </c:pt>
                <c:pt idx="13305">
                  <c:v>23.022349999999999</c:v>
                </c:pt>
                <c:pt idx="13306">
                  <c:v>23.030480000000001</c:v>
                </c:pt>
                <c:pt idx="13307">
                  <c:v>23.043589999999998</c:v>
                </c:pt>
                <c:pt idx="13308">
                  <c:v>23.0243</c:v>
                </c:pt>
                <c:pt idx="13309">
                  <c:v>22.970320000000001</c:v>
                </c:pt>
                <c:pt idx="13310">
                  <c:v>23.01127</c:v>
                </c:pt>
                <c:pt idx="13311">
                  <c:v>22.984660000000002</c:v>
                </c:pt>
                <c:pt idx="13312">
                  <c:v>23.026289999999999</c:v>
                </c:pt>
                <c:pt idx="13313">
                  <c:v>23.043040000000001</c:v>
                </c:pt>
                <c:pt idx="13314">
                  <c:v>23.029440000000001</c:v>
                </c:pt>
                <c:pt idx="13315">
                  <c:v>23.040559999999999</c:v>
                </c:pt>
                <c:pt idx="13316">
                  <c:v>22.978100000000001</c:v>
                </c:pt>
                <c:pt idx="13317">
                  <c:v>22.947980000000001</c:v>
                </c:pt>
                <c:pt idx="13318">
                  <c:v>22.983879999999999</c:v>
                </c:pt>
                <c:pt idx="13319">
                  <c:v>22.906849999999999</c:v>
                </c:pt>
                <c:pt idx="13320">
                  <c:v>22.952269999999999</c:v>
                </c:pt>
                <c:pt idx="13321">
                  <c:v>22.95665</c:v>
                </c:pt>
                <c:pt idx="13322">
                  <c:v>22.938669999999998</c:v>
                </c:pt>
                <c:pt idx="13323">
                  <c:v>22.943280000000001</c:v>
                </c:pt>
                <c:pt idx="13324">
                  <c:v>22.949580000000001</c:v>
                </c:pt>
                <c:pt idx="13325">
                  <c:v>22.99708</c:v>
                </c:pt>
                <c:pt idx="13326">
                  <c:v>22.997150000000001</c:v>
                </c:pt>
                <c:pt idx="13327">
                  <c:v>22.990480000000002</c:v>
                </c:pt>
                <c:pt idx="13328">
                  <c:v>22.957229999999999</c:v>
                </c:pt>
                <c:pt idx="13329">
                  <c:v>22.980239999999998</c:v>
                </c:pt>
                <c:pt idx="13330">
                  <c:v>22.98723</c:v>
                </c:pt>
                <c:pt idx="13331">
                  <c:v>22.91639</c:v>
                </c:pt>
                <c:pt idx="13332">
                  <c:v>23.019400000000001</c:v>
                </c:pt>
                <c:pt idx="13333">
                  <c:v>23.039549999999998</c:v>
                </c:pt>
                <c:pt idx="13334">
                  <c:v>22.969110000000001</c:v>
                </c:pt>
                <c:pt idx="13335">
                  <c:v>22.99653</c:v>
                </c:pt>
                <c:pt idx="13336">
                  <c:v>22.991859999999999</c:v>
                </c:pt>
                <c:pt idx="13337">
                  <c:v>22.973780000000001</c:v>
                </c:pt>
                <c:pt idx="13338">
                  <c:v>22.98151</c:v>
                </c:pt>
                <c:pt idx="13339">
                  <c:v>22.965260000000001</c:v>
                </c:pt>
                <c:pt idx="13340">
                  <c:v>22.968889999999998</c:v>
                </c:pt>
                <c:pt idx="13341">
                  <c:v>23.016449999999999</c:v>
                </c:pt>
                <c:pt idx="13342">
                  <c:v>22.96951</c:v>
                </c:pt>
                <c:pt idx="13343">
                  <c:v>22.9879</c:v>
                </c:pt>
                <c:pt idx="13344">
                  <c:v>23.013269999999999</c:v>
                </c:pt>
                <c:pt idx="13345">
                  <c:v>23.003720000000001</c:v>
                </c:pt>
                <c:pt idx="13346">
                  <c:v>23.007680000000001</c:v>
                </c:pt>
                <c:pt idx="13347">
                  <c:v>23.042809999999999</c:v>
                </c:pt>
                <c:pt idx="13348">
                  <c:v>22.974910000000001</c:v>
                </c:pt>
                <c:pt idx="13349">
                  <c:v>22.934280000000001</c:v>
                </c:pt>
                <c:pt idx="13350">
                  <c:v>22.95645</c:v>
                </c:pt>
                <c:pt idx="13351">
                  <c:v>22.979289999999999</c:v>
                </c:pt>
                <c:pt idx="13352">
                  <c:v>22.951779999999999</c:v>
                </c:pt>
                <c:pt idx="13353">
                  <c:v>22.962340000000001</c:v>
                </c:pt>
                <c:pt idx="13354">
                  <c:v>22.9815</c:v>
                </c:pt>
                <c:pt idx="13355">
                  <c:v>22.98122</c:v>
                </c:pt>
                <c:pt idx="13356">
                  <c:v>22.958860000000001</c:v>
                </c:pt>
                <c:pt idx="13357">
                  <c:v>22.95504</c:v>
                </c:pt>
                <c:pt idx="13358">
                  <c:v>22.96735</c:v>
                </c:pt>
                <c:pt idx="13359">
                  <c:v>22.930679999999999</c:v>
                </c:pt>
                <c:pt idx="13360">
                  <c:v>22.96386</c:v>
                </c:pt>
                <c:pt idx="13361">
                  <c:v>22.98216</c:v>
                </c:pt>
                <c:pt idx="13362">
                  <c:v>22.964590000000001</c:v>
                </c:pt>
                <c:pt idx="13363">
                  <c:v>23.067509999999999</c:v>
                </c:pt>
                <c:pt idx="13364">
                  <c:v>23.000530000000001</c:v>
                </c:pt>
                <c:pt idx="13365">
                  <c:v>23.008089999999999</c:v>
                </c:pt>
                <c:pt idx="13366">
                  <c:v>22.976109999999998</c:v>
                </c:pt>
                <c:pt idx="13367">
                  <c:v>23.062580000000001</c:v>
                </c:pt>
                <c:pt idx="13368">
                  <c:v>23.013030000000001</c:v>
                </c:pt>
                <c:pt idx="13369">
                  <c:v>22.972809999999999</c:v>
                </c:pt>
                <c:pt idx="13370">
                  <c:v>22.99933</c:v>
                </c:pt>
                <c:pt idx="13371">
                  <c:v>22.956150000000001</c:v>
                </c:pt>
                <c:pt idx="13372">
                  <c:v>23.043109999999999</c:v>
                </c:pt>
                <c:pt idx="13373">
                  <c:v>22.99108</c:v>
                </c:pt>
                <c:pt idx="13374">
                  <c:v>23.02336</c:v>
                </c:pt>
                <c:pt idx="13375">
                  <c:v>23.002130000000001</c:v>
                </c:pt>
                <c:pt idx="13376">
                  <c:v>23.021059999999999</c:v>
                </c:pt>
                <c:pt idx="13377">
                  <c:v>22.973500000000001</c:v>
                </c:pt>
                <c:pt idx="13378">
                  <c:v>22.999030000000001</c:v>
                </c:pt>
                <c:pt idx="13379">
                  <c:v>22.976500000000001</c:v>
                </c:pt>
                <c:pt idx="13380">
                  <c:v>22.961410000000001</c:v>
                </c:pt>
                <c:pt idx="13381">
                  <c:v>23.010200000000001</c:v>
                </c:pt>
                <c:pt idx="13382">
                  <c:v>22.982849999999999</c:v>
                </c:pt>
                <c:pt idx="13383">
                  <c:v>23.00384</c:v>
                </c:pt>
                <c:pt idx="13384">
                  <c:v>23.035889999999998</c:v>
                </c:pt>
                <c:pt idx="13385">
                  <c:v>23.029820000000001</c:v>
                </c:pt>
                <c:pt idx="13386">
                  <c:v>22.992249999999999</c:v>
                </c:pt>
                <c:pt idx="13387">
                  <c:v>22.955639999999999</c:v>
                </c:pt>
                <c:pt idx="13388">
                  <c:v>23.027339999999999</c:v>
                </c:pt>
                <c:pt idx="13389">
                  <c:v>22.978290000000001</c:v>
                </c:pt>
                <c:pt idx="13390">
                  <c:v>22.978280000000002</c:v>
                </c:pt>
                <c:pt idx="13391">
                  <c:v>23.008510000000001</c:v>
                </c:pt>
                <c:pt idx="13392">
                  <c:v>22.925989999999999</c:v>
                </c:pt>
                <c:pt idx="13393">
                  <c:v>22.93497</c:v>
                </c:pt>
                <c:pt idx="13394">
                  <c:v>22.943829999999998</c:v>
                </c:pt>
                <c:pt idx="13395">
                  <c:v>22.951049999999999</c:v>
                </c:pt>
                <c:pt idx="13396">
                  <c:v>22.99446</c:v>
                </c:pt>
                <c:pt idx="13397">
                  <c:v>23.005289999999999</c:v>
                </c:pt>
                <c:pt idx="13398">
                  <c:v>22.98922</c:v>
                </c:pt>
                <c:pt idx="13399">
                  <c:v>23.006</c:v>
                </c:pt>
                <c:pt idx="13400">
                  <c:v>22.996729999999999</c:v>
                </c:pt>
                <c:pt idx="13401">
                  <c:v>22.953659999999999</c:v>
                </c:pt>
                <c:pt idx="13402">
                  <c:v>22.941790000000001</c:v>
                </c:pt>
                <c:pt idx="13403">
                  <c:v>22.938279999999999</c:v>
                </c:pt>
                <c:pt idx="13404">
                  <c:v>22.90748</c:v>
                </c:pt>
                <c:pt idx="13405">
                  <c:v>22.97015</c:v>
                </c:pt>
                <c:pt idx="13406">
                  <c:v>22.97298</c:v>
                </c:pt>
                <c:pt idx="13407">
                  <c:v>23.01606</c:v>
                </c:pt>
                <c:pt idx="13408">
                  <c:v>23.05104</c:v>
                </c:pt>
                <c:pt idx="13409">
                  <c:v>22.953410000000002</c:v>
                </c:pt>
                <c:pt idx="13410">
                  <c:v>22.98359</c:v>
                </c:pt>
                <c:pt idx="13411">
                  <c:v>23.08577</c:v>
                </c:pt>
                <c:pt idx="13412">
                  <c:v>23.069649999999999</c:v>
                </c:pt>
                <c:pt idx="13413">
                  <c:v>23.047370000000001</c:v>
                </c:pt>
                <c:pt idx="13414">
                  <c:v>23.025590000000001</c:v>
                </c:pt>
                <c:pt idx="13415">
                  <c:v>23.027760000000001</c:v>
                </c:pt>
                <c:pt idx="13416">
                  <c:v>22.97861</c:v>
                </c:pt>
                <c:pt idx="13417">
                  <c:v>22.949660000000002</c:v>
                </c:pt>
                <c:pt idx="13418">
                  <c:v>23.005649999999999</c:v>
                </c:pt>
                <c:pt idx="13419">
                  <c:v>22.97418</c:v>
                </c:pt>
                <c:pt idx="13420">
                  <c:v>22.96405</c:v>
                </c:pt>
                <c:pt idx="13421">
                  <c:v>22.960730000000002</c:v>
                </c:pt>
                <c:pt idx="13422">
                  <c:v>22.945709999999998</c:v>
                </c:pt>
                <c:pt idx="13423">
                  <c:v>22.906690000000001</c:v>
                </c:pt>
                <c:pt idx="13424">
                  <c:v>22.951070000000001</c:v>
                </c:pt>
                <c:pt idx="13425">
                  <c:v>22.99389</c:v>
                </c:pt>
                <c:pt idx="13426">
                  <c:v>23.044730000000001</c:v>
                </c:pt>
                <c:pt idx="13427">
                  <c:v>23.03697</c:v>
                </c:pt>
                <c:pt idx="13428">
                  <c:v>22.998290000000001</c:v>
                </c:pt>
                <c:pt idx="13429">
                  <c:v>22.966449999999998</c:v>
                </c:pt>
                <c:pt idx="13430">
                  <c:v>22.96547</c:v>
                </c:pt>
                <c:pt idx="13431">
                  <c:v>22.91564</c:v>
                </c:pt>
                <c:pt idx="13432">
                  <c:v>22.974620000000002</c:v>
                </c:pt>
                <c:pt idx="13433">
                  <c:v>22.940930000000002</c:v>
                </c:pt>
                <c:pt idx="13434">
                  <c:v>22.896879999999999</c:v>
                </c:pt>
                <c:pt idx="13435">
                  <c:v>22.952839999999998</c:v>
                </c:pt>
                <c:pt idx="13436">
                  <c:v>23.003029999999999</c:v>
                </c:pt>
                <c:pt idx="13437">
                  <c:v>22.950949999999999</c:v>
                </c:pt>
                <c:pt idx="13438">
                  <c:v>22.986429999999999</c:v>
                </c:pt>
                <c:pt idx="13439">
                  <c:v>22.943709999999999</c:v>
                </c:pt>
                <c:pt idx="13440">
                  <c:v>22.94285</c:v>
                </c:pt>
                <c:pt idx="13441">
                  <c:v>22.94003</c:v>
                </c:pt>
                <c:pt idx="13442">
                  <c:v>22.975930000000002</c:v>
                </c:pt>
                <c:pt idx="13443">
                  <c:v>23.005680000000002</c:v>
                </c:pt>
                <c:pt idx="13444">
                  <c:v>23.01088</c:v>
                </c:pt>
                <c:pt idx="13445">
                  <c:v>22.993649999999999</c:v>
                </c:pt>
                <c:pt idx="13446">
                  <c:v>22.98996</c:v>
                </c:pt>
                <c:pt idx="13447">
                  <c:v>23.035969999999999</c:v>
                </c:pt>
                <c:pt idx="13448">
                  <c:v>23.00966</c:v>
                </c:pt>
                <c:pt idx="13449">
                  <c:v>23.001850000000001</c:v>
                </c:pt>
                <c:pt idx="13450">
                  <c:v>23.010999999999999</c:v>
                </c:pt>
                <c:pt idx="13451">
                  <c:v>22.998570000000001</c:v>
                </c:pt>
                <c:pt idx="13452">
                  <c:v>23.04663</c:v>
                </c:pt>
                <c:pt idx="13453">
                  <c:v>23.04673</c:v>
                </c:pt>
                <c:pt idx="13454">
                  <c:v>23.049620000000001</c:v>
                </c:pt>
                <c:pt idx="13455">
                  <c:v>23.01962</c:v>
                </c:pt>
                <c:pt idx="13456">
                  <c:v>23.00178</c:v>
                </c:pt>
                <c:pt idx="13457">
                  <c:v>22.991849999999999</c:v>
                </c:pt>
                <c:pt idx="13458">
                  <c:v>22.93478</c:v>
                </c:pt>
                <c:pt idx="13459">
                  <c:v>22.922350000000002</c:v>
                </c:pt>
                <c:pt idx="13460">
                  <c:v>22.93824</c:v>
                </c:pt>
                <c:pt idx="13461">
                  <c:v>23.011060000000001</c:v>
                </c:pt>
                <c:pt idx="13462">
                  <c:v>22.968070000000001</c:v>
                </c:pt>
                <c:pt idx="13463">
                  <c:v>22.948139999999999</c:v>
                </c:pt>
                <c:pt idx="13464">
                  <c:v>22.993960000000001</c:v>
                </c:pt>
                <c:pt idx="13465">
                  <c:v>22.9634</c:v>
                </c:pt>
                <c:pt idx="13466">
                  <c:v>22.978110000000001</c:v>
                </c:pt>
                <c:pt idx="13467">
                  <c:v>22.945550000000001</c:v>
                </c:pt>
                <c:pt idx="13468">
                  <c:v>22.99381</c:v>
                </c:pt>
                <c:pt idx="13469">
                  <c:v>23.012419999999999</c:v>
                </c:pt>
                <c:pt idx="13470">
                  <c:v>23.024809999999999</c:v>
                </c:pt>
                <c:pt idx="13471">
                  <c:v>23.01923</c:v>
                </c:pt>
                <c:pt idx="13472">
                  <c:v>23.043140000000001</c:v>
                </c:pt>
                <c:pt idx="13473">
                  <c:v>22.9649</c:v>
                </c:pt>
                <c:pt idx="13474">
                  <c:v>23.035309999999999</c:v>
                </c:pt>
                <c:pt idx="13475">
                  <c:v>22.925329999999999</c:v>
                </c:pt>
                <c:pt idx="13476">
                  <c:v>22.994250000000001</c:v>
                </c:pt>
                <c:pt idx="13477">
                  <c:v>22.917490000000001</c:v>
                </c:pt>
                <c:pt idx="13478">
                  <c:v>22.945219999999999</c:v>
                </c:pt>
                <c:pt idx="13479">
                  <c:v>22.97587</c:v>
                </c:pt>
                <c:pt idx="13480">
                  <c:v>22.94042</c:v>
                </c:pt>
                <c:pt idx="13481">
                  <c:v>22.87257</c:v>
                </c:pt>
                <c:pt idx="13482">
                  <c:v>22.923210000000001</c:v>
                </c:pt>
                <c:pt idx="13483">
                  <c:v>22.92135</c:v>
                </c:pt>
                <c:pt idx="13484">
                  <c:v>22.90194</c:v>
                </c:pt>
                <c:pt idx="13485">
                  <c:v>22.94313</c:v>
                </c:pt>
                <c:pt idx="13486">
                  <c:v>22.921800000000001</c:v>
                </c:pt>
                <c:pt idx="13487">
                  <c:v>22.967369999999999</c:v>
                </c:pt>
                <c:pt idx="13488">
                  <c:v>22.974589999999999</c:v>
                </c:pt>
                <c:pt idx="13489">
                  <c:v>23.00179</c:v>
                </c:pt>
                <c:pt idx="13490">
                  <c:v>22.99549</c:v>
                </c:pt>
                <c:pt idx="13491">
                  <c:v>22.98076</c:v>
                </c:pt>
                <c:pt idx="13492">
                  <c:v>22.988409999999998</c:v>
                </c:pt>
                <c:pt idx="13493">
                  <c:v>22.925989999999999</c:v>
                </c:pt>
                <c:pt idx="13494">
                  <c:v>23.005649999999999</c:v>
                </c:pt>
                <c:pt idx="13495">
                  <c:v>22.996099999999998</c:v>
                </c:pt>
                <c:pt idx="13496">
                  <c:v>23.060020000000002</c:v>
                </c:pt>
                <c:pt idx="13497">
                  <c:v>23.00329</c:v>
                </c:pt>
                <c:pt idx="13498">
                  <c:v>23.018920000000001</c:v>
                </c:pt>
                <c:pt idx="13499">
                  <c:v>23.049689999999998</c:v>
                </c:pt>
                <c:pt idx="13500">
                  <c:v>23.032409999999999</c:v>
                </c:pt>
                <c:pt idx="13501">
                  <c:v>22.997669999999999</c:v>
                </c:pt>
                <c:pt idx="13502">
                  <c:v>22.974630000000001</c:v>
                </c:pt>
                <c:pt idx="13503">
                  <c:v>22.980630000000001</c:v>
                </c:pt>
                <c:pt idx="13504">
                  <c:v>22.99887</c:v>
                </c:pt>
                <c:pt idx="13505">
                  <c:v>22.97991</c:v>
                </c:pt>
                <c:pt idx="13506">
                  <c:v>23.03445</c:v>
                </c:pt>
                <c:pt idx="13507">
                  <c:v>22.973859999999998</c:v>
                </c:pt>
                <c:pt idx="13508">
                  <c:v>22.9663</c:v>
                </c:pt>
                <c:pt idx="13509">
                  <c:v>22.96022</c:v>
                </c:pt>
                <c:pt idx="13510">
                  <c:v>22.959530000000001</c:v>
                </c:pt>
                <c:pt idx="13511">
                  <c:v>22.940200000000001</c:v>
                </c:pt>
                <c:pt idx="13512">
                  <c:v>22.906140000000001</c:v>
                </c:pt>
                <c:pt idx="13513">
                  <c:v>22.993839999999999</c:v>
                </c:pt>
                <c:pt idx="13514">
                  <c:v>23.036960000000001</c:v>
                </c:pt>
                <c:pt idx="13515">
                  <c:v>22.969080000000002</c:v>
                </c:pt>
                <c:pt idx="13516">
                  <c:v>22.972909999999999</c:v>
                </c:pt>
                <c:pt idx="13517">
                  <c:v>22.976590000000002</c:v>
                </c:pt>
                <c:pt idx="13518">
                  <c:v>22.958169999999999</c:v>
                </c:pt>
                <c:pt idx="13519">
                  <c:v>22.963650000000001</c:v>
                </c:pt>
                <c:pt idx="13520">
                  <c:v>22.96058</c:v>
                </c:pt>
                <c:pt idx="13521">
                  <c:v>22.958500000000001</c:v>
                </c:pt>
                <c:pt idx="13522">
                  <c:v>22.941949999999999</c:v>
                </c:pt>
                <c:pt idx="13523">
                  <c:v>22.959700000000002</c:v>
                </c:pt>
                <c:pt idx="13524">
                  <c:v>22.811199999999999</c:v>
                </c:pt>
                <c:pt idx="13525">
                  <c:v>22.950109999999999</c:v>
                </c:pt>
                <c:pt idx="13526">
                  <c:v>22.989370000000001</c:v>
                </c:pt>
                <c:pt idx="13527">
                  <c:v>22.951280000000001</c:v>
                </c:pt>
                <c:pt idx="13528">
                  <c:v>22.936219999999999</c:v>
                </c:pt>
                <c:pt idx="13529">
                  <c:v>22.959589999999999</c:v>
                </c:pt>
                <c:pt idx="13530">
                  <c:v>22.976980000000001</c:v>
                </c:pt>
                <c:pt idx="13531">
                  <c:v>23.00508</c:v>
                </c:pt>
                <c:pt idx="13532">
                  <c:v>22.967169999999999</c:v>
                </c:pt>
                <c:pt idx="13533">
                  <c:v>22.921600000000002</c:v>
                </c:pt>
                <c:pt idx="13534">
                  <c:v>22.94089</c:v>
                </c:pt>
                <c:pt idx="13535">
                  <c:v>22.892510000000001</c:v>
                </c:pt>
                <c:pt idx="13536">
                  <c:v>22.959230000000002</c:v>
                </c:pt>
                <c:pt idx="13537">
                  <c:v>22.8855</c:v>
                </c:pt>
                <c:pt idx="13538">
                  <c:v>22.90352</c:v>
                </c:pt>
                <c:pt idx="13539">
                  <c:v>22.905149999999999</c:v>
                </c:pt>
                <c:pt idx="13540">
                  <c:v>22.991779999999999</c:v>
                </c:pt>
                <c:pt idx="13541">
                  <c:v>22.973659999999999</c:v>
                </c:pt>
                <c:pt idx="13542">
                  <c:v>23.02617</c:v>
                </c:pt>
                <c:pt idx="13543">
                  <c:v>22.959050000000001</c:v>
                </c:pt>
                <c:pt idx="13544">
                  <c:v>22.962969999999999</c:v>
                </c:pt>
                <c:pt idx="13545">
                  <c:v>22.954630000000002</c:v>
                </c:pt>
                <c:pt idx="13546">
                  <c:v>22.93683</c:v>
                </c:pt>
                <c:pt idx="13547">
                  <c:v>22.991630000000001</c:v>
                </c:pt>
                <c:pt idx="13548">
                  <c:v>23.05339</c:v>
                </c:pt>
                <c:pt idx="13549">
                  <c:v>22.996929999999999</c:v>
                </c:pt>
                <c:pt idx="13550">
                  <c:v>23.017299999999999</c:v>
                </c:pt>
                <c:pt idx="13551">
                  <c:v>22.95411</c:v>
                </c:pt>
                <c:pt idx="13552">
                  <c:v>22.98197</c:v>
                </c:pt>
                <c:pt idx="13553">
                  <c:v>22.949090000000002</c:v>
                </c:pt>
                <c:pt idx="13554">
                  <c:v>22.956410000000002</c:v>
                </c:pt>
                <c:pt idx="13555">
                  <c:v>22.978909999999999</c:v>
                </c:pt>
                <c:pt idx="13556">
                  <c:v>22.939920000000001</c:v>
                </c:pt>
                <c:pt idx="13557">
                  <c:v>22.982340000000001</c:v>
                </c:pt>
                <c:pt idx="13558">
                  <c:v>22.926870000000001</c:v>
                </c:pt>
                <c:pt idx="13559">
                  <c:v>22.864059999999998</c:v>
                </c:pt>
                <c:pt idx="13560">
                  <c:v>22.92399</c:v>
                </c:pt>
                <c:pt idx="13561">
                  <c:v>22.97325</c:v>
                </c:pt>
                <c:pt idx="13562">
                  <c:v>22.912990000000001</c:v>
                </c:pt>
                <c:pt idx="13563">
                  <c:v>22.89472</c:v>
                </c:pt>
                <c:pt idx="13564">
                  <c:v>22.875019999999999</c:v>
                </c:pt>
                <c:pt idx="13565">
                  <c:v>22.930879999999998</c:v>
                </c:pt>
                <c:pt idx="13566">
                  <c:v>22.98808</c:v>
                </c:pt>
                <c:pt idx="13567">
                  <c:v>22.975909999999999</c:v>
                </c:pt>
                <c:pt idx="13568">
                  <c:v>22.936640000000001</c:v>
                </c:pt>
                <c:pt idx="13569">
                  <c:v>22.946639999999999</c:v>
                </c:pt>
                <c:pt idx="13570">
                  <c:v>22.962859999999999</c:v>
                </c:pt>
                <c:pt idx="13571">
                  <c:v>22.943069999999999</c:v>
                </c:pt>
                <c:pt idx="13572">
                  <c:v>22.8949</c:v>
                </c:pt>
                <c:pt idx="13573">
                  <c:v>22.831160000000001</c:v>
                </c:pt>
                <c:pt idx="13574">
                  <c:v>22.813949999999998</c:v>
                </c:pt>
                <c:pt idx="13575">
                  <c:v>22.895689999999998</c:v>
                </c:pt>
                <c:pt idx="13576">
                  <c:v>22.914680000000001</c:v>
                </c:pt>
                <c:pt idx="13577">
                  <c:v>22.97653</c:v>
                </c:pt>
                <c:pt idx="13578">
                  <c:v>22.94455</c:v>
                </c:pt>
                <c:pt idx="13579">
                  <c:v>22.969740000000002</c:v>
                </c:pt>
                <c:pt idx="13580">
                  <c:v>22.92512</c:v>
                </c:pt>
                <c:pt idx="13581">
                  <c:v>22.961880000000001</c:v>
                </c:pt>
                <c:pt idx="13582">
                  <c:v>22.9618</c:v>
                </c:pt>
                <c:pt idx="13583">
                  <c:v>22.969609999999999</c:v>
                </c:pt>
                <c:pt idx="13584">
                  <c:v>22.983239999999999</c:v>
                </c:pt>
                <c:pt idx="13585">
                  <c:v>22.976569999999999</c:v>
                </c:pt>
                <c:pt idx="13586">
                  <c:v>22.793060000000001</c:v>
                </c:pt>
                <c:pt idx="13587">
                  <c:v>22.877870000000001</c:v>
                </c:pt>
                <c:pt idx="13588">
                  <c:v>22.98217</c:v>
                </c:pt>
                <c:pt idx="13589">
                  <c:v>23.009150000000002</c:v>
                </c:pt>
                <c:pt idx="13590">
                  <c:v>22.989070000000002</c:v>
                </c:pt>
                <c:pt idx="13591">
                  <c:v>22.956209999999999</c:v>
                </c:pt>
                <c:pt idx="13592">
                  <c:v>22.954840000000001</c:v>
                </c:pt>
                <c:pt idx="13593">
                  <c:v>22.958300000000001</c:v>
                </c:pt>
                <c:pt idx="13594">
                  <c:v>22.959</c:v>
                </c:pt>
                <c:pt idx="13595">
                  <c:v>22.9711</c:v>
                </c:pt>
                <c:pt idx="13596">
                  <c:v>22.933219999999999</c:v>
                </c:pt>
                <c:pt idx="13597">
                  <c:v>22.996549999999999</c:v>
                </c:pt>
                <c:pt idx="13598">
                  <c:v>22.942209999999999</c:v>
                </c:pt>
                <c:pt idx="13599">
                  <c:v>22.956330000000001</c:v>
                </c:pt>
                <c:pt idx="13600">
                  <c:v>23.001090000000001</c:v>
                </c:pt>
                <c:pt idx="13601">
                  <c:v>22.976050000000001</c:v>
                </c:pt>
                <c:pt idx="13602">
                  <c:v>22.954249999999998</c:v>
                </c:pt>
                <c:pt idx="13603">
                  <c:v>22.96828</c:v>
                </c:pt>
                <c:pt idx="13604">
                  <c:v>22.970759999999999</c:v>
                </c:pt>
                <c:pt idx="13605">
                  <c:v>22.932849999999998</c:v>
                </c:pt>
                <c:pt idx="13606">
                  <c:v>22.925850000000001</c:v>
                </c:pt>
                <c:pt idx="13607">
                  <c:v>22.940470000000001</c:v>
                </c:pt>
                <c:pt idx="13608">
                  <c:v>22.92672</c:v>
                </c:pt>
                <c:pt idx="13609">
                  <c:v>22.953440000000001</c:v>
                </c:pt>
                <c:pt idx="13610">
                  <c:v>22.96424</c:v>
                </c:pt>
                <c:pt idx="13611">
                  <c:v>22.966229999999999</c:v>
                </c:pt>
                <c:pt idx="13612">
                  <c:v>22.907800000000002</c:v>
                </c:pt>
                <c:pt idx="13613">
                  <c:v>22.991430000000001</c:v>
                </c:pt>
                <c:pt idx="13614">
                  <c:v>22.951319999999999</c:v>
                </c:pt>
                <c:pt idx="13615">
                  <c:v>22.8904</c:v>
                </c:pt>
                <c:pt idx="13616">
                  <c:v>22.88278</c:v>
                </c:pt>
                <c:pt idx="13617">
                  <c:v>22.887699999999999</c:v>
                </c:pt>
                <c:pt idx="13618">
                  <c:v>22.91639</c:v>
                </c:pt>
                <c:pt idx="13619">
                  <c:v>22.939969999999999</c:v>
                </c:pt>
                <c:pt idx="13620">
                  <c:v>22.842079999999999</c:v>
                </c:pt>
                <c:pt idx="13621">
                  <c:v>22.9693</c:v>
                </c:pt>
                <c:pt idx="13622">
                  <c:v>22.920729999999999</c:v>
                </c:pt>
                <c:pt idx="13623">
                  <c:v>22.943989999999999</c:v>
                </c:pt>
                <c:pt idx="13624">
                  <c:v>22.943159999999999</c:v>
                </c:pt>
                <c:pt idx="13625">
                  <c:v>22.917010000000001</c:v>
                </c:pt>
                <c:pt idx="13626">
                  <c:v>22.878409999999999</c:v>
                </c:pt>
                <c:pt idx="13627">
                  <c:v>22.905190000000001</c:v>
                </c:pt>
                <c:pt idx="13628">
                  <c:v>22.97364</c:v>
                </c:pt>
                <c:pt idx="13629">
                  <c:v>23.021260000000002</c:v>
                </c:pt>
                <c:pt idx="13630">
                  <c:v>22.962589999999999</c:v>
                </c:pt>
                <c:pt idx="13631">
                  <c:v>23.0062</c:v>
                </c:pt>
                <c:pt idx="13632">
                  <c:v>22.956140000000001</c:v>
                </c:pt>
                <c:pt idx="13633">
                  <c:v>22.915890000000001</c:v>
                </c:pt>
                <c:pt idx="13634">
                  <c:v>22.853829999999999</c:v>
                </c:pt>
                <c:pt idx="13635">
                  <c:v>22.915520000000001</c:v>
                </c:pt>
                <c:pt idx="13636">
                  <c:v>22.8782</c:v>
                </c:pt>
                <c:pt idx="13637">
                  <c:v>22.975069999999999</c:v>
                </c:pt>
                <c:pt idx="13638">
                  <c:v>22.98001</c:v>
                </c:pt>
                <c:pt idx="13639">
                  <c:v>22.979839999999999</c:v>
                </c:pt>
                <c:pt idx="13640">
                  <c:v>23.003609999999998</c:v>
                </c:pt>
                <c:pt idx="13641">
                  <c:v>23.003270000000001</c:v>
                </c:pt>
                <c:pt idx="13642">
                  <c:v>22.983920000000001</c:v>
                </c:pt>
                <c:pt idx="13643">
                  <c:v>22.867719999999998</c:v>
                </c:pt>
                <c:pt idx="13644">
                  <c:v>22.944389999999999</c:v>
                </c:pt>
                <c:pt idx="13645">
                  <c:v>22.93929</c:v>
                </c:pt>
                <c:pt idx="13646">
                  <c:v>22.96189</c:v>
                </c:pt>
                <c:pt idx="13647">
                  <c:v>22.999559999999999</c:v>
                </c:pt>
                <c:pt idx="13648">
                  <c:v>22.962009999999999</c:v>
                </c:pt>
                <c:pt idx="13649">
                  <c:v>22.999379999999999</c:v>
                </c:pt>
                <c:pt idx="13650">
                  <c:v>22.965399999999999</c:v>
                </c:pt>
                <c:pt idx="13651">
                  <c:v>22.985579999999999</c:v>
                </c:pt>
                <c:pt idx="13652">
                  <c:v>22.99175</c:v>
                </c:pt>
                <c:pt idx="13653">
                  <c:v>22.98227</c:v>
                </c:pt>
                <c:pt idx="13654">
                  <c:v>22.940750000000001</c:v>
                </c:pt>
                <c:pt idx="13655">
                  <c:v>22.966419999999999</c:v>
                </c:pt>
                <c:pt idx="13656">
                  <c:v>22.936399999999999</c:v>
                </c:pt>
                <c:pt idx="13657">
                  <c:v>22.963509999999999</c:v>
                </c:pt>
                <c:pt idx="13658">
                  <c:v>22.936050000000002</c:v>
                </c:pt>
                <c:pt idx="13659">
                  <c:v>22.991689999999998</c:v>
                </c:pt>
                <c:pt idx="13660">
                  <c:v>22.984490000000001</c:v>
                </c:pt>
                <c:pt idx="13661">
                  <c:v>22.962759999999999</c:v>
                </c:pt>
                <c:pt idx="13662">
                  <c:v>22.961749999999999</c:v>
                </c:pt>
                <c:pt idx="13663">
                  <c:v>22.998860000000001</c:v>
                </c:pt>
                <c:pt idx="13664">
                  <c:v>22.956130000000002</c:v>
                </c:pt>
                <c:pt idx="13665">
                  <c:v>22.94717</c:v>
                </c:pt>
                <c:pt idx="13666">
                  <c:v>22.903009999999998</c:v>
                </c:pt>
                <c:pt idx="13667">
                  <c:v>22.895779999999998</c:v>
                </c:pt>
                <c:pt idx="13668">
                  <c:v>22.937570000000001</c:v>
                </c:pt>
                <c:pt idx="13669">
                  <c:v>22.967459999999999</c:v>
                </c:pt>
                <c:pt idx="13670">
                  <c:v>22.90483</c:v>
                </c:pt>
                <c:pt idx="13671">
                  <c:v>22.91009</c:v>
                </c:pt>
                <c:pt idx="13672">
                  <c:v>22.91602</c:v>
                </c:pt>
                <c:pt idx="13673">
                  <c:v>22.950890000000001</c:v>
                </c:pt>
                <c:pt idx="13674">
                  <c:v>22.95814</c:v>
                </c:pt>
                <c:pt idx="13675">
                  <c:v>22.937239999999999</c:v>
                </c:pt>
                <c:pt idx="13676">
                  <c:v>22.948509999999999</c:v>
                </c:pt>
                <c:pt idx="13677">
                  <c:v>22.925940000000001</c:v>
                </c:pt>
                <c:pt idx="13678">
                  <c:v>22.93215</c:v>
                </c:pt>
                <c:pt idx="13679">
                  <c:v>22.933019999999999</c:v>
                </c:pt>
                <c:pt idx="13680">
                  <c:v>22.954049999999999</c:v>
                </c:pt>
                <c:pt idx="13681">
                  <c:v>22.982530000000001</c:v>
                </c:pt>
                <c:pt idx="13682">
                  <c:v>22.927820000000001</c:v>
                </c:pt>
                <c:pt idx="13683">
                  <c:v>22.978010000000001</c:v>
                </c:pt>
                <c:pt idx="13684">
                  <c:v>22.932189999999999</c:v>
                </c:pt>
                <c:pt idx="13685">
                  <c:v>22.941949999999999</c:v>
                </c:pt>
                <c:pt idx="13686">
                  <c:v>22.947679999999998</c:v>
                </c:pt>
                <c:pt idx="13687">
                  <c:v>22.938359999999999</c:v>
                </c:pt>
                <c:pt idx="13688">
                  <c:v>22.935449999999999</c:v>
                </c:pt>
                <c:pt idx="13689">
                  <c:v>22.927309999999999</c:v>
                </c:pt>
                <c:pt idx="13690">
                  <c:v>22.90671</c:v>
                </c:pt>
                <c:pt idx="13691">
                  <c:v>22.87114</c:v>
                </c:pt>
                <c:pt idx="13692">
                  <c:v>22.953900000000001</c:v>
                </c:pt>
                <c:pt idx="13693">
                  <c:v>22.9237</c:v>
                </c:pt>
                <c:pt idx="13694">
                  <c:v>22.92867</c:v>
                </c:pt>
                <c:pt idx="13695">
                  <c:v>22.92512</c:v>
                </c:pt>
                <c:pt idx="13696">
                  <c:v>22.961269999999999</c:v>
                </c:pt>
                <c:pt idx="13697">
                  <c:v>22.948049999999999</c:v>
                </c:pt>
                <c:pt idx="13698">
                  <c:v>23.00225</c:v>
                </c:pt>
                <c:pt idx="13699">
                  <c:v>23.006180000000001</c:v>
                </c:pt>
                <c:pt idx="13700">
                  <c:v>22.97362</c:v>
                </c:pt>
                <c:pt idx="13701">
                  <c:v>22.95795</c:v>
                </c:pt>
                <c:pt idx="13702">
                  <c:v>22.995899999999999</c:v>
                </c:pt>
                <c:pt idx="13703">
                  <c:v>22.95983</c:v>
                </c:pt>
                <c:pt idx="13704">
                  <c:v>22.939419999999998</c:v>
                </c:pt>
                <c:pt idx="13705">
                  <c:v>22.94416</c:v>
                </c:pt>
                <c:pt idx="13706">
                  <c:v>22.98976</c:v>
                </c:pt>
                <c:pt idx="13707">
                  <c:v>22.969639999999998</c:v>
                </c:pt>
                <c:pt idx="13708">
                  <c:v>22.968599999999999</c:v>
                </c:pt>
                <c:pt idx="13709">
                  <c:v>22.959540000000001</c:v>
                </c:pt>
                <c:pt idx="13710">
                  <c:v>22.950839999999999</c:v>
                </c:pt>
                <c:pt idx="13711">
                  <c:v>22.946960000000001</c:v>
                </c:pt>
                <c:pt idx="13712">
                  <c:v>22.903510000000001</c:v>
                </c:pt>
                <c:pt idx="13713">
                  <c:v>22.957360000000001</c:v>
                </c:pt>
                <c:pt idx="13714">
                  <c:v>22.899100000000001</c:v>
                </c:pt>
                <c:pt idx="13715">
                  <c:v>22.87659</c:v>
                </c:pt>
                <c:pt idx="13716">
                  <c:v>22.95073</c:v>
                </c:pt>
                <c:pt idx="13717">
                  <c:v>22.90964</c:v>
                </c:pt>
                <c:pt idx="13718">
                  <c:v>22.959900000000001</c:v>
                </c:pt>
                <c:pt idx="13719">
                  <c:v>22.946999999999999</c:v>
                </c:pt>
                <c:pt idx="13720">
                  <c:v>22.884499999999999</c:v>
                </c:pt>
                <c:pt idx="13721">
                  <c:v>22.960979999999999</c:v>
                </c:pt>
                <c:pt idx="13722">
                  <c:v>22.87978</c:v>
                </c:pt>
                <c:pt idx="13723">
                  <c:v>22.917580000000001</c:v>
                </c:pt>
                <c:pt idx="13724">
                  <c:v>22.91572</c:v>
                </c:pt>
                <c:pt idx="13725">
                  <c:v>22.929390000000001</c:v>
                </c:pt>
                <c:pt idx="13726">
                  <c:v>22.98237</c:v>
                </c:pt>
                <c:pt idx="13727">
                  <c:v>22.937950000000001</c:v>
                </c:pt>
                <c:pt idx="13728">
                  <c:v>22.88823</c:v>
                </c:pt>
                <c:pt idx="13729">
                  <c:v>22.920639999999999</c:v>
                </c:pt>
                <c:pt idx="13730">
                  <c:v>22.96217</c:v>
                </c:pt>
                <c:pt idx="13731">
                  <c:v>22.980460000000001</c:v>
                </c:pt>
                <c:pt idx="13732">
                  <c:v>22.96341</c:v>
                </c:pt>
                <c:pt idx="13733">
                  <c:v>22.945139999999999</c:v>
                </c:pt>
                <c:pt idx="13734">
                  <c:v>22.963259999999998</c:v>
                </c:pt>
                <c:pt idx="13735">
                  <c:v>22.978750000000002</c:v>
                </c:pt>
                <c:pt idx="13736">
                  <c:v>22.948810000000002</c:v>
                </c:pt>
                <c:pt idx="13737">
                  <c:v>22.929290000000002</c:v>
                </c:pt>
                <c:pt idx="13738">
                  <c:v>23.00919</c:v>
                </c:pt>
                <c:pt idx="13739">
                  <c:v>23.000879999999999</c:v>
                </c:pt>
                <c:pt idx="13740">
                  <c:v>22.95007</c:v>
                </c:pt>
                <c:pt idx="13741">
                  <c:v>22.933910000000001</c:v>
                </c:pt>
                <c:pt idx="13742">
                  <c:v>22.971019999999999</c:v>
                </c:pt>
                <c:pt idx="13743">
                  <c:v>22.97785</c:v>
                </c:pt>
                <c:pt idx="13744">
                  <c:v>22.916689999999999</c:v>
                </c:pt>
                <c:pt idx="13745">
                  <c:v>22.9163</c:v>
                </c:pt>
                <c:pt idx="13746">
                  <c:v>22.942430000000002</c:v>
                </c:pt>
                <c:pt idx="13747">
                  <c:v>22.924790000000002</c:v>
                </c:pt>
                <c:pt idx="13748">
                  <c:v>22.974340000000002</c:v>
                </c:pt>
                <c:pt idx="13749">
                  <c:v>22.933109999999999</c:v>
                </c:pt>
                <c:pt idx="13750">
                  <c:v>22.931719999999999</c:v>
                </c:pt>
                <c:pt idx="13751">
                  <c:v>22.92708</c:v>
                </c:pt>
                <c:pt idx="13752">
                  <c:v>22.914359999999999</c:v>
                </c:pt>
                <c:pt idx="13753">
                  <c:v>22.897659999999998</c:v>
                </c:pt>
                <c:pt idx="13754">
                  <c:v>22.856249999999999</c:v>
                </c:pt>
                <c:pt idx="13755">
                  <c:v>22.924379999999999</c:v>
                </c:pt>
                <c:pt idx="13756">
                  <c:v>22.98611</c:v>
                </c:pt>
                <c:pt idx="13757">
                  <c:v>22.938020000000002</c:v>
                </c:pt>
                <c:pt idx="13758">
                  <c:v>22.955919999999999</c:v>
                </c:pt>
                <c:pt idx="13759">
                  <c:v>22.99391</c:v>
                </c:pt>
                <c:pt idx="13760">
                  <c:v>22.985610000000001</c:v>
                </c:pt>
                <c:pt idx="13761">
                  <c:v>22.952400000000001</c:v>
                </c:pt>
                <c:pt idx="13762">
                  <c:v>22.982510000000001</c:v>
                </c:pt>
                <c:pt idx="13763">
                  <c:v>22.964390000000002</c:v>
                </c:pt>
                <c:pt idx="13764">
                  <c:v>22.914549999999998</c:v>
                </c:pt>
                <c:pt idx="13765">
                  <c:v>22.953050000000001</c:v>
                </c:pt>
                <c:pt idx="13766">
                  <c:v>22.957599999999999</c:v>
                </c:pt>
                <c:pt idx="13767">
                  <c:v>22.93948</c:v>
                </c:pt>
                <c:pt idx="13768">
                  <c:v>22.940079999999998</c:v>
                </c:pt>
                <c:pt idx="13769">
                  <c:v>22.950009999999999</c:v>
                </c:pt>
                <c:pt idx="13770">
                  <c:v>22.981059999999999</c:v>
                </c:pt>
                <c:pt idx="13771">
                  <c:v>22.988990000000001</c:v>
                </c:pt>
                <c:pt idx="13772">
                  <c:v>22.865819999999999</c:v>
                </c:pt>
                <c:pt idx="13773">
                  <c:v>22.897580000000001</c:v>
                </c:pt>
                <c:pt idx="13774">
                  <c:v>23.023849999999999</c:v>
                </c:pt>
                <c:pt idx="13775">
                  <c:v>22.928100000000001</c:v>
                </c:pt>
                <c:pt idx="13776">
                  <c:v>22.93901</c:v>
                </c:pt>
                <c:pt idx="13777">
                  <c:v>22.902909999999999</c:v>
                </c:pt>
                <c:pt idx="13778">
                  <c:v>22.79758</c:v>
                </c:pt>
                <c:pt idx="13779">
                  <c:v>22.891169999999999</c:v>
                </c:pt>
                <c:pt idx="13780">
                  <c:v>22.82029</c:v>
                </c:pt>
                <c:pt idx="13781">
                  <c:v>22.894880000000001</c:v>
                </c:pt>
                <c:pt idx="13782">
                  <c:v>22.84169</c:v>
                </c:pt>
                <c:pt idx="13783">
                  <c:v>22.844460000000002</c:v>
                </c:pt>
                <c:pt idx="13784">
                  <c:v>22.91789</c:v>
                </c:pt>
                <c:pt idx="13785">
                  <c:v>22.948599999999999</c:v>
                </c:pt>
                <c:pt idx="13786">
                  <c:v>22.925689999999999</c:v>
                </c:pt>
                <c:pt idx="13787">
                  <c:v>22.91592</c:v>
                </c:pt>
                <c:pt idx="13788">
                  <c:v>22.985510000000001</c:v>
                </c:pt>
                <c:pt idx="13789">
                  <c:v>22.916879999999999</c:v>
                </c:pt>
                <c:pt idx="13790">
                  <c:v>22.894950000000001</c:v>
                </c:pt>
                <c:pt idx="13791">
                  <c:v>22.930689999999998</c:v>
                </c:pt>
                <c:pt idx="13792">
                  <c:v>22.935939999999999</c:v>
                </c:pt>
                <c:pt idx="13793">
                  <c:v>22.971240000000002</c:v>
                </c:pt>
                <c:pt idx="13794">
                  <c:v>22.907589999999999</c:v>
                </c:pt>
                <c:pt idx="13795">
                  <c:v>22.906839999999999</c:v>
                </c:pt>
                <c:pt idx="13796">
                  <c:v>23.01361</c:v>
                </c:pt>
                <c:pt idx="13797">
                  <c:v>22.990089999999999</c:v>
                </c:pt>
                <c:pt idx="13798">
                  <c:v>22.980450000000001</c:v>
                </c:pt>
                <c:pt idx="13799">
                  <c:v>22.957630000000002</c:v>
                </c:pt>
                <c:pt idx="13800">
                  <c:v>22.995699999999999</c:v>
                </c:pt>
                <c:pt idx="13801">
                  <c:v>22.931229999999999</c:v>
                </c:pt>
                <c:pt idx="13802">
                  <c:v>22.969629999999999</c:v>
                </c:pt>
                <c:pt idx="13803">
                  <c:v>23.00704</c:v>
                </c:pt>
                <c:pt idx="13804">
                  <c:v>22.974319999999999</c:v>
                </c:pt>
                <c:pt idx="13805">
                  <c:v>23.037659999999999</c:v>
                </c:pt>
                <c:pt idx="13806">
                  <c:v>23.033819999999999</c:v>
                </c:pt>
                <c:pt idx="13807">
                  <c:v>22.96284</c:v>
                </c:pt>
                <c:pt idx="13808">
                  <c:v>22.97747</c:v>
                </c:pt>
                <c:pt idx="13809">
                  <c:v>22.924779999999998</c:v>
                </c:pt>
                <c:pt idx="13810">
                  <c:v>22.981580000000001</c:v>
                </c:pt>
                <c:pt idx="13811">
                  <c:v>22.999379999999999</c:v>
                </c:pt>
                <c:pt idx="13812">
                  <c:v>22.962330000000001</c:v>
                </c:pt>
                <c:pt idx="13813">
                  <c:v>22.98152</c:v>
                </c:pt>
                <c:pt idx="13814">
                  <c:v>22.94566</c:v>
                </c:pt>
                <c:pt idx="13815">
                  <c:v>22.97119</c:v>
                </c:pt>
                <c:pt idx="13816">
                  <c:v>22.953019999999999</c:v>
                </c:pt>
                <c:pt idx="13817">
                  <c:v>23.007110000000001</c:v>
                </c:pt>
                <c:pt idx="13818">
                  <c:v>22.993289999999998</c:v>
                </c:pt>
                <c:pt idx="13819">
                  <c:v>22.958839999999999</c:v>
                </c:pt>
                <c:pt idx="13820">
                  <c:v>23.034479999999999</c:v>
                </c:pt>
                <c:pt idx="13821">
                  <c:v>22.972560000000001</c:v>
                </c:pt>
                <c:pt idx="13822">
                  <c:v>22.990079999999999</c:v>
                </c:pt>
                <c:pt idx="13823">
                  <c:v>22.987960000000001</c:v>
                </c:pt>
                <c:pt idx="13824">
                  <c:v>22.92821</c:v>
                </c:pt>
                <c:pt idx="13825">
                  <c:v>22.970189999999999</c:v>
                </c:pt>
                <c:pt idx="13826">
                  <c:v>23.000430000000001</c:v>
                </c:pt>
                <c:pt idx="13827">
                  <c:v>22.975349999999999</c:v>
                </c:pt>
                <c:pt idx="13828">
                  <c:v>22.894539999999999</c:v>
                </c:pt>
                <c:pt idx="13829">
                  <c:v>22.94014</c:v>
                </c:pt>
                <c:pt idx="13830">
                  <c:v>22.88363</c:v>
                </c:pt>
                <c:pt idx="13831">
                  <c:v>22.927420000000001</c:v>
                </c:pt>
                <c:pt idx="13832">
                  <c:v>22.952780000000001</c:v>
                </c:pt>
                <c:pt idx="13833">
                  <c:v>22.93263</c:v>
                </c:pt>
                <c:pt idx="13834">
                  <c:v>22.995760000000001</c:v>
                </c:pt>
                <c:pt idx="13835">
                  <c:v>22.948989999999998</c:v>
                </c:pt>
                <c:pt idx="13836">
                  <c:v>22.9573</c:v>
                </c:pt>
                <c:pt idx="13837">
                  <c:v>22.947900000000001</c:v>
                </c:pt>
                <c:pt idx="13838">
                  <c:v>23.0227</c:v>
                </c:pt>
                <c:pt idx="13839">
                  <c:v>23.043220000000002</c:v>
                </c:pt>
                <c:pt idx="13840">
                  <c:v>22.95346</c:v>
                </c:pt>
                <c:pt idx="13841">
                  <c:v>22.961960000000001</c:v>
                </c:pt>
                <c:pt idx="13842">
                  <c:v>22.96152</c:v>
                </c:pt>
                <c:pt idx="13843">
                  <c:v>22.987290000000002</c:v>
                </c:pt>
                <c:pt idx="13844">
                  <c:v>22.951059999999998</c:v>
                </c:pt>
                <c:pt idx="13845">
                  <c:v>22.95213</c:v>
                </c:pt>
                <c:pt idx="13846">
                  <c:v>23.001370000000001</c:v>
                </c:pt>
                <c:pt idx="13847">
                  <c:v>22.980879999999999</c:v>
                </c:pt>
                <c:pt idx="13848">
                  <c:v>22.96527</c:v>
                </c:pt>
                <c:pt idx="13849">
                  <c:v>22.966290000000001</c:v>
                </c:pt>
                <c:pt idx="13850">
                  <c:v>22.939029999999999</c:v>
                </c:pt>
                <c:pt idx="13851">
                  <c:v>23.039480000000001</c:v>
                </c:pt>
                <c:pt idx="13852">
                  <c:v>22.93769</c:v>
                </c:pt>
                <c:pt idx="13853">
                  <c:v>22.977740000000001</c:v>
                </c:pt>
                <c:pt idx="13854">
                  <c:v>22.93188</c:v>
                </c:pt>
                <c:pt idx="13855">
                  <c:v>22.946539999999999</c:v>
                </c:pt>
                <c:pt idx="13856">
                  <c:v>22.908580000000001</c:v>
                </c:pt>
                <c:pt idx="13857">
                  <c:v>22.975149999999999</c:v>
                </c:pt>
                <c:pt idx="13858">
                  <c:v>23.003160000000001</c:v>
                </c:pt>
                <c:pt idx="13859">
                  <c:v>22.942959999999999</c:v>
                </c:pt>
                <c:pt idx="13860">
                  <c:v>22.967009999999998</c:v>
                </c:pt>
                <c:pt idx="13861">
                  <c:v>22.921949999999999</c:v>
                </c:pt>
                <c:pt idx="13862">
                  <c:v>23.007919999999999</c:v>
                </c:pt>
                <c:pt idx="13863">
                  <c:v>22.99126</c:v>
                </c:pt>
                <c:pt idx="13864">
                  <c:v>22.96622</c:v>
                </c:pt>
                <c:pt idx="13865">
                  <c:v>22.96142</c:v>
                </c:pt>
                <c:pt idx="13866">
                  <c:v>22.913959999999999</c:v>
                </c:pt>
                <c:pt idx="13867">
                  <c:v>22.881810000000002</c:v>
                </c:pt>
                <c:pt idx="13868">
                  <c:v>22.960640000000001</c:v>
                </c:pt>
                <c:pt idx="13869">
                  <c:v>22.920760000000001</c:v>
                </c:pt>
                <c:pt idx="13870">
                  <c:v>22.942170000000001</c:v>
                </c:pt>
                <c:pt idx="13871">
                  <c:v>22.937560000000001</c:v>
                </c:pt>
                <c:pt idx="13872">
                  <c:v>22.974740000000001</c:v>
                </c:pt>
                <c:pt idx="13873">
                  <c:v>22.971810000000001</c:v>
                </c:pt>
                <c:pt idx="13874">
                  <c:v>22.884969999999999</c:v>
                </c:pt>
                <c:pt idx="13875">
                  <c:v>22.864129999999999</c:v>
                </c:pt>
                <c:pt idx="13876">
                  <c:v>22.93318</c:v>
                </c:pt>
                <c:pt idx="13877">
                  <c:v>22.987770000000001</c:v>
                </c:pt>
                <c:pt idx="13878">
                  <c:v>22.94387</c:v>
                </c:pt>
                <c:pt idx="13879">
                  <c:v>22.978529999999999</c:v>
                </c:pt>
                <c:pt idx="13880">
                  <c:v>22.98864</c:v>
                </c:pt>
                <c:pt idx="13881">
                  <c:v>22.955030000000001</c:v>
                </c:pt>
                <c:pt idx="13882">
                  <c:v>22.970800000000001</c:v>
                </c:pt>
                <c:pt idx="13883">
                  <c:v>23.020199999999999</c:v>
                </c:pt>
                <c:pt idx="13884">
                  <c:v>22.946059999999999</c:v>
                </c:pt>
                <c:pt idx="13885">
                  <c:v>22.9664</c:v>
                </c:pt>
                <c:pt idx="13886">
                  <c:v>22.981349999999999</c:v>
                </c:pt>
                <c:pt idx="13887">
                  <c:v>22.979769999999998</c:v>
                </c:pt>
                <c:pt idx="13888">
                  <c:v>22.949010000000001</c:v>
                </c:pt>
                <c:pt idx="13889">
                  <c:v>22.967020000000002</c:v>
                </c:pt>
                <c:pt idx="13890">
                  <c:v>22.869309999999999</c:v>
                </c:pt>
                <c:pt idx="13891">
                  <c:v>22.926100000000002</c:v>
                </c:pt>
                <c:pt idx="13892">
                  <c:v>22.960629999999998</c:v>
                </c:pt>
                <c:pt idx="13893">
                  <c:v>22.92961</c:v>
                </c:pt>
                <c:pt idx="13894">
                  <c:v>22.953420000000001</c:v>
                </c:pt>
                <c:pt idx="13895">
                  <c:v>22.907730000000001</c:v>
                </c:pt>
                <c:pt idx="13896">
                  <c:v>22.91328</c:v>
                </c:pt>
                <c:pt idx="13897">
                  <c:v>22.90361</c:v>
                </c:pt>
                <c:pt idx="13898">
                  <c:v>22.903649999999999</c:v>
                </c:pt>
                <c:pt idx="13899">
                  <c:v>22.851980000000001</c:v>
                </c:pt>
                <c:pt idx="13900">
                  <c:v>22.858080000000001</c:v>
                </c:pt>
                <c:pt idx="13901">
                  <c:v>22.913430000000002</c:v>
                </c:pt>
                <c:pt idx="13902">
                  <c:v>22.933579999999999</c:v>
                </c:pt>
                <c:pt idx="13903">
                  <c:v>22.958739999999999</c:v>
                </c:pt>
                <c:pt idx="13904">
                  <c:v>22.916029999999999</c:v>
                </c:pt>
                <c:pt idx="13905">
                  <c:v>22.880050000000001</c:v>
                </c:pt>
                <c:pt idx="13906">
                  <c:v>22.902360000000002</c:v>
                </c:pt>
                <c:pt idx="13907">
                  <c:v>22.899750000000001</c:v>
                </c:pt>
                <c:pt idx="13908">
                  <c:v>22.938310000000001</c:v>
                </c:pt>
                <c:pt idx="13909">
                  <c:v>22.916869999999999</c:v>
                </c:pt>
                <c:pt idx="13910">
                  <c:v>22.933070000000001</c:v>
                </c:pt>
                <c:pt idx="13911">
                  <c:v>22.897259999999999</c:v>
                </c:pt>
                <c:pt idx="13912">
                  <c:v>22.96536</c:v>
                </c:pt>
                <c:pt idx="13913">
                  <c:v>22.934750000000001</c:v>
                </c:pt>
                <c:pt idx="13914">
                  <c:v>22.899560000000001</c:v>
                </c:pt>
                <c:pt idx="13915">
                  <c:v>22.962289999999999</c:v>
                </c:pt>
                <c:pt idx="13916">
                  <c:v>22.975059999999999</c:v>
                </c:pt>
                <c:pt idx="13917">
                  <c:v>23.027709999999999</c:v>
                </c:pt>
                <c:pt idx="13918">
                  <c:v>22.990349999999999</c:v>
                </c:pt>
                <c:pt idx="13919">
                  <c:v>22.97109</c:v>
                </c:pt>
                <c:pt idx="13920">
                  <c:v>22.971720000000001</c:v>
                </c:pt>
                <c:pt idx="13921">
                  <c:v>22.952249999999999</c:v>
                </c:pt>
                <c:pt idx="13922">
                  <c:v>23.031510000000001</c:v>
                </c:pt>
                <c:pt idx="13923">
                  <c:v>22.9559</c:v>
                </c:pt>
                <c:pt idx="13924">
                  <c:v>22.967479999999998</c:v>
                </c:pt>
                <c:pt idx="13925">
                  <c:v>22.94116</c:v>
                </c:pt>
                <c:pt idx="13926">
                  <c:v>22.884509999999999</c:v>
                </c:pt>
                <c:pt idx="13927">
                  <c:v>22.935680000000001</c:v>
                </c:pt>
                <c:pt idx="13928">
                  <c:v>22.9008</c:v>
                </c:pt>
                <c:pt idx="13929">
                  <c:v>22.933160000000001</c:v>
                </c:pt>
                <c:pt idx="13930">
                  <c:v>22.925280000000001</c:v>
                </c:pt>
                <c:pt idx="13931">
                  <c:v>22.874079999999999</c:v>
                </c:pt>
                <c:pt idx="13932">
                  <c:v>22.941960000000002</c:v>
                </c:pt>
                <c:pt idx="13933">
                  <c:v>22.89921</c:v>
                </c:pt>
                <c:pt idx="13934">
                  <c:v>22.902740000000001</c:v>
                </c:pt>
                <c:pt idx="13935">
                  <c:v>22.868670000000002</c:v>
                </c:pt>
                <c:pt idx="13936">
                  <c:v>22.923300000000001</c:v>
                </c:pt>
                <c:pt idx="13937">
                  <c:v>22.85848</c:v>
                </c:pt>
                <c:pt idx="13938">
                  <c:v>22.855519999999999</c:v>
                </c:pt>
                <c:pt idx="13939">
                  <c:v>22.903590000000001</c:v>
                </c:pt>
                <c:pt idx="13940">
                  <c:v>22.9377</c:v>
                </c:pt>
                <c:pt idx="13941">
                  <c:v>23.005230000000001</c:v>
                </c:pt>
                <c:pt idx="13942">
                  <c:v>22.982800000000001</c:v>
                </c:pt>
                <c:pt idx="13943">
                  <c:v>23.032409999999999</c:v>
                </c:pt>
                <c:pt idx="13944">
                  <c:v>23.08681</c:v>
                </c:pt>
                <c:pt idx="13945">
                  <c:v>22.988330000000001</c:v>
                </c:pt>
                <c:pt idx="13946">
                  <c:v>22.930800000000001</c:v>
                </c:pt>
                <c:pt idx="13947">
                  <c:v>22.9087</c:v>
                </c:pt>
                <c:pt idx="13948">
                  <c:v>22.937740000000002</c:v>
                </c:pt>
                <c:pt idx="13949">
                  <c:v>22.962879999999998</c:v>
                </c:pt>
                <c:pt idx="13950">
                  <c:v>22.949359999999999</c:v>
                </c:pt>
                <c:pt idx="13951">
                  <c:v>22.98395</c:v>
                </c:pt>
                <c:pt idx="13952">
                  <c:v>22.984459999999999</c:v>
                </c:pt>
                <c:pt idx="13953">
                  <c:v>23.010719999999999</c:v>
                </c:pt>
                <c:pt idx="13954">
                  <c:v>22.936109999999999</c:v>
                </c:pt>
                <c:pt idx="13955">
                  <c:v>22.910920000000001</c:v>
                </c:pt>
                <c:pt idx="13956">
                  <c:v>22.921779999999998</c:v>
                </c:pt>
                <c:pt idx="13957">
                  <c:v>22.95814</c:v>
                </c:pt>
                <c:pt idx="13958">
                  <c:v>22.938639999999999</c:v>
                </c:pt>
                <c:pt idx="13959">
                  <c:v>22.941680000000002</c:v>
                </c:pt>
                <c:pt idx="13960">
                  <c:v>22.939050000000002</c:v>
                </c:pt>
                <c:pt idx="13961">
                  <c:v>22.919789999999999</c:v>
                </c:pt>
                <c:pt idx="13962">
                  <c:v>22.943739999999998</c:v>
                </c:pt>
                <c:pt idx="13963">
                  <c:v>22.980519999999999</c:v>
                </c:pt>
                <c:pt idx="13964">
                  <c:v>22.987130000000001</c:v>
                </c:pt>
                <c:pt idx="13965">
                  <c:v>22.9343</c:v>
                </c:pt>
                <c:pt idx="13966">
                  <c:v>22.938829999999999</c:v>
                </c:pt>
                <c:pt idx="13967">
                  <c:v>22.902000000000001</c:v>
                </c:pt>
                <c:pt idx="13968">
                  <c:v>22.932359999999999</c:v>
                </c:pt>
                <c:pt idx="13969">
                  <c:v>22.984719999999999</c:v>
                </c:pt>
                <c:pt idx="13970">
                  <c:v>22.995439999999999</c:v>
                </c:pt>
                <c:pt idx="13971">
                  <c:v>22.994430000000001</c:v>
                </c:pt>
                <c:pt idx="13972">
                  <c:v>22.938479999999998</c:v>
                </c:pt>
                <c:pt idx="13973">
                  <c:v>22.990649999999999</c:v>
                </c:pt>
                <c:pt idx="13974">
                  <c:v>22.97241</c:v>
                </c:pt>
                <c:pt idx="13975">
                  <c:v>22.921060000000001</c:v>
                </c:pt>
                <c:pt idx="13976">
                  <c:v>22.950340000000001</c:v>
                </c:pt>
                <c:pt idx="13977">
                  <c:v>22.98415</c:v>
                </c:pt>
                <c:pt idx="13978">
                  <c:v>22.97165</c:v>
                </c:pt>
                <c:pt idx="13979">
                  <c:v>23.011189999999999</c:v>
                </c:pt>
                <c:pt idx="13980">
                  <c:v>22.954280000000001</c:v>
                </c:pt>
                <c:pt idx="13981">
                  <c:v>22.965789999999998</c:v>
                </c:pt>
                <c:pt idx="13982">
                  <c:v>22.973459999999999</c:v>
                </c:pt>
                <c:pt idx="13983">
                  <c:v>22.984310000000001</c:v>
                </c:pt>
                <c:pt idx="13984">
                  <c:v>22.98855</c:v>
                </c:pt>
                <c:pt idx="13985">
                  <c:v>22.932590000000001</c:v>
                </c:pt>
                <c:pt idx="13986">
                  <c:v>22.90597</c:v>
                </c:pt>
                <c:pt idx="13987">
                  <c:v>22.971450000000001</c:v>
                </c:pt>
                <c:pt idx="13988">
                  <c:v>22.994019999999999</c:v>
                </c:pt>
                <c:pt idx="13989">
                  <c:v>22.998249999999999</c:v>
                </c:pt>
                <c:pt idx="13990">
                  <c:v>23.00562</c:v>
                </c:pt>
                <c:pt idx="13991">
                  <c:v>23.044730000000001</c:v>
                </c:pt>
                <c:pt idx="13992">
                  <c:v>22.98132</c:v>
                </c:pt>
                <c:pt idx="13993">
                  <c:v>22.99248</c:v>
                </c:pt>
                <c:pt idx="13994">
                  <c:v>23.023949999999999</c:v>
                </c:pt>
                <c:pt idx="13995">
                  <c:v>22.998609999999999</c:v>
                </c:pt>
                <c:pt idx="13996">
                  <c:v>22.97174</c:v>
                </c:pt>
                <c:pt idx="13997">
                  <c:v>23.028189999999999</c:v>
                </c:pt>
                <c:pt idx="13998">
                  <c:v>22.921679999999999</c:v>
                </c:pt>
                <c:pt idx="13999">
                  <c:v>22.98789</c:v>
                </c:pt>
                <c:pt idx="14000">
                  <c:v>22.936039999999998</c:v>
                </c:pt>
                <c:pt idx="14001">
                  <c:v>22.91771</c:v>
                </c:pt>
                <c:pt idx="14002">
                  <c:v>22.931450000000002</c:v>
                </c:pt>
                <c:pt idx="14003">
                  <c:v>22.91236</c:v>
                </c:pt>
                <c:pt idx="14004">
                  <c:v>22.989570000000001</c:v>
                </c:pt>
                <c:pt idx="14005">
                  <c:v>22.987079999999999</c:v>
                </c:pt>
                <c:pt idx="14006">
                  <c:v>22.951460000000001</c:v>
                </c:pt>
                <c:pt idx="14007">
                  <c:v>22.949819999999999</c:v>
                </c:pt>
                <c:pt idx="14008">
                  <c:v>22.90691</c:v>
                </c:pt>
                <c:pt idx="14009">
                  <c:v>22.970389999999998</c:v>
                </c:pt>
                <c:pt idx="14010">
                  <c:v>23.003270000000001</c:v>
                </c:pt>
                <c:pt idx="14011">
                  <c:v>22.955190000000002</c:v>
                </c:pt>
                <c:pt idx="14012">
                  <c:v>22.990580000000001</c:v>
                </c:pt>
                <c:pt idx="14013">
                  <c:v>22.99879</c:v>
                </c:pt>
                <c:pt idx="14014">
                  <c:v>22.915759999999999</c:v>
                </c:pt>
                <c:pt idx="14015">
                  <c:v>22.933489999999999</c:v>
                </c:pt>
                <c:pt idx="14016">
                  <c:v>22.936599999999999</c:v>
                </c:pt>
                <c:pt idx="14017">
                  <c:v>22.949059999999999</c:v>
                </c:pt>
                <c:pt idx="14018">
                  <c:v>22.928270000000001</c:v>
                </c:pt>
                <c:pt idx="14019">
                  <c:v>22.953720000000001</c:v>
                </c:pt>
                <c:pt idx="14020">
                  <c:v>23.023859999999999</c:v>
                </c:pt>
                <c:pt idx="14021">
                  <c:v>23.013580000000001</c:v>
                </c:pt>
                <c:pt idx="14022">
                  <c:v>22.959599999999998</c:v>
                </c:pt>
                <c:pt idx="14023">
                  <c:v>22.935500000000001</c:v>
                </c:pt>
                <c:pt idx="14024">
                  <c:v>22.958939999999998</c:v>
                </c:pt>
                <c:pt idx="14025">
                  <c:v>22.95007</c:v>
                </c:pt>
                <c:pt idx="14026">
                  <c:v>22.939769999999999</c:v>
                </c:pt>
                <c:pt idx="14027">
                  <c:v>22.952739999999999</c:v>
                </c:pt>
                <c:pt idx="14028">
                  <c:v>22.92324</c:v>
                </c:pt>
                <c:pt idx="14029">
                  <c:v>22.950469999999999</c:v>
                </c:pt>
                <c:pt idx="14030">
                  <c:v>22.98714</c:v>
                </c:pt>
                <c:pt idx="14031">
                  <c:v>22.964040000000001</c:v>
                </c:pt>
                <c:pt idx="14032">
                  <c:v>22.961919999999999</c:v>
                </c:pt>
                <c:pt idx="14033">
                  <c:v>22.997620000000001</c:v>
                </c:pt>
                <c:pt idx="14034">
                  <c:v>22.96827</c:v>
                </c:pt>
                <c:pt idx="14035">
                  <c:v>23.04308</c:v>
                </c:pt>
                <c:pt idx="14036">
                  <c:v>23.012969999999999</c:v>
                </c:pt>
                <c:pt idx="14037">
                  <c:v>23.00863</c:v>
                </c:pt>
                <c:pt idx="14038">
                  <c:v>22.987259999999999</c:v>
                </c:pt>
                <c:pt idx="14039">
                  <c:v>23.020289999999999</c:v>
                </c:pt>
                <c:pt idx="14040">
                  <c:v>22.99025</c:v>
                </c:pt>
                <c:pt idx="14041">
                  <c:v>23.00264</c:v>
                </c:pt>
                <c:pt idx="14042">
                  <c:v>22.990870000000001</c:v>
                </c:pt>
                <c:pt idx="14043">
                  <c:v>22.980509999999999</c:v>
                </c:pt>
                <c:pt idx="14044">
                  <c:v>22.986820000000002</c:v>
                </c:pt>
                <c:pt idx="14045">
                  <c:v>23.012309999999999</c:v>
                </c:pt>
                <c:pt idx="14046">
                  <c:v>23.006769999999999</c:v>
                </c:pt>
                <c:pt idx="14047">
                  <c:v>22.987220000000001</c:v>
                </c:pt>
                <c:pt idx="14048">
                  <c:v>22.95635</c:v>
                </c:pt>
                <c:pt idx="14049">
                  <c:v>22.90428</c:v>
                </c:pt>
                <c:pt idx="14050">
                  <c:v>22.970580000000002</c:v>
                </c:pt>
                <c:pt idx="14051">
                  <c:v>23.024930000000001</c:v>
                </c:pt>
                <c:pt idx="14052">
                  <c:v>22.938880000000001</c:v>
                </c:pt>
                <c:pt idx="14053">
                  <c:v>22.93919</c:v>
                </c:pt>
                <c:pt idx="14054">
                  <c:v>22.902049999999999</c:v>
                </c:pt>
                <c:pt idx="14055">
                  <c:v>22.926629999999999</c:v>
                </c:pt>
                <c:pt idx="14056">
                  <c:v>22.905519999999999</c:v>
                </c:pt>
                <c:pt idx="14057">
                  <c:v>22.916599999999999</c:v>
                </c:pt>
                <c:pt idx="14058">
                  <c:v>22.94332</c:v>
                </c:pt>
                <c:pt idx="14059">
                  <c:v>22.893920000000001</c:v>
                </c:pt>
                <c:pt idx="14060">
                  <c:v>22.893920000000001</c:v>
                </c:pt>
                <c:pt idx="14061">
                  <c:v>22.901140000000002</c:v>
                </c:pt>
                <c:pt idx="14062">
                  <c:v>22.91555</c:v>
                </c:pt>
                <c:pt idx="14063">
                  <c:v>22.912109999999998</c:v>
                </c:pt>
                <c:pt idx="14064">
                  <c:v>22.973780000000001</c:v>
                </c:pt>
                <c:pt idx="14065">
                  <c:v>22.983540000000001</c:v>
                </c:pt>
                <c:pt idx="14066">
                  <c:v>22.994299999999999</c:v>
                </c:pt>
                <c:pt idx="14067">
                  <c:v>22.972819999999999</c:v>
                </c:pt>
                <c:pt idx="14068">
                  <c:v>22.960180000000001</c:v>
                </c:pt>
                <c:pt idx="14069">
                  <c:v>22.963640000000002</c:v>
                </c:pt>
                <c:pt idx="14070">
                  <c:v>22.930969999999999</c:v>
                </c:pt>
                <c:pt idx="14071">
                  <c:v>22.996500000000001</c:v>
                </c:pt>
                <c:pt idx="14072">
                  <c:v>22.96856</c:v>
                </c:pt>
                <c:pt idx="14073">
                  <c:v>22.94781</c:v>
                </c:pt>
                <c:pt idx="14074">
                  <c:v>22.990760000000002</c:v>
                </c:pt>
                <c:pt idx="14075">
                  <c:v>22.95844</c:v>
                </c:pt>
                <c:pt idx="14076">
                  <c:v>22.996449999999999</c:v>
                </c:pt>
                <c:pt idx="14077">
                  <c:v>22.940709999999999</c:v>
                </c:pt>
                <c:pt idx="14078">
                  <c:v>22.95879</c:v>
                </c:pt>
                <c:pt idx="14079">
                  <c:v>22.9254</c:v>
                </c:pt>
                <c:pt idx="14080">
                  <c:v>22.975449999999999</c:v>
                </c:pt>
                <c:pt idx="14081">
                  <c:v>23.002780000000001</c:v>
                </c:pt>
                <c:pt idx="14082">
                  <c:v>22.965330000000002</c:v>
                </c:pt>
                <c:pt idx="14083">
                  <c:v>23.02862</c:v>
                </c:pt>
                <c:pt idx="14084">
                  <c:v>23.028120000000001</c:v>
                </c:pt>
                <c:pt idx="14085">
                  <c:v>23.028690000000001</c:v>
                </c:pt>
                <c:pt idx="14086">
                  <c:v>23.0291</c:v>
                </c:pt>
                <c:pt idx="14087">
                  <c:v>23.023040000000002</c:v>
                </c:pt>
                <c:pt idx="14088">
                  <c:v>23.000070000000001</c:v>
                </c:pt>
                <c:pt idx="14089">
                  <c:v>22.99005</c:v>
                </c:pt>
                <c:pt idx="14090">
                  <c:v>22.969629999999999</c:v>
                </c:pt>
                <c:pt idx="14091">
                  <c:v>23.03248</c:v>
                </c:pt>
                <c:pt idx="14092">
                  <c:v>23.018910000000002</c:v>
                </c:pt>
                <c:pt idx="14093">
                  <c:v>23.023350000000001</c:v>
                </c:pt>
                <c:pt idx="14094">
                  <c:v>22.96021</c:v>
                </c:pt>
                <c:pt idx="14095">
                  <c:v>22.949480000000001</c:v>
                </c:pt>
                <c:pt idx="14096">
                  <c:v>22.997219999999999</c:v>
                </c:pt>
                <c:pt idx="14097">
                  <c:v>23.01538</c:v>
                </c:pt>
                <c:pt idx="14098">
                  <c:v>22.999849999999999</c:v>
                </c:pt>
                <c:pt idx="14099">
                  <c:v>22.877120000000001</c:v>
                </c:pt>
                <c:pt idx="14100">
                  <c:v>22.90184</c:v>
                </c:pt>
                <c:pt idx="14101">
                  <c:v>22.930129999999998</c:v>
                </c:pt>
                <c:pt idx="14102">
                  <c:v>22.885000000000002</c:v>
                </c:pt>
                <c:pt idx="14103">
                  <c:v>22.900600000000001</c:v>
                </c:pt>
                <c:pt idx="14104">
                  <c:v>22.995550000000001</c:v>
                </c:pt>
                <c:pt idx="14105">
                  <c:v>22.94183</c:v>
                </c:pt>
                <c:pt idx="14106">
                  <c:v>22.945039999999999</c:v>
                </c:pt>
                <c:pt idx="14107">
                  <c:v>22.940809999999999</c:v>
                </c:pt>
                <c:pt idx="14108">
                  <c:v>22.914059999999999</c:v>
                </c:pt>
                <c:pt idx="14109">
                  <c:v>22.94519</c:v>
                </c:pt>
                <c:pt idx="14110">
                  <c:v>22.966449999999998</c:v>
                </c:pt>
                <c:pt idx="14111">
                  <c:v>22.916239999999998</c:v>
                </c:pt>
                <c:pt idx="14112">
                  <c:v>22.999739999999999</c:v>
                </c:pt>
                <c:pt idx="14113">
                  <c:v>22.86702</c:v>
                </c:pt>
                <c:pt idx="14114">
                  <c:v>22.96227</c:v>
                </c:pt>
                <c:pt idx="14115">
                  <c:v>22.8642</c:v>
                </c:pt>
                <c:pt idx="14116">
                  <c:v>22.938289999999999</c:v>
                </c:pt>
                <c:pt idx="14117">
                  <c:v>22.924060000000001</c:v>
                </c:pt>
                <c:pt idx="14118">
                  <c:v>22.9694</c:v>
                </c:pt>
                <c:pt idx="14119">
                  <c:v>22.877120000000001</c:v>
                </c:pt>
                <c:pt idx="14120">
                  <c:v>22.910270000000001</c:v>
                </c:pt>
                <c:pt idx="14121">
                  <c:v>22.940239999999999</c:v>
                </c:pt>
                <c:pt idx="14122">
                  <c:v>22.9819</c:v>
                </c:pt>
                <c:pt idx="14123">
                  <c:v>22.994199999999999</c:v>
                </c:pt>
                <c:pt idx="14124">
                  <c:v>22.93074</c:v>
                </c:pt>
                <c:pt idx="14125">
                  <c:v>22.89705</c:v>
                </c:pt>
                <c:pt idx="14126">
                  <c:v>22.912659999999999</c:v>
                </c:pt>
                <c:pt idx="14127">
                  <c:v>22.95298</c:v>
                </c:pt>
                <c:pt idx="14128">
                  <c:v>22.956199999999999</c:v>
                </c:pt>
                <c:pt idx="14129">
                  <c:v>22.917310000000001</c:v>
                </c:pt>
                <c:pt idx="14130">
                  <c:v>22.994389999999999</c:v>
                </c:pt>
                <c:pt idx="14131">
                  <c:v>22.946549999999998</c:v>
                </c:pt>
                <c:pt idx="14132">
                  <c:v>22.940090000000001</c:v>
                </c:pt>
                <c:pt idx="14133">
                  <c:v>22.92229</c:v>
                </c:pt>
                <c:pt idx="14134">
                  <c:v>22.873830000000002</c:v>
                </c:pt>
                <c:pt idx="14135">
                  <c:v>22.92258</c:v>
                </c:pt>
                <c:pt idx="14136">
                  <c:v>22.97935</c:v>
                </c:pt>
                <c:pt idx="14137">
                  <c:v>22.977599999999999</c:v>
                </c:pt>
                <c:pt idx="14138">
                  <c:v>22.97739</c:v>
                </c:pt>
                <c:pt idx="14139">
                  <c:v>22.984100000000002</c:v>
                </c:pt>
                <c:pt idx="14140">
                  <c:v>22.90269</c:v>
                </c:pt>
                <c:pt idx="14141">
                  <c:v>22.940860000000001</c:v>
                </c:pt>
                <c:pt idx="14142">
                  <c:v>22.985440000000001</c:v>
                </c:pt>
                <c:pt idx="14143">
                  <c:v>22.959489999999999</c:v>
                </c:pt>
                <c:pt idx="14144">
                  <c:v>22.928070000000002</c:v>
                </c:pt>
                <c:pt idx="14145">
                  <c:v>22.922519999999999</c:v>
                </c:pt>
                <c:pt idx="14146">
                  <c:v>22.946750000000002</c:v>
                </c:pt>
                <c:pt idx="14147">
                  <c:v>22.958549999999999</c:v>
                </c:pt>
                <c:pt idx="14148">
                  <c:v>22.873940000000001</c:v>
                </c:pt>
                <c:pt idx="14149">
                  <c:v>22.955690000000001</c:v>
                </c:pt>
                <c:pt idx="14150">
                  <c:v>22.95609</c:v>
                </c:pt>
                <c:pt idx="14151">
                  <c:v>22.973849999999999</c:v>
                </c:pt>
                <c:pt idx="14152">
                  <c:v>22.888089999999998</c:v>
                </c:pt>
                <c:pt idx="14153">
                  <c:v>22.925070000000002</c:v>
                </c:pt>
                <c:pt idx="14154">
                  <c:v>22.931709999999999</c:v>
                </c:pt>
                <c:pt idx="14155">
                  <c:v>22.94228</c:v>
                </c:pt>
                <c:pt idx="14156">
                  <c:v>22.966049999999999</c:v>
                </c:pt>
                <c:pt idx="14157">
                  <c:v>22.968910000000001</c:v>
                </c:pt>
                <c:pt idx="14158">
                  <c:v>22.9483</c:v>
                </c:pt>
                <c:pt idx="14159">
                  <c:v>22.980969999999999</c:v>
                </c:pt>
                <c:pt idx="14160">
                  <c:v>22.977499999999999</c:v>
                </c:pt>
                <c:pt idx="14161">
                  <c:v>22.978149999999999</c:v>
                </c:pt>
                <c:pt idx="14162">
                  <c:v>22.956990000000001</c:v>
                </c:pt>
                <c:pt idx="14163">
                  <c:v>22.96641</c:v>
                </c:pt>
                <c:pt idx="14164">
                  <c:v>22.974769999999999</c:v>
                </c:pt>
                <c:pt idx="14165">
                  <c:v>22.93103</c:v>
                </c:pt>
                <c:pt idx="14166">
                  <c:v>22.927769999999999</c:v>
                </c:pt>
                <c:pt idx="14167">
                  <c:v>22.97429</c:v>
                </c:pt>
                <c:pt idx="14168">
                  <c:v>22.812149999999999</c:v>
                </c:pt>
                <c:pt idx="14169">
                  <c:v>22.79721</c:v>
                </c:pt>
                <c:pt idx="14170">
                  <c:v>22.900179999999999</c:v>
                </c:pt>
                <c:pt idx="14171">
                  <c:v>22.960850000000001</c:v>
                </c:pt>
                <c:pt idx="14172">
                  <c:v>22.90221</c:v>
                </c:pt>
                <c:pt idx="14173">
                  <c:v>22.944400000000002</c:v>
                </c:pt>
                <c:pt idx="14174">
                  <c:v>22.93347</c:v>
                </c:pt>
                <c:pt idx="14175">
                  <c:v>22.940619999999999</c:v>
                </c:pt>
                <c:pt idx="14176">
                  <c:v>23.019580000000001</c:v>
                </c:pt>
                <c:pt idx="14177">
                  <c:v>22.977450000000001</c:v>
                </c:pt>
                <c:pt idx="14178">
                  <c:v>22.97598</c:v>
                </c:pt>
                <c:pt idx="14179">
                  <c:v>22.969370000000001</c:v>
                </c:pt>
                <c:pt idx="14180">
                  <c:v>22.91086</c:v>
                </c:pt>
                <c:pt idx="14181">
                  <c:v>23.003520000000002</c:v>
                </c:pt>
                <c:pt idx="14182">
                  <c:v>22.982970000000002</c:v>
                </c:pt>
                <c:pt idx="14183">
                  <c:v>22.94444</c:v>
                </c:pt>
                <c:pt idx="14184">
                  <c:v>22.980920000000001</c:v>
                </c:pt>
                <c:pt idx="14185">
                  <c:v>22.946680000000001</c:v>
                </c:pt>
                <c:pt idx="14186">
                  <c:v>22.961379999999998</c:v>
                </c:pt>
                <c:pt idx="14187">
                  <c:v>22.94538</c:v>
                </c:pt>
                <c:pt idx="14188">
                  <c:v>22.97297</c:v>
                </c:pt>
                <c:pt idx="14189">
                  <c:v>22.986080000000001</c:v>
                </c:pt>
                <c:pt idx="14190">
                  <c:v>22.912240000000001</c:v>
                </c:pt>
                <c:pt idx="14191">
                  <c:v>22.868390000000002</c:v>
                </c:pt>
                <c:pt idx="14192">
                  <c:v>22.936140000000002</c:v>
                </c:pt>
                <c:pt idx="14193">
                  <c:v>22.952000000000002</c:v>
                </c:pt>
                <c:pt idx="14194">
                  <c:v>22.86919</c:v>
                </c:pt>
                <c:pt idx="14195">
                  <c:v>22.876709999999999</c:v>
                </c:pt>
                <c:pt idx="14196">
                  <c:v>22.835899999999999</c:v>
                </c:pt>
                <c:pt idx="14197">
                  <c:v>22.88298</c:v>
                </c:pt>
                <c:pt idx="14198">
                  <c:v>22.919080000000001</c:v>
                </c:pt>
                <c:pt idx="14199">
                  <c:v>22.92108</c:v>
                </c:pt>
                <c:pt idx="14200">
                  <c:v>22.980340000000002</c:v>
                </c:pt>
                <c:pt idx="14201">
                  <c:v>22.927969999999998</c:v>
                </c:pt>
                <c:pt idx="14202">
                  <c:v>22.91891</c:v>
                </c:pt>
                <c:pt idx="14203">
                  <c:v>22.924209999999999</c:v>
                </c:pt>
                <c:pt idx="14204">
                  <c:v>22.877960000000002</c:v>
                </c:pt>
                <c:pt idx="14205">
                  <c:v>22.92699</c:v>
                </c:pt>
                <c:pt idx="14206">
                  <c:v>22.877590000000001</c:v>
                </c:pt>
                <c:pt idx="14207">
                  <c:v>22.879560000000001</c:v>
                </c:pt>
                <c:pt idx="14208">
                  <c:v>22.882989999999999</c:v>
                </c:pt>
                <c:pt idx="14209">
                  <c:v>23.022670000000002</c:v>
                </c:pt>
                <c:pt idx="14210">
                  <c:v>22.949850000000001</c:v>
                </c:pt>
                <c:pt idx="14211">
                  <c:v>22.932839999999999</c:v>
                </c:pt>
                <c:pt idx="14212">
                  <c:v>22.9131</c:v>
                </c:pt>
                <c:pt idx="14213">
                  <c:v>22.91113</c:v>
                </c:pt>
                <c:pt idx="14214">
                  <c:v>22.94501</c:v>
                </c:pt>
                <c:pt idx="14215">
                  <c:v>22.94201</c:v>
                </c:pt>
                <c:pt idx="14216">
                  <c:v>22.95</c:v>
                </c:pt>
                <c:pt idx="14217">
                  <c:v>22.964369999999999</c:v>
                </c:pt>
                <c:pt idx="14218">
                  <c:v>22.934619999999999</c:v>
                </c:pt>
                <c:pt idx="14219">
                  <c:v>22.94021</c:v>
                </c:pt>
                <c:pt idx="14220">
                  <c:v>22.983080000000001</c:v>
                </c:pt>
                <c:pt idx="14221">
                  <c:v>22.916509999999999</c:v>
                </c:pt>
                <c:pt idx="14222">
                  <c:v>22.97101</c:v>
                </c:pt>
                <c:pt idx="14223">
                  <c:v>22.955469999999998</c:v>
                </c:pt>
                <c:pt idx="14224">
                  <c:v>22.90184</c:v>
                </c:pt>
                <c:pt idx="14225">
                  <c:v>22.907499999999999</c:v>
                </c:pt>
                <c:pt idx="14226">
                  <c:v>22.885909999999999</c:v>
                </c:pt>
                <c:pt idx="14227">
                  <c:v>22.927879999999998</c:v>
                </c:pt>
                <c:pt idx="14228">
                  <c:v>22.931629999999998</c:v>
                </c:pt>
                <c:pt idx="14229">
                  <c:v>22.908460000000002</c:v>
                </c:pt>
                <c:pt idx="14230">
                  <c:v>22.897649999999999</c:v>
                </c:pt>
                <c:pt idx="14231">
                  <c:v>22.979369999999999</c:v>
                </c:pt>
                <c:pt idx="14232">
                  <c:v>22.943549999999998</c:v>
                </c:pt>
                <c:pt idx="14233">
                  <c:v>22.956309999999998</c:v>
                </c:pt>
                <c:pt idx="14234">
                  <c:v>22.965949999999999</c:v>
                </c:pt>
                <c:pt idx="14235">
                  <c:v>22.962689999999998</c:v>
                </c:pt>
                <c:pt idx="14236">
                  <c:v>22.939730000000001</c:v>
                </c:pt>
                <c:pt idx="14237">
                  <c:v>22.972329999999999</c:v>
                </c:pt>
                <c:pt idx="14238">
                  <c:v>22.970410000000001</c:v>
                </c:pt>
                <c:pt idx="14239">
                  <c:v>23.038399999999999</c:v>
                </c:pt>
                <c:pt idx="14240">
                  <c:v>22.955410000000001</c:v>
                </c:pt>
                <c:pt idx="14241">
                  <c:v>23.00949</c:v>
                </c:pt>
                <c:pt idx="14242">
                  <c:v>22.933240000000001</c:v>
                </c:pt>
                <c:pt idx="14243">
                  <c:v>22.93845</c:v>
                </c:pt>
                <c:pt idx="14244">
                  <c:v>22.98779</c:v>
                </c:pt>
                <c:pt idx="14245">
                  <c:v>23.013030000000001</c:v>
                </c:pt>
                <c:pt idx="14246">
                  <c:v>22.940950000000001</c:v>
                </c:pt>
                <c:pt idx="14247">
                  <c:v>22.963259999999998</c:v>
                </c:pt>
                <c:pt idx="14248">
                  <c:v>22.921990000000001</c:v>
                </c:pt>
                <c:pt idx="14249">
                  <c:v>22.985710000000001</c:v>
                </c:pt>
                <c:pt idx="14250">
                  <c:v>22.9526</c:v>
                </c:pt>
                <c:pt idx="14251">
                  <c:v>22.926939999999998</c:v>
                </c:pt>
                <c:pt idx="14252">
                  <c:v>22.899049999999999</c:v>
                </c:pt>
                <c:pt idx="14253">
                  <c:v>22.893509999999999</c:v>
                </c:pt>
                <c:pt idx="14254">
                  <c:v>22.945959999999999</c:v>
                </c:pt>
                <c:pt idx="14255">
                  <c:v>22.962679999999999</c:v>
                </c:pt>
                <c:pt idx="14256">
                  <c:v>22.972899999999999</c:v>
                </c:pt>
                <c:pt idx="14257">
                  <c:v>23.04063</c:v>
                </c:pt>
                <c:pt idx="14258">
                  <c:v>23.032219999999999</c:v>
                </c:pt>
                <c:pt idx="14259">
                  <c:v>22.972639999999998</c:v>
                </c:pt>
                <c:pt idx="14260">
                  <c:v>22.96658</c:v>
                </c:pt>
                <c:pt idx="14261">
                  <c:v>22.92578</c:v>
                </c:pt>
                <c:pt idx="14262">
                  <c:v>22.95852</c:v>
                </c:pt>
                <c:pt idx="14263">
                  <c:v>22.91573</c:v>
                </c:pt>
                <c:pt idx="14264">
                  <c:v>22.9877</c:v>
                </c:pt>
                <c:pt idx="14265">
                  <c:v>22.970839999999999</c:v>
                </c:pt>
                <c:pt idx="14266">
                  <c:v>22.99802</c:v>
                </c:pt>
                <c:pt idx="14267">
                  <c:v>22.970880000000001</c:v>
                </c:pt>
                <c:pt idx="14268">
                  <c:v>22.927800000000001</c:v>
                </c:pt>
                <c:pt idx="14269">
                  <c:v>22.936679999999999</c:v>
                </c:pt>
                <c:pt idx="14270">
                  <c:v>22.98329</c:v>
                </c:pt>
                <c:pt idx="14271">
                  <c:v>22.924189999999999</c:v>
                </c:pt>
                <c:pt idx="14272">
                  <c:v>22.878139999999998</c:v>
                </c:pt>
                <c:pt idx="14273">
                  <c:v>22.942630000000001</c:v>
                </c:pt>
                <c:pt idx="14274">
                  <c:v>22.894570000000002</c:v>
                </c:pt>
                <c:pt idx="14275">
                  <c:v>22.96039</c:v>
                </c:pt>
                <c:pt idx="14276">
                  <c:v>22.94013</c:v>
                </c:pt>
                <c:pt idx="14277">
                  <c:v>22.900780000000001</c:v>
                </c:pt>
                <c:pt idx="14278">
                  <c:v>22.908249999999999</c:v>
                </c:pt>
                <c:pt idx="14279">
                  <c:v>22.917919999999999</c:v>
                </c:pt>
                <c:pt idx="14280">
                  <c:v>22.957280000000001</c:v>
                </c:pt>
                <c:pt idx="14281">
                  <c:v>22.915659999999999</c:v>
                </c:pt>
                <c:pt idx="14282">
                  <c:v>22.90117</c:v>
                </c:pt>
                <c:pt idx="14283">
                  <c:v>22.95919</c:v>
                </c:pt>
                <c:pt idx="14284">
                  <c:v>22.90832</c:v>
                </c:pt>
                <c:pt idx="14285">
                  <c:v>22.939440000000001</c:v>
                </c:pt>
                <c:pt idx="14286">
                  <c:v>22.93214</c:v>
                </c:pt>
                <c:pt idx="14287">
                  <c:v>22.93637</c:v>
                </c:pt>
                <c:pt idx="14288">
                  <c:v>22.910340000000001</c:v>
                </c:pt>
                <c:pt idx="14289">
                  <c:v>22.933199999999999</c:v>
                </c:pt>
                <c:pt idx="14290">
                  <c:v>22.93674</c:v>
                </c:pt>
                <c:pt idx="14291">
                  <c:v>22.916340000000002</c:v>
                </c:pt>
                <c:pt idx="14292">
                  <c:v>22.885179999999998</c:v>
                </c:pt>
                <c:pt idx="14293">
                  <c:v>22.866109999999999</c:v>
                </c:pt>
                <c:pt idx="14294">
                  <c:v>22.923909999999999</c:v>
                </c:pt>
                <c:pt idx="14295">
                  <c:v>22.881060000000002</c:v>
                </c:pt>
                <c:pt idx="14296">
                  <c:v>22.896070000000002</c:v>
                </c:pt>
                <c:pt idx="14297">
                  <c:v>22.877040000000001</c:v>
                </c:pt>
                <c:pt idx="14298">
                  <c:v>22.88636</c:v>
                </c:pt>
                <c:pt idx="14299">
                  <c:v>22.92773</c:v>
                </c:pt>
                <c:pt idx="14300">
                  <c:v>22.970420000000001</c:v>
                </c:pt>
                <c:pt idx="14301">
                  <c:v>22.918669999999999</c:v>
                </c:pt>
                <c:pt idx="14302">
                  <c:v>22.949470000000002</c:v>
                </c:pt>
                <c:pt idx="14303">
                  <c:v>22.9254</c:v>
                </c:pt>
                <c:pt idx="14304">
                  <c:v>22.917529999999999</c:v>
                </c:pt>
                <c:pt idx="14305">
                  <c:v>23.005369999999999</c:v>
                </c:pt>
                <c:pt idx="14306">
                  <c:v>22.905719999999999</c:v>
                </c:pt>
                <c:pt idx="14307">
                  <c:v>22.931090000000001</c:v>
                </c:pt>
                <c:pt idx="14308">
                  <c:v>22.92023</c:v>
                </c:pt>
                <c:pt idx="14309">
                  <c:v>22.983450000000001</c:v>
                </c:pt>
                <c:pt idx="14310">
                  <c:v>23.00779</c:v>
                </c:pt>
                <c:pt idx="14311">
                  <c:v>22.974270000000001</c:v>
                </c:pt>
                <c:pt idx="14312">
                  <c:v>22.968109999999999</c:v>
                </c:pt>
                <c:pt idx="14313">
                  <c:v>22.934670000000001</c:v>
                </c:pt>
                <c:pt idx="14314">
                  <c:v>22.950589999999998</c:v>
                </c:pt>
                <c:pt idx="14315">
                  <c:v>22.96481</c:v>
                </c:pt>
                <c:pt idx="14316">
                  <c:v>22.97926</c:v>
                </c:pt>
                <c:pt idx="14317">
                  <c:v>22.966940000000001</c:v>
                </c:pt>
                <c:pt idx="14318">
                  <c:v>22.937010000000001</c:v>
                </c:pt>
                <c:pt idx="14319">
                  <c:v>22.93224</c:v>
                </c:pt>
                <c:pt idx="14320">
                  <c:v>22.974769999999999</c:v>
                </c:pt>
                <c:pt idx="14321">
                  <c:v>22.923300000000001</c:v>
                </c:pt>
                <c:pt idx="14322">
                  <c:v>22.951779999999999</c:v>
                </c:pt>
                <c:pt idx="14323">
                  <c:v>22.90239</c:v>
                </c:pt>
                <c:pt idx="14324">
                  <c:v>22.89114</c:v>
                </c:pt>
                <c:pt idx="14325">
                  <c:v>22.963000000000001</c:v>
                </c:pt>
                <c:pt idx="14326">
                  <c:v>22.887170000000001</c:v>
                </c:pt>
                <c:pt idx="14327">
                  <c:v>22.929069999999999</c:v>
                </c:pt>
                <c:pt idx="14328">
                  <c:v>22.937660000000001</c:v>
                </c:pt>
                <c:pt idx="14329">
                  <c:v>22.940329999999999</c:v>
                </c:pt>
                <c:pt idx="14330">
                  <c:v>22.971830000000001</c:v>
                </c:pt>
                <c:pt idx="14331">
                  <c:v>22.930040000000002</c:v>
                </c:pt>
                <c:pt idx="14332">
                  <c:v>22.9435</c:v>
                </c:pt>
                <c:pt idx="14333">
                  <c:v>22.94416</c:v>
                </c:pt>
                <c:pt idx="14334">
                  <c:v>22.895119999999999</c:v>
                </c:pt>
                <c:pt idx="14335">
                  <c:v>22.869479999999999</c:v>
                </c:pt>
                <c:pt idx="14336">
                  <c:v>22.890160000000002</c:v>
                </c:pt>
                <c:pt idx="14337">
                  <c:v>22.935089999999999</c:v>
                </c:pt>
                <c:pt idx="14338">
                  <c:v>22.97531</c:v>
                </c:pt>
                <c:pt idx="14339">
                  <c:v>22.90879</c:v>
                </c:pt>
                <c:pt idx="14340">
                  <c:v>22.95412</c:v>
                </c:pt>
                <c:pt idx="14341">
                  <c:v>22.931190000000001</c:v>
                </c:pt>
                <c:pt idx="14342">
                  <c:v>22.95862</c:v>
                </c:pt>
                <c:pt idx="14343">
                  <c:v>22.960889999999999</c:v>
                </c:pt>
                <c:pt idx="14344">
                  <c:v>22.91479</c:v>
                </c:pt>
                <c:pt idx="14345">
                  <c:v>22.92381</c:v>
                </c:pt>
                <c:pt idx="14346">
                  <c:v>22.924510000000001</c:v>
                </c:pt>
                <c:pt idx="14347">
                  <c:v>22.860420000000001</c:v>
                </c:pt>
                <c:pt idx="14348">
                  <c:v>22.933019999999999</c:v>
                </c:pt>
                <c:pt idx="14349">
                  <c:v>22.930810000000001</c:v>
                </c:pt>
                <c:pt idx="14350">
                  <c:v>22.941220000000001</c:v>
                </c:pt>
                <c:pt idx="14351">
                  <c:v>22.933019999999999</c:v>
                </c:pt>
                <c:pt idx="14352">
                  <c:v>22.793980000000001</c:v>
                </c:pt>
                <c:pt idx="14353">
                  <c:v>22.882210000000001</c:v>
                </c:pt>
                <c:pt idx="14354">
                  <c:v>22.933820000000001</c:v>
                </c:pt>
                <c:pt idx="14355">
                  <c:v>22.899429999999999</c:v>
                </c:pt>
                <c:pt idx="14356">
                  <c:v>22.95861</c:v>
                </c:pt>
                <c:pt idx="14357">
                  <c:v>22.965610000000002</c:v>
                </c:pt>
                <c:pt idx="14358">
                  <c:v>23.000350000000001</c:v>
                </c:pt>
                <c:pt idx="14359">
                  <c:v>22.923539999999999</c:v>
                </c:pt>
                <c:pt idx="14360">
                  <c:v>22.951319999999999</c:v>
                </c:pt>
                <c:pt idx="14361">
                  <c:v>22.956479999999999</c:v>
                </c:pt>
                <c:pt idx="14362">
                  <c:v>23.017320000000002</c:v>
                </c:pt>
                <c:pt idx="14363">
                  <c:v>22.957270000000001</c:v>
                </c:pt>
                <c:pt idx="14364">
                  <c:v>22.968859999999999</c:v>
                </c:pt>
                <c:pt idx="14365">
                  <c:v>22.926819999999999</c:v>
                </c:pt>
                <c:pt idx="14366">
                  <c:v>22.93655</c:v>
                </c:pt>
                <c:pt idx="14367">
                  <c:v>22.93365</c:v>
                </c:pt>
                <c:pt idx="14368">
                  <c:v>22.908550000000002</c:v>
                </c:pt>
                <c:pt idx="14369">
                  <c:v>22.917739999999998</c:v>
                </c:pt>
                <c:pt idx="14370">
                  <c:v>22.94361</c:v>
                </c:pt>
                <c:pt idx="14371">
                  <c:v>22.911950000000001</c:v>
                </c:pt>
                <c:pt idx="14372">
                  <c:v>22.934159999999999</c:v>
                </c:pt>
                <c:pt idx="14373">
                  <c:v>22.9192</c:v>
                </c:pt>
                <c:pt idx="14374">
                  <c:v>22.948530000000002</c:v>
                </c:pt>
                <c:pt idx="14375">
                  <c:v>22.94182</c:v>
                </c:pt>
                <c:pt idx="14376">
                  <c:v>22.78838</c:v>
                </c:pt>
                <c:pt idx="14377">
                  <c:v>22.788779999999999</c:v>
                </c:pt>
                <c:pt idx="14378">
                  <c:v>22.79579</c:v>
                </c:pt>
                <c:pt idx="14379">
                  <c:v>22.868310000000001</c:v>
                </c:pt>
                <c:pt idx="14380">
                  <c:v>22.9087</c:v>
                </c:pt>
                <c:pt idx="14381">
                  <c:v>22.946670000000001</c:v>
                </c:pt>
                <c:pt idx="14382">
                  <c:v>22.8733</c:v>
                </c:pt>
                <c:pt idx="14383">
                  <c:v>22.916090000000001</c:v>
                </c:pt>
                <c:pt idx="14384">
                  <c:v>22.914549999999998</c:v>
                </c:pt>
                <c:pt idx="14385">
                  <c:v>22.916039999999999</c:v>
                </c:pt>
                <c:pt idx="14386">
                  <c:v>22.879950000000001</c:v>
                </c:pt>
                <c:pt idx="14387">
                  <c:v>22.90624</c:v>
                </c:pt>
                <c:pt idx="14388">
                  <c:v>22.887789999999999</c:v>
                </c:pt>
                <c:pt idx="14389">
                  <c:v>22.913129999999999</c:v>
                </c:pt>
                <c:pt idx="14390">
                  <c:v>22.92013</c:v>
                </c:pt>
                <c:pt idx="14391">
                  <c:v>22.961400000000001</c:v>
                </c:pt>
                <c:pt idx="14392">
                  <c:v>22.956309999999998</c:v>
                </c:pt>
                <c:pt idx="14393">
                  <c:v>22.92662</c:v>
                </c:pt>
                <c:pt idx="14394">
                  <c:v>22.926850000000002</c:v>
                </c:pt>
                <c:pt idx="14395">
                  <c:v>22.987469999999998</c:v>
                </c:pt>
                <c:pt idx="14396">
                  <c:v>22.920290000000001</c:v>
                </c:pt>
                <c:pt idx="14397">
                  <c:v>22.900369999999999</c:v>
                </c:pt>
                <c:pt idx="14398">
                  <c:v>22.921559999999999</c:v>
                </c:pt>
                <c:pt idx="14399">
                  <c:v>22.979289999999999</c:v>
                </c:pt>
                <c:pt idx="14400">
                  <c:v>22.916799999999999</c:v>
                </c:pt>
                <c:pt idx="14401">
                  <c:v>22.922879999999999</c:v>
                </c:pt>
                <c:pt idx="14402">
                  <c:v>22.943449999999999</c:v>
                </c:pt>
                <c:pt idx="14403">
                  <c:v>22.935790000000001</c:v>
                </c:pt>
                <c:pt idx="14404">
                  <c:v>22.9434</c:v>
                </c:pt>
                <c:pt idx="14405">
                  <c:v>22.942060000000001</c:v>
                </c:pt>
                <c:pt idx="14406">
                  <c:v>22.9452</c:v>
                </c:pt>
                <c:pt idx="14407">
                  <c:v>23.005859999999998</c:v>
                </c:pt>
                <c:pt idx="14408">
                  <c:v>22.972570000000001</c:v>
                </c:pt>
                <c:pt idx="14409">
                  <c:v>22.937719999999999</c:v>
                </c:pt>
                <c:pt idx="14410">
                  <c:v>22.838000000000001</c:v>
                </c:pt>
                <c:pt idx="14411">
                  <c:v>22.855440000000002</c:v>
                </c:pt>
                <c:pt idx="14412">
                  <c:v>22.881039999999999</c:v>
                </c:pt>
                <c:pt idx="14413">
                  <c:v>22.988810000000001</c:v>
                </c:pt>
                <c:pt idx="14414">
                  <c:v>22.95093</c:v>
                </c:pt>
                <c:pt idx="14415">
                  <c:v>22.960080000000001</c:v>
                </c:pt>
                <c:pt idx="14416">
                  <c:v>23.001239999999999</c:v>
                </c:pt>
                <c:pt idx="14417">
                  <c:v>23.05002</c:v>
                </c:pt>
                <c:pt idx="14418">
                  <c:v>22.99982</c:v>
                </c:pt>
                <c:pt idx="14419">
                  <c:v>22.96011</c:v>
                </c:pt>
                <c:pt idx="14420">
                  <c:v>22.970079999999999</c:v>
                </c:pt>
                <c:pt idx="14421">
                  <c:v>22.94069</c:v>
                </c:pt>
                <c:pt idx="14422">
                  <c:v>22.935459999999999</c:v>
                </c:pt>
                <c:pt idx="14423">
                  <c:v>22.95119</c:v>
                </c:pt>
                <c:pt idx="14424">
                  <c:v>22.969200000000001</c:v>
                </c:pt>
                <c:pt idx="14425">
                  <c:v>22.967970000000001</c:v>
                </c:pt>
                <c:pt idx="14426">
                  <c:v>22.975549999999998</c:v>
                </c:pt>
                <c:pt idx="14427">
                  <c:v>23.003679999999999</c:v>
                </c:pt>
                <c:pt idx="14428">
                  <c:v>23.030750000000001</c:v>
                </c:pt>
                <c:pt idx="14429">
                  <c:v>22.990320000000001</c:v>
                </c:pt>
                <c:pt idx="14430">
                  <c:v>22.986149999999999</c:v>
                </c:pt>
                <c:pt idx="14431">
                  <c:v>22.96818</c:v>
                </c:pt>
                <c:pt idx="14432">
                  <c:v>22.983709999999999</c:v>
                </c:pt>
                <c:pt idx="14433">
                  <c:v>23.023420000000002</c:v>
                </c:pt>
                <c:pt idx="14434">
                  <c:v>22.89293</c:v>
                </c:pt>
                <c:pt idx="14435">
                  <c:v>22.891030000000001</c:v>
                </c:pt>
                <c:pt idx="14436">
                  <c:v>22.978909999999999</c:v>
                </c:pt>
                <c:pt idx="14437">
                  <c:v>22.973849999999999</c:v>
                </c:pt>
                <c:pt idx="14438">
                  <c:v>22.960450000000002</c:v>
                </c:pt>
                <c:pt idx="14439">
                  <c:v>22.9482</c:v>
                </c:pt>
                <c:pt idx="14440">
                  <c:v>22.94201</c:v>
                </c:pt>
                <c:pt idx="14441">
                  <c:v>22.851189999999999</c:v>
                </c:pt>
                <c:pt idx="14442">
                  <c:v>22.879770000000001</c:v>
                </c:pt>
                <c:pt idx="14443">
                  <c:v>22.82808</c:v>
                </c:pt>
                <c:pt idx="14444">
                  <c:v>22.963090000000001</c:v>
                </c:pt>
                <c:pt idx="14445">
                  <c:v>22.960190000000001</c:v>
                </c:pt>
                <c:pt idx="14446">
                  <c:v>23.043810000000001</c:v>
                </c:pt>
                <c:pt idx="14447">
                  <c:v>22.96698</c:v>
                </c:pt>
                <c:pt idx="14448">
                  <c:v>22.981269999999999</c:v>
                </c:pt>
                <c:pt idx="14449">
                  <c:v>22.981680000000001</c:v>
                </c:pt>
                <c:pt idx="14450">
                  <c:v>22.99044</c:v>
                </c:pt>
                <c:pt idx="14451">
                  <c:v>22.97362</c:v>
                </c:pt>
                <c:pt idx="14452">
                  <c:v>22.960619999999999</c:v>
                </c:pt>
                <c:pt idx="14453">
                  <c:v>22.999890000000001</c:v>
                </c:pt>
                <c:pt idx="14454">
                  <c:v>22.949459999999998</c:v>
                </c:pt>
                <c:pt idx="14455">
                  <c:v>22.926570000000002</c:v>
                </c:pt>
                <c:pt idx="14456">
                  <c:v>22.96819</c:v>
                </c:pt>
                <c:pt idx="14457">
                  <c:v>22.98762</c:v>
                </c:pt>
                <c:pt idx="14458">
                  <c:v>22.952739999999999</c:v>
                </c:pt>
                <c:pt idx="14459">
                  <c:v>22.97841</c:v>
                </c:pt>
                <c:pt idx="14460">
                  <c:v>22.951750000000001</c:v>
                </c:pt>
                <c:pt idx="14461">
                  <c:v>22.929490000000001</c:v>
                </c:pt>
                <c:pt idx="14462">
                  <c:v>22.870419999999999</c:v>
                </c:pt>
                <c:pt idx="14463">
                  <c:v>22.900130000000001</c:v>
                </c:pt>
                <c:pt idx="14464">
                  <c:v>22.935459999999999</c:v>
                </c:pt>
                <c:pt idx="14465">
                  <c:v>22.967780000000001</c:v>
                </c:pt>
                <c:pt idx="14466">
                  <c:v>22.888870000000001</c:v>
                </c:pt>
                <c:pt idx="14467">
                  <c:v>22.965800000000002</c:v>
                </c:pt>
                <c:pt idx="14468">
                  <c:v>22.934259999999998</c:v>
                </c:pt>
                <c:pt idx="14469">
                  <c:v>22.92164</c:v>
                </c:pt>
                <c:pt idx="14470">
                  <c:v>22.96463</c:v>
                </c:pt>
                <c:pt idx="14471">
                  <c:v>22.961279999999999</c:v>
                </c:pt>
                <c:pt idx="14472">
                  <c:v>22.936710000000001</c:v>
                </c:pt>
                <c:pt idx="14473">
                  <c:v>22.846679999999999</c:v>
                </c:pt>
                <c:pt idx="14474">
                  <c:v>22.91189</c:v>
                </c:pt>
                <c:pt idx="14475">
                  <c:v>22.9206</c:v>
                </c:pt>
                <c:pt idx="14476">
                  <c:v>22.991060000000001</c:v>
                </c:pt>
                <c:pt idx="14477">
                  <c:v>22.923110000000001</c:v>
                </c:pt>
                <c:pt idx="14478">
                  <c:v>22.89705</c:v>
                </c:pt>
                <c:pt idx="14479">
                  <c:v>22.923290000000001</c:v>
                </c:pt>
                <c:pt idx="14480">
                  <c:v>22.926970000000001</c:v>
                </c:pt>
                <c:pt idx="14481">
                  <c:v>22.91947</c:v>
                </c:pt>
                <c:pt idx="14482">
                  <c:v>22.973949999999999</c:v>
                </c:pt>
                <c:pt idx="14483">
                  <c:v>22.971710000000002</c:v>
                </c:pt>
                <c:pt idx="14484">
                  <c:v>22.901969999999999</c:v>
                </c:pt>
                <c:pt idx="14485">
                  <c:v>22.961040000000001</c:v>
                </c:pt>
                <c:pt idx="14486">
                  <c:v>22.988990000000001</c:v>
                </c:pt>
                <c:pt idx="14487">
                  <c:v>23.01379</c:v>
                </c:pt>
                <c:pt idx="14488">
                  <c:v>22.98696</c:v>
                </c:pt>
                <c:pt idx="14489">
                  <c:v>22.91065</c:v>
                </c:pt>
                <c:pt idx="14490">
                  <c:v>23.01146</c:v>
                </c:pt>
                <c:pt idx="14491">
                  <c:v>22.948329999999999</c:v>
                </c:pt>
                <c:pt idx="14492">
                  <c:v>22.9587</c:v>
                </c:pt>
                <c:pt idx="14493">
                  <c:v>22.97786</c:v>
                </c:pt>
                <c:pt idx="14494">
                  <c:v>22.958829999999999</c:v>
                </c:pt>
                <c:pt idx="14495">
                  <c:v>22.972380000000001</c:v>
                </c:pt>
                <c:pt idx="14496">
                  <c:v>22.971769999999999</c:v>
                </c:pt>
                <c:pt idx="14497">
                  <c:v>22.97194</c:v>
                </c:pt>
                <c:pt idx="14498">
                  <c:v>22.980080000000001</c:v>
                </c:pt>
                <c:pt idx="14499">
                  <c:v>22.918140000000001</c:v>
                </c:pt>
                <c:pt idx="14500">
                  <c:v>22.974029999999999</c:v>
                </c:pt>
                <c:pt idx="14501">
                  <c:v>22.971329999999998</c:v>
                </c:pt>
                <c:pt idx="14502">
                  <c:v>22.978259999999999</c:v>
                </c:pt>
                <c:pt idx="14503">
                  <c:v>22.959379999999999</c:v>
                </c:pt>
                <c:pt idx="14504">
                  <c:v>22.945360000000001</c:v>
                </c:pt>
                <c:pt idx="14505">
                  <c:v>22.952809999999999</c:v>
                </c:pt>
                <c:pt idx="14506">
                  <c:v>22.933330000000002</c:v>
                </c:pt>
                <c:pt idx="14507">
                  <c:v>22.936229999999998</c:v>
                </c:pt>
                <c:pt idx="14508">
                  <c:v>22.93524</c:v>
                </c:pt>
                <c:pt idx="14509">
                  <c:v>22.953900000000001</c:v>
                </c:pt>
                <c:pt idx="14510">
                  <c:v>22.969729999999998</c:v>
                </c:pt>
                <c:pt idx="14511">
                  <c:v>23.00027</c:v>
                </c:pt>
                <c:pt idx="14512">
                  <c:v>22.94875</c:v>
                </c:pt>
                <c:pt idx="14513">
                  <c:v>22.945889999999999</c:v>
                </c:pt>
                <c:pt idx="14514">
                  <c:v>23.021239999999999</c:v>
                </c:pt>
                <c:pt idx="14515">
                  <c:v>23.012429999999998</c:v>
                </c:pt>
                <c:pt idx="14516">
                  <c:v>22.994350000000001</c:v>
                </c:pt>
                <c:pt idx="14517">
                  <c:v>22.975930000000002</c:v>
                </c:pt>
                <c:pt idx="14518">
                  <c:v>22.980599999999999</c:v>
                </c:pt>
                <c:pt idx="14519">
                  <c:v>22.977060000000002</c:v>
                </c:pt>
                <c:pt idx="14520">
                  <c:v>22.919309999999999</c:v>
                </c:pt>
                <c:pt idx="14521">
                  <c:v>22.949020000000001</c:v>
                </c:pt>
                <c:pt idx="14522">
                  <c:v>22.854009999999999</c:v>
                </c:pt>
                <c:pt idx="14523">
                  <c:v>22.83832</c:v>
                </c:pt>
                <c:pt idx="14524">
                  <c:v>22.911909999999999</c:v>
                </c:pt>
                <c:pt idx="14525">
                  <c:v>22.986000000000001</c:v>
                </c:pt>
                <c:pt idx="14526">
                  <c:v>22.919499999999999</c:v>
                </c:pt>
                <c:pt idx="14527">
                  <c:v>22.932400000000001</c:v>
                </c:pt>
                <c:pt idx="14528">
                  <c:v>22.932369999999999</c:v>
                </c:pt>
                <c:pt idx="14529">
                  <c:v>22.982060000000001</c:v>
                </c:pt>
                <c:pt idx="14530">
                  <c:v>22.965050000000002</c:v>
                </c:pt>
                <c:pt idx="14531">
                  <c:v>23.01</c:v>
                </c:pt>
                <c:pt idx="14532">
                  <c:v>22.93234</c:v>
                </c:pt>
                <c:pt idx="14533">
                  <c:v>22.96284</c:v>
                </c:pt>
                <c:pt idx="14534">
                  <c:v>22.972999999999999</c:v>
                </c:pt>
                <c:pt idx="14535">
                  <c:v>22.961469999999998</c:v>
                </c:pt>
                <c:pt idx="14536">
                  <c:v>22.972079999999998</c:v>
                </c:pt>
                <c:pt idx="14537">
                  <c:v>22.945910000000001</c:v>
                </c:pt>
                <c:pt idx="14538">
                  <c:v>22.957319999999999</c:v>
                </c:pt>
                <c:pt idx="14539">
                  <c:v>22.899370000000001</c:v>
                </c:pt>
                <c:pt idx="14540">
                  <c:v>22.930230000000002</c:v>
                </c:pt>
                <c:pt idx="14541">
                  <c:v>22.933620000000001</c:v>
                </c:pt>
                <c:pt idx="14542">
                  <c:v>23.03997</c:v>
                </c:pt>
                <c:pt idx="14543">
                  <c:v>22.999880000000001</c:v>
                </c:pt>
                <c:pt idx="14544">
                  <c:v>22.988849999999999</c:v>
                </c:pt>
                <c:pt idx="14545">
                  <c:v>22.97344</c:v>
                </c:pt>
                <c:pt idx="14546">
                  <c:v>22.995100000000001</c:v>
                </c:pt>
                <c:pt idx="14547">
                  <c:v>22.9679</c:v>
                </c:pt>
                <c:pt idx="14548">
                  <c:v>22.970269999999999</c:v>
                </c:pt>
                <c:pt idx="14549">
                  <c:v>22.96265</c:v>
                </c:pt>
                <c:pt idx="14550">
                  <c:v>22.91536</c:v>
                </c:pt>
                <c:pt idx="14551">
                  <c:v>22.970410000000001</c:v>
                </c:pt>
                <c:pt idx="14552">
                  <c:v>22.916060000000002</c:v>
                </c:pt>
                <c:pt idx="14553">
                  <c:v>22.917149999999999</c:v>
                </c:pt>
                <c:pt idx="14554">
                  <c:v>22.949190000000002</c:v>
                </c:pt>
                <c:pt idx="14555">
                  <c:v>22.936360000000001</c:v>
                </c:pt>
                <c:pt idx="14556">
                  <c:v>22.950500000000002</c:v>
                </c:pt>
                <c:pt idx="14557">
                  <c:v>22.940180000000002</c:v>
                </c:pt>
                <c:pt idx="14558">
                  <c:v>22.974170000000001</c:v>
                </c:pt>
                <c:pt idx="14559">
                  <c:v>22.878679999999999</c:v>
                </c:pt>
                <c:pt idx="14560">
                  <c:v>22.949449999999999</c:v>
                </c:pt>
                <c:pt idx="14561">
                  <c:v>22.957149999999999</c:v>
                </c:pt>
                <c:pt idx="14562">
                  <c:v>22.983789999999999</c:v>
                </c:pt>
                <c:pt idx="14563">
                  <c:v>22.941970000000001</c:v>
                </c:pt>
                <c:pt idx="14564">
                  <c:v>22.9511</c:v>
                </c:pt>
                <c:pt idx="14565">
                  <c:v>22.99371</c:v>
                </c:pt>
                <c:pt idx="14566">
                  <c:v>22.97822</c:v>
                </c:pt>
                <c:pt idx="14567">
                  <c:v>23.00207</c:v>
                </c:pt>
                <c:pt idx="14568">
                  <c:v>22.985050000000001</c:v>
                </c:pt>
                <c:pt idx="14569">
                  <c:v>22.988479999999999</c:v>
                </c:pt>
                <c:pt idx="14570">
                  <c:v>22.951360000000001</c:v>
                </c:pt>
                <c:pt idx="14571">
                  <c:v>22.947749999999999</c:v>
                </c:pt>
                <c:pt idx="14572">
                  <c:v>22.952480000000001</c:v>
                </c:pt>
                <c:pt idx="14573">
                  <c:v>22.876899999999999</c:v>
                </c:pt>
                <c:pt idx="14574">
                  <c:v>22.928100000000001</c:v>
                </c:pt>
                <c:pt idx="14575">
                  <c:v>22.932110000000002</c:v>
                </c:pt>
                <c:pt idx="14576">
                  <c:v>22.982690000000002</c:v>
                </c:pt>
                <c:pt idx="14577">
                  <c:v>22.964780000000001</c:v>
                </c:pt>
                <c:pt idx="14578">
                  <c:v>22.932759999999998</c:v>
                </c:pt>
                <c:pt idx="14579">
                  <c:v>23.02769</c:v>
                </c:pt>
                <c:pt idx="14580">
                  <c:v>22.97655</c:v>
                </c:pt>
                <c:pt idx="14581">
                  <c:v>22.965240000000001</c:v>
                </c:pt>
                <c:pt idx="14582">
                  <c:v>23.00807</c:v>
                </c:pt>
                <c:pt idx="14583">
                  <c:v>22.99615</c:v>
                </c:pt>
                <c:pt idx="14584">
                  <c:v>22.91319</c:v>
                </c:pt>
                <c:pt idx="14585">
                  <c:v>22.904769999999999</c:v>
                </c:pt>
                <c:pt idx="14586">
                  <c:v>22.893529999999998</c:v>
                </c:pt>
                <c:pt idx="14587">
                  <c:v>22.892510000000001</c:v>
                </c:pt>
                <c:pt idx="14588">
                  <c:v>22.84132</c:v>
                </c:pt>
                <c:pt idx="14589">
                  <c:v>22.8658</c:v>
                </c:pt>
                <c:pt idx="14590">
                  <c:v>22.832149999999999</c:v>
                </c:pt>
                <c:pt idx="14591">
                  <c:v>22.873660000000001</c:v>
                </c:pt>
                <c:pt idx="14592">
                  <c:v>22.867909999999998</c:v>
                </c:pt>
                <c:pt idx="14593">
                  <c:v>22.881460000000001</c:v>
                </c:pt>
                <c:pt idx="14594">
                  <c:v>22.802489999999999</c:v>
                </c:pt>
                <c:pt idx="14595">
                  <c:v>22.887080000000001</c:v>
                </c:pt>
                <c:pt idx="14596">
                  <c:v>22.891459999999999</c:v>
                </c:pt>
                <c:pt idx="14597">
                  <c:v>22.85455</c:v>
                </c:pt>
                <c:pt idx="14598">
                  <c:v>22.886880000000001</c:v>
                </c:pt>
                <c:pt idx="14599">
                  <c:v>23.013179999999998</c:v>
                </c:pt>
                <c:pt idx="14600">
                  <c:v>22.928180000000001</c:v>
                </c:pt>
                <c:pt idx="14601">
                  <c:v>22.9757</c:v>
                </c:pt>
                <c:pt idx="14602">
                  <c:v>22.966619999999999</c:v>
                </c:pt>
                <c:pt idx="14603">
                  <c:v>22.931419999999999</c:v>
                </c:pt>
                <c:pt idx="14604">
                  <c:v>22.96527</c:v>
                </c:pt>
                <c:pt idx="14605">
                  <c:v>22.97298</c:v>
                </c:pt>
                <c:pt idx="14606">
                  <c:v>22.960920000000002</c:v>
                </c:pt>
                <c:pt idx="14607">
                  <c:v>22.901129999999998</c:v>
                </c:pt>
                <c:pt idx="14608">
                  <c:v>22.935179999999999</c:v>
                </c:pt>
                <c:pt idx="14609">
                  <c:v>22.96238</c:v>
                </c:pt>
                <c:pt idx="14610">
                  <c:v>22.878340000000001</c:v>
                </c:pt>
                <c:pt idx="14611">
                  <c:v>22.92717</c:v>
                </c:pt>
                <c:pt idx="14612">
                  <c:v>22.991240000000001</c:v>
                </c:pt>
                <c:pt idx="14613">
                  <c:v>23.01876</c:v>
                </c:pt>
                <c:pt idx="14614">
                  <c:v>22.984300000000001</c:v>
                </c:pt>
                <c:pt idx="14615">
                  <c:v>22.913609999999998</c:v>
                </c:pt>
                <c:pt idx="14616">
                  <c:v>22.925529999999998</c:v>
                </c:pt>
                <c:pt idx="14617">
                  <c:v>22.948879999999999</c:v>
                </c:pt>
                <c:pt idx="14618">
                  <c:v>22.96491</c:v>
                </c:pt>
                <c:pt idx="14619">
                  <c:v>22.969750000000001</c:v>
                </c:pt>
                <c:pt idx="14620">
                  <c:v>22.96651</c:v>
                </c:pt>
                <c:pt idx="14621">
                  <c:v>22.937889999999999</c:v>
                </c:pt>
                <c:pt idx="14622">
                  <c:v>22.960940000000001</c:v>
                </c:pt>
                <c:pt idx="14623">
                  <c:v>22.947839999999999</c:v>
                </c:pt>
                <c:pt idx="14624">
                  <c:v>22.935770000000002</c:v>
                </c:pt>
                <c:pt idx="14625">
                  <c:v>22.995090000000001</c:v>
                </c:pt>
                <c:pt idx="14626">
                  <c:v>22.9636</c:v>
                </c:pt>
                <c:pt idx="14627">
                  <c:v>22.950469999999999</c:v>
                </c:pt>
                <c:pt idx="14628">
                  <c:v>22.962990000000001</c:v>
                </c:pt>
                <c:pt idx="14629">
                  <c:v>23.002199999999998</c:v>
                </c:pt>
                <c:pt idx="14630">
                  <c:v>22.998460000000001</c:v>
                </c:pt>
                <c:pt idx="14631">
                  <c:v>22.999549999999999</c:v>
                </c:pt>
                <c:pt idx="14632">
                  <c:v>22.998999999999999</c:v>
                </c:pt>
                <c:pt idx="14633">
                  <c:v>22.990790000000001</c:v>
                </c:pt>
                <c:pt idx="14634">
                  <c:v>22.98639</c:v>
                </c:pt>
                <c:pt idx="14635">
                  <c:v>22.960180000000001</c:v>
                </c:pt>
                <c:pt idx="14636">
                  <c:v>22.952449999999999</c:v>
                </c:pt>
                <c:pt idx="14637">
                  <c:v>23.039439999999999</c:v>
                </c:pt>
                <c:pt idx="14638">
                  <c:v>22.999220000000001</c:v>
                </c:pt>
                <c:pt idx="14639">
                  <c:v>22.970859999999998</c:v>
                </c:pt>
                <c:pt idx="14640">
                  <c:v>22.962990000000001</c:v>
                </c:pt>
                <c:pt idx="14641">
                  <c:v>23.029640000000001</c:v>
                </c:pt>
                <c:pt idx="14642">
                  <c:v>22.993320000000001</c:v>
                </c:pt>
                <c:pt idx="14643">
                  <c:v>23.001930000000002</c:v>
                </c:pt>
                <c:pt idx="14644">
                  <c:v>22.967500000000001</c:v>
                </c:pt>
                <c:pt idx="14645">
                  <c:v>22.976700000000001</c:v>
                </c:pt>
                <c:pt idx="14646">
                  <c:v>22.95091</c:v>
                </c:pt>
                <c:pt idx="14647">
                  <c:v>22.919560000000001</c:v>
                </c:pt>
                <c:pt idx="14648">
                  <c:v>22.968599999999999</c:v>
                </c:pt>
                <c:pt idx="14649">
                  <c:v>23.005210000000002</c:v>
                </c:pt>
                <c:pt idx="14650">
                  <c:v>23.037299999999998</c:v>
                </c:pt>
                <c:pt idx="14651">
                  <c:v>22.944790000000001</c:v>
                </c:pt>
                <c:pt idx="14652">
                  <c:v>22.950500000000002</c:v>
                </c:pt>
                <c:pt idx="14653">
                  <c:v>22.948219999999999</c:v>
                </c:pt>
                <c:pt idx="14654">
                  <c:v>22.970829999999999</c:v>
                </c:pt>
                <c:pt idx="14655">
                  <c:v>22.943840000000002</c:v>
                </c:pt>
                <c:pt idx="14656">
                  <c:v>22.960899999999999</c:v>
                </c:pt>
                <c:pt idx="14657">
                  <c:v>22.986239999999999</c:v>
                </c:pt>
                <c:pt idx="14658">
                  <c:v>22.9787</c:v>
                </c:pt>
                <c:pt idx="14659">
                  <c:v>22.96292</c:v>
                </c:pt>
                <c:pt idx="14660">
                  <c:v>22.982710000000001</c:v>
                </c:pt>
                <c:pt idx="14661">
                  <c:v>22.963170000000002</c:v>
                </c:pt>
                <c:pt idx="14662">
                  <c:v>22.955909999999999</c:v>
                </c:pt>
                <c:pt idx="14663">
                  <c:v>22.975850000000001</c:v>
                </c:pt>
                <c:pt idx="14664">
                  <c:v>22.97486</c:v>
                </c:pt>
                <c:pt idx="14665">
                  <c:v>22.945</c:v>
                </c:pt>
                <c:pt idx="14666">
                  <c:v>23.022860000000001</c:v>
                </c:pt>
                <c:pt idx="14667">
                  <c:v>23.012060000000002</c:v>
                </c:pt>
                <c:pt idx="14668">
                  <c:v>22.98931</c:v>
                </c:pt>
                <c:pt idx="14669">
                  <c:v>22.978339999999999</c:v>
                </c:pt>
                <c:pt idx="14670">
                  <c:v>23.025449999999999</c:v>
                </c:pt>
                <c:pt idx="14671">
                  <c:v>23.027180000000001</c:v>
                </c:pt>
                <c:pt idx="14672">
                  <c:v>22.993469999999999</c:v>
                </c:pt>
                <c:pt idx="14673">
                  <c:v>23.014759999999999</c:v>
                </c:pt>
                <c:pt idx="14674">
                  <c:v>23.018409999999999</c:v>
                </c:pt>
                <c:pt idx="14675">
                  <c:v>23.011009999999999</c:v>
                </c:pt>
                <c:pt idx="14676">
                  <c:v>23.013919999999999</c:v>
                </c:pt>
                <c:pt idx="14677">
                  <c:v>22.99916</c:v>
                </c:pt>
                <c:pt idx="14678">
                  <c:v>22.889330000000001</c:v>
                </c:pt>
                <c:pt idx="14679">
                  <c:v>22.9255</c:v>
                </c:pt>
                <c:pt idx="14680">
                  <c:v>22.974319999999999</c:v>
                </c:pt>
                <c:pt idx="14681">
                  <c:v>22.925899999999999</c:v>
                </c:pt>
                <c:pt idx="14682">
                  <c:v>22.988980000000002</c:v>
                </c:pt>
                <c:pt idx="14683">
                  <c:v>22.967400000000001</c:v>
                </c:pt>
                <c:pt idx="14684">
                  <c:v>22.96725</c:v>
                </c:pt>
                <c:pt idx="14685">
                  <c:v>22.89903</c:v>
                </c:pt>
                <c:pt idx="14686">
                  <c:v>22.971109999999999</c:v>
                </c:pt>
                <c:pt idx="14687">
                  <c:v>22.956679999999999</c:v>
                </c:pt>
                <c:pt idx="14688">
                  <c:v>22.935009999999998</c:v>
                </c:pt>
                <c:pt idx="14689">
                  <c:v>22.939499999999999</c:v>
                </c:pt>
                <c:pt idx="14690">
                  <c:v>23.008330000000001</c:v>
                </c:pt>
                <c:pt idx="14691">
                  <c:v>22.951889999999999</c:v>
                </c:pt>
                <c:pt idx="14692">
                  <c:v>22.94351</c:v>
                </c:pt>
                <c:pt idx="14693">
                  <c:v>23.001300000000001</c:v>
                </c:pt>
                <c:pt idx="14694">
                  <c:v>22.974039999999999</c:v>
                </c:pt>
                <c:pt idx="14695">
                  <c:v>22.944199999999999</c:v>
                </c:pt>
                <c:pt idx="14696">
                  <c:v>22.949490000000001</c:v>
                </c:pt>
                <c:pt idx="14697">
                  <c:v>22.94746</c:v>
                </c:pt>
                <c:pt idx="14698">
                  <c:v>22.89283</c:v>
                </c:pt>
                <c:pt idx="14699">
                  <c:v>22.972429999999999</c:v>
                </c:pt>
                <c:pt idx="14700">
                  <c:v>22.9605</c:v>
                </c:pt>
                <c:pt idx="14701">
                  <c:v>22.939720000000001</c:v>
                </c:pt>
                <c:pt idx="14702">
                  <c:v>22.936769999999999</c:v>
                </c:pt>
                <c:pt idx="14703">
                  <c:v>22.962990000000001</c:v>
                </c:pt>
                <c:pt idx="14704">
                  <c:v>22.927099999999999</c:v>
                </c:pt>
                <c:pt idx="14705">
                  <c:v>22.999479999999998</c:v>
                </c:pt>
                <c:pt idx="14706">
                  <c:v>22.977250000000002</c:v>
                </c:pt>
                <c:pt idx="14707">
                  <c:v>22.934100000000001</c:v>
                </c:pt>
                <c:pt idx="14708">
                  <c:v>22.892620000000001</c:v>
                </c:pt>
                <c:pt idx="14709">
                  <c:v>22.91413</c:v>
                </c:pt>
                <c:pt idx="14710">
                  <c:v>22.869679999999999</c:v>
                </c:pt>
                <c:pt idx="14711">
                  <c:v>22.92868</c:v>
                </c:pt>
                <c:pt idx="14712">
                  <c:v>22.948260000000001</c:v>
                </c:pt>
                <c:pt idx="14713">
                  <c:v>22.975190000000001</c:v>
                </c:pt>
                <c:pt idx="14714">
                  <c:v>22.981359999999999</c:v>
                </c:pt>
                <c:pt idx="14715">
                  <c:v>22.97739</c:v>
                </c:pt>
                <c:pt idx="14716">
                  <c:v>22.940919999999998</c:v>
                </c:pt>
                <c:pt idx="14717">
                  <c:v>23.008489999999998</c:v>
                </c:pt>
                <c:pt idx="14718">
                  <c:v>22.994260000000001</c:v>
                </c:pt>
                <c:pt idx="14719">
                  <c:v>22.919699999999999</c:v>
                </c:pt>
                <c:pt idx="14720">
                  <c:v>22.99605</c:v>
                </c:pt>
                <c:pt idx="14721">
                  <c:v>23.025770000000001</c:v>
                </c:pt>
                <c:pt idx="14722">
                  <c:v>23.003969999999999</c:v>
                </c:pt>
                <c:pt idx="14723">
                  <c:v>22.93458</c:v>
                </c:pt>
                <c:pt idx="14724">
                  <c:v>22.915140000000001</c:v>
                </c:pt>
                <c:pt idx="14725">
                  <c:v>22.907419999999998</c:v>
                </c:pt>
                <c:pt idx="14726">
                  <c:v>22.934570000000001</c:v>
                </c:pt>
                <c:pt idx="14727">
                  <c:v>22.894539999999999</c:v>
                </c:pt>
                <c:pt idx="14728">
                  <c:v>22.969650000000001</c:v>
                </c:pt>
                <c:pt idx="14729">
                  <c:v>22.948070000000001</c:v>
                </c:pt>
                <c:pt idx="14730">
                  <c:v>22.954270000000001</c:v>
                </c:pt>
                <c:pt idx="14731">
                  <c:v>22.912489999999998</c:v>
                </c:pt>
                <c:pt idx="14732">
                  <c:v>22.988289999999999</c:v>
                </c:pt>
                <c:pt idx="14733">
                  <c:v>22.98668</c:v>
                </c:pt>
                <c:pt idx="14734">
                  <c:v>22.997979999999998</c:v>
                </c:pt>
                <c:pt idx="14735">
                  <c:v>22.960100000000001</c:v>
                </c:pt>
                <c:pt idx="14736">
                  <c:v>22.948609999999999</c:v>
                </c:pt>
                <c:pt idx="14737">
                  <c:v>22.949449999999999</c:v>
                </c:pt>
                <c:pt idx="14738">
                  <c:v>22.962119999999999</c:v>
                </c:pt>
                <c:pt idx="14739">
                  <c:v>22.983879999999999</c:v>
                </c:pt>
                <c:pt idx="14740">
                  <c:v>22.91187</c:v>
                </c:pt>
                <c:pt idx="14741">
                  <c:v>22.93966</c:v>
                </c:pt>
                <c:pt idx="14742">
                  <c:v>22.937670000000001</c:v>
                </c:pt>
                <c:pt idx="14743">
                  <c:v>22.959700000000002</c:v>
                </c:pt>
                <c:pt idx="14744">
                  <c:v>22.954450000000001</c:v>
                </c:pt>
                <c:pt idx="14745">
                  <c:v>22.937609999999999</c:v>
                </c:pt>
                <c:pt idx="14746">
                  <c:v>22.933520000000001</c:v>
                </c:pt>
                <c:pt idx="14747">
                  <c:v>22.952179999999998</c:v>
                </c:pt>
                <c:pt idx="14748">
                  <c:v>22.946480000000001</c:v>
                </c:pt>
                <c:pt idx="14749">
                  <c:v>22.96172</c:v>
                </c:pt>
                <c:pt idx="14750">
                  <c:v>22.969719999999999</c:v>
                </c:pt>
                <c:pt idx="14751">
                  <c:v>22.957560000000001</c:v>
                </c:pt>
                <c:pt idx="14752">
                  <c:v>22.949570000000001</c:v>
                </c:pt>
                <c:pt idx="14753">
                  <c:v>22.976700000000001</c:v>
                </c:pt>
                <c:pt idx="14754">
                  <c:v>23.037659999999999</c:v>
                </c:pt>
                <c:pt idx="14755">
                  <c:v>22.963059999999999</c:v>
                </c:pt>
                <c:pt idx="14756">
                  <c:v>22.95513</c:v>
                </c:pt>
                <c:pt idx="14757">
                  <c:v>22.97334</c:v>
                </c:pt>
                <c:pt idx="14758">
                  <c:v>22.93393</c:v>
                </c:pt>
                <c:pt idx="14759">
                  <c:v>22.944389999999999</c:v>
                </c:pt>
                <c:pt idx="14760">
                  <c:v>22.936699999999998</c:v>
                </c:pt>
                <c:pt idx="14761">
                  <c:v>22.877089999999999</c:v>
                </c:pt>
                <c:pt idx="14762">
                  <c:v>22.859660000000002</c:v>
                </c:pt>
                <c:pt idx="14763">
                  <c:v>22.976400000000002</c:v>
                </c:pt>
                <c:pt idx="14764">
                  <c:v>22.915700000000001</c:v>
                </c:pt>
                <c:pt idx="14765">
                  <c:v>22.899139999999999</c:v>
                </c:pt>
                <c:pt idx="14766">
                  <c:v>22.88758</c:v>
                </c:pt>
                <c:pt idx="14767">
                  <c:v>22.863299999999999</c:v>
                </c:pt>
                <c:pt idx="14768">
                  <c:v>22.817170000000001</c:v>
                </c:pt>
                <c:pt idx="14769">
                  <c:v>22.88419</c:v>
                </c:pt>
                <c:pt idx="14770">
                  <c:v>22.875820000000001</c:v>
                </c:pt>
                <c:pt idx="14771">
                  <c:v>22.861450000000001</c:v>
                </c:pt>
                <c:pt idx="14772">
                  <c:v>22.863489999999999</c:v>
                </c:pt>
                <c:pt idx="14773">
                  <c:v>22.945969999999999</c:v>
                </c:pt>
                <c:pt idx="14774">
                  <c:v>22.96405</c:v>
                </c:pt>
                <c:pt idx="14775">
                  <c:v>22.970859999999998</c:v>
                </c:pt>
                <c:pt idx="14776">
                  <c:v>22.98537</c:v>
                </c:pt>
                <c:pt idx="14777">
                  <c:v>22.961639999999999</c:v>
                </c:pt>
                <c:pt idx="14778">
                  <c:v>22.973009999999999</c:v>
                </c:pt>
                <c:pt idx="14779">
                  <c:v>22.972619999999999</c:v>
                </c:pt>
                <c:pt idx="14780">
                  <c:v>22.999020000000002</c:v>
                </c:pt>
                <c:pt idx="14781">
                  <c:v>22.9589</c:v>
                </c:pt>
                <c:pt idx="14782">
                  <c:v>22.92708</c:v>
                </c:pt>
                <c:pt idx="14783">
                  <c:v>22.942789999999999</c:v>
                </c:pt>
                <c:pt idx="14784">
                  <c:v>22.994350000000001</c:v>
                </c:pt>
                <c:pt idx="14785">
                  <c:v>22.99905</c:v>
                </c:pt>
                <c:pt idx="14786">
                  <c:v>22.991430000000001</c:v>
                </c:pt>
                <c:pt idx="14787">
                  <c:v>22.983879999999999</c:v>
                </c:pt>
                <c:pt idx="14788">
                  <c:v>22.918990000000001</c:v>
                </c:pt>
                <c:pt idx="14789">
                  <c:v>22.954049999999999</c:v>
                </c:pt>
                <c:pt idx="14790">
                  <c:v>22.961639999999999</c:v>
                </c:pt>
                <c:pt idx="14791">
                  <c:v>23.018260000000001</c:v>
                </c:pt>
                <c:pt idx="14792">
                  <c:v>22.99953</c:v>
                </c:pt>
                <c:pt idx="14793">
                  <c:v>22.995509999999999</c:v>
                </c:pt>
                <c:pt idx="14794">
                  <c:v>23.048480000000001</c:v>
                </c:pt>
                <c:pt idx="14795">
                  <c:v>23.018329999999999</c:v>
                </c:pt>
                <c:pt idx="14796">
                  <c:v>22.995509999999999</c:v>
                </c:pt>
                <c:pt idx="14797">
                  <c:v>23.013449999999999</c:v>
                </c:pt>
                <c:pt idx="14798">
                  <c:v>22.98817</c:v>
                </c:pt>
                <c:pt idx="14799">
                  <c:v>22.939830000000001</c:v>
                </c:pt>
                <c:pt idx="14800">
                  <c:v>22.96799</c:v>
                </c:pt>
                <c:pt idx="14801">
                  <c:v>22.96059</c:v>
                </c:pt>
                <c:pt idx="14802">
                  <c:v>22.95533</c:v>
                </c:pt>
                <c:pt idx="14803">
                  <c:v>22.976980000000001</c:v>
                </c:pt>
                <c:pt idx="14804">
                  <c:v>22.97691</c:v>
                </c:pt>
                <c:pt idx="14805">
                  <c:v>22.995329999999999</c:v>
                </c:pt>
                <c:pt idx="14806">
                  <c:v>22.920770000000001</c:v>
                </c:pt>
                <c:pt idx="14807">
                  <c:v>22.987089999999998</c:v>
                </c:pt>
                <c:pt idx="14808">
                  <c:v>22.926749999999998</c:v>
                </c:pt>
                <c:pt idx="14809">
                  <c:v>22.938479999999998</c:v>
                </c:pt>
                <c:pt idx="14810">
                  <c:v>22.92867</c:v>
                </c:pt>
                <c:pt idx="14811">
                  <c:v>22.907129999999999</c:v>
                </c:pt>
                <c:pt idx="14812">
                  <c:v>22.949619999999999</c:v>
                </c:pt>
                <c:pt idx="14813">
                  <c:v>22.877939999999999</c:v>
                </c:pt>
                <c:pt idx="14814">
                  <c:v>22.909140000000001</c:v>
                </c:pt>
                <c:pt idx="14815">
                  <c:v>22.928599999999999</c:v>
                </c:pt>
                <c:pt idx="14816">
                  <c:v>22.97804</c:v>
                </c:pt>
                <c:pt idx="14817">
                  <c:v>22.944610000000001</c:v>
                </c:pt>
                <c:pt idx="14818">
                  <c:v>22.9407</c:v>
                </c:pt>
                <c:pt idx="14819">
                  <c:v>22.920580000000001</c:v>
                </c:pt>
                <c:pt idx="14820">
                  <c:v>22.921050000000001</c:v>
                </c:pt>
                <c:pt idx="14821">
                  <c:v>22.933060000000001</c:v>
                </c:pt>
                <c:pt idx="14822">
                  <c:v>22.941510000000001</c:v>
                </c:pt>
                <c:pt idx="14823">
                  <c:v>22.95908</c:v>
                </c:pt>
                <c:pt idx="14824">
                  <c:v>22.98197</c:v>
                </c:pt>
                <c:pt idx="14825">
                  <c:v>22.968050000000002</c:v>
                </c:pt>
                <c:pt idx="14826">
                  <c:v>22.96153</c:v>
                </c:pt>
                <c:pt idx="14827">
                  <c:v>22.89744</c:v>
                </c:pt>
                <c:pt idx="14828">
                  <c:v>22.91883</c:v>
                </c:pt>
                <c:pt idx="14829">
                  <c:v>22.97813</c:v>
                </c:pt>
                <c:pt idx="14830">
                  <c:v>23.002369999999999</c:v>
                </c:pt>
                <c:pt idx="14831">
                  <c:v>22.91704</c:v>
                </c:pt>
                <c:pt idx="14832">
                  <c:v>22.933060000000001</c:v>
                </c:pt>
                <c:pt idx="14833">
                  <c:v>22.952660000000002</c:v>
                </c:pt>
                <c:pt idx="14834">
                  <c:v>22.887229999999999</c:v>
                </c:pt>
                <c:pt idx="14835">
                  <c:v>22.932279999999999</c:v>
                </c:pt>
                <c:pt idx="14836">
                  <c:v>22.915140000000001</c:v>
                </c:pt>
                <c:pt idx="14837">
                  <c:v>22.97166</c:v>
                </c:pt>
                <c:pt idx="14838">
                  <c:v>22.972069999999999</c:v>
                </c:pt>
                <c:pt idx="14839">
                  <c:v>23.00787</c:v>
                </c:pt>
                <c:pt idx="14840">
                  <c:v>23.019770000000001</c:v>
                </c:pt>
                <c:pt idx="14841">
                  <c:v>23.018070000000002</c:v>
                </c:pt>
                <c:pt idx="14842">
                  <c:v>23.029959999999999</c:v>
                </c:pt>
                <c:pt idx="14843">
                  <c:v>23.032050000000002</c:v>
                </c:pt>
                <c:pt idx="14844">
                  <c:v>22.972429999999999</c:v>
                </c:pt>
                <c:pt idx="14845">
                  <c:v>22.999110000000002</c:v>
                </c:pt>
                <c:pt idx="14846">
                  <c:v>23.032409999999999</c:v>
                </c:pt>
                <c:pt idx="14847">
                  <c:v>23.0868</c:v>
                </c:pt>
                <c:pt idx="14848">
                  <c:v>23.075209999999998</c:v>
                </c:pt>
                <c:pt idx="14849">
                  <c:v>23.059419999999999</c:v>
                </c:pt>
                <c:pt idx="14850">
                  <c:v>23.00262</c:v>
                </c:pt>
                <c:pt idx="14851">
                  <c:v>22.989740000000001</c:v>
                </c:pt>
                <c:pt idx="14852">
                  <c:v>23.009989999999998</c:v>
                </c:pt>
                <c:pt idx="14853">
                  <c:v>22.977129999999999</c:v>
                </c:pt>
                <c:pt idx="14854">
                  <c:v>22.9876</c:v>
                </c:pt>
                <c:pt idx="14855">
                  <c:v>23.007750000000001</c:v>
                </c:pt>
                <c:pt idx="14856">
                  <c:v>22.936399999999999</c:v>
                </c:pt>
                <c:pt idx="14857">
                  <c:v>22.977609999999999</c:v>
                </c:pt>
                <c:pt idx="14858">
                  <c:v>22.977049999999998</c:v>
                </c:pt>
                <c:pt idx="14859">
                  <c:v>23.024899999999999</c:v>
                </c:pt>
                <c:pt idx="14860">
                  <c:v>23.038609999999998</c:v>
                </c:pt>
                <c:pt idx="14861">
                  <c:v>22.993020000000001</c:v>
                </c:pt>
                <c:pt idx="14862">
                  <c:v>23.014040000000001</c:v>
                </c:pt>
                <c:pt idx="14863">
                  <c:v>23.02581</c:v>
                </c:pt>
                <c:pt idx="14864">
                  <c:v>22.966819999999998</c:v>
                </c:pt>
                <c:pt idx="14865">
                  <c:v>23.02919</c:v>
                </c:pt>
                <c:pt idx="14866">
                  <c:v>22.989450000000001</c:v>
                </c:pt>
                <c:pt idx="14867">
                  <c:v>22.99981</c:v>
                </c:pt>
                <c:pt idx="14868">
                  <c:v>22.924189999999999</c:v>
                </c:pt>
                <c:pt idx="14869">
                  <c:v>23.007940000000001</c:v>
                </c:pt>
                <c:pt idx="14870">
                  <c:v>22.992010000000001</c:v>
                </c:pt>
                <c:pt idx="14871">
                  <c:v>23.005210000000002</c:v>
                </c:pt>
                <c:pt idx="14872">
                  <c:v>22.935749999999999</c:v>
                </c:pt>
                <c:pt idx="14873">
                  <c:v>22.970199999999998</c:v>
                </c:pt>
                <c:pt idx="14874">
                  <c:v>22.959849999999999</c:v>
                </c:pt>
                <c:pt idx="14875">
                  <c:v>22.975149999999999</c:v>
                </c:pt>
                <c:pt idx="14876">
                  <c:v>23.014720000000001</c:v>
                </c:pt>
                <c:pt idx="14877">
                  <c:v>22.836469999999998</c:v>
                </c:pt>
                <c:pt idx="14878">
                  <c:v>22.857469999999999</c:v>
                </c:pt>
                <c:pt idx="14879">
                  <c:v>22.86402</c:v>
                </c:pt>
                <c:pt idx="14880">
                  <c:v>22.827860000000001</c:v>
                </c:pt>
                <c:pt idx="14881">
                  <c:v>22.906320000000001</c:v>
                </c:pt>
                <c:pt idx="14882">
                  <c:v>22.90943</c:v>
                </c:pt>
                <c:pt idx="14883">
                  <c:v>22.904260000000001</c:v>
                </c:pt>
                <c:pt idx="14884">
                  <c:v>22.865020000000001</c:v>
                </c:pt>
                <c:pt idx="14885">
                  <c:v>22.887160000000002</c:v>
                </c:pt>
                <c:pt idx="14886">
                  <c:v>23.029299999999999</c:v>
                </c:pt>
                <c:pt idx="14887">
                  <c:v>23.001300000000001</c:v>
                </c:pt>
                <c:pt idx="14888">
                  <c:v>22.937059999999999</c:v>
                </c:pt>
                <c:pt idx="14889">
                  <c:v>22.948149999999998</c:v>
                </c:pt>
                <c:pt idx="14890">
                  <c:v>23.014579999999999</c:v>
                </c:pt>
                <c:pt idx="14891">
                  <c:v>22.973749999999999</c:v>
                </c:pt>
                <c:pt idx="14892">
                  <c:v>22.946770000000001</c:v>
                </c:pt>
                <c:pt idx="14893">
                  <c:v>22.987380000000002</c:v>
                </c:pt>
                <c:pt idx="14894">
                  <c:v>22.962730000000001</c:v>
                </c:pt>
                <c:pt idx="14895">
                  <c:v>23.003530000000001</c:v>
                </c:pt>
                <c:pt idx="14896">
                  <c:v>23.017569999999999</c:v>
                </c:pt>
                <c:pt idx="14897">
                  <c:v>23.02956</c:v>
                </c:pt>
                <c:pt idx="14898">
                  <c:v>23.02056</c:v>
                </c:pt>
                <c:pt idx="14899">
                  <c:v>23.00207</c:v>
                </c:pt>
                <c:pt idx="14900">
                  <c:v>23.032579999999999</c:v>
                </c:pt>
                <c:pt idx="14901">
                  <c:v>22.984210000000001</c:v>
                </c:pt>
                <c:pt idx="14902">
                  <c:v>22.93655</c:v>
                </c:pt>
                <c:pt idx="14903">
                  <c:v>22.940709999999999</c:v>
                </c:pt>
                <c:pt idx="14904">
                  <c:v>22.867249999999999</c:v>
                </c:pt>
                <c:pt idx="14905">
                  <c:v>22.920549999999999</c:v>
                </c:pt>
                <c:pt idx="14906">
                  <c:v>22.965800000000002</c:v>
                </c:pt>
                <c:pt idx="14907">
                  <c:v>23.015720000000002</c:v>
                </c:pt>
                <c:pt idx="14908">
                  <c:v>22.98432</c:v>
                </c:pt>
                <c:pt idx="14909">
                  <c:v>23.040179999999999</c:v>
                </c:pt>
                <c:pt idx="14910">
                  <c:v>23.05039</c:v>
                </c:pt>
                <c:pt idx="14911">
                  <c:v>22.976510000000001</c:v>
                </c:pt>
                <c:pt idx="14912">
                  <c:v>22.98574</c:v>
                </c:pt>
                <c:pt idx="14913">
                  <c:v>22.949280000000002</c:v>
                </c:pt>
                <c:pt idx="14914">
                  <c:v>22.901630000000001</c:v>
                </c:pt>
                <c:pt idx="14915">
                  <c:v>22.9771</c:v>
                </c:pt>
                <c:pt idx="14916">
                  <c:v>22.950659999999999</c:v>
                </c:pt>
                <c:pt idx="14917">
                  <c:v>22.9984</c:v>
                </c:pt>
                <c:pt idx="14918">
                  <c:v>22.93554</c:v>
                </c:pt>
                <c:pt idx="14919">
                  <c:v>22.917449999999999</c:v>
                </c:pt>
                <c:pt idx="14920">
                  <c:v>22.932580000000002</c:v>
                </c:pt>
                <c:pt idx="14921">
                  <c:v>22.986719999999998</c:v>
                </c:pt>
                <c:pt idx="14922">
                  <c:v>22.97636</c:v>
                </c:pt>
                <c:pt idx="14923">
                  <c:v>22.975670000000001</c:v>
                </c:pt>
                <c:pt idx="14924">
                  <c:v>22.96809</c:v>
                </c:pt>
                <c:pt idx="14925">
                  <c:v>22.94801</c:v>
                </c:pt>
                <c:pt idx="14926">
                  <c:v>22.930150000000001</c:v>
                </c:pt>
                <c:pt idx="14927">
                  <c:v>22.932189999999999</c:v>
                </c:pt>
                <c:pt idx="14928">
                  <c:v>22.910340000000001</c:v>
                </c:pt>
                <c:pt idx="14929">
                  <c:v>22.92671</c:v>
                </c:pt>
                <c:pt idx="14930">
                  <c:v>22.938020000000002</c:v>
                </c:pt>
                <c:pt idx="14931">
                  <c:v>22.9879</c:v>
                </c:pt>
                <c:pt idx="14932">
                  <c:v>22.966090000000001</c:v>
                </c:pt>
                <c:pt idx="14933">
                  <c:v>22.981200000000001</c:v>
                </c:pt>
                <c:pt idx="14934">
                  <c:v>22.918769999999999</c:v>
                </c:pt>
                <c:pt idx="14935">
                  <c:v>22.92679</c:v>
                </c:pt>
                <c:pt idx="14936">
                  <c:v>22.841729999999998</c:v>
                </c:pt>
                <c:pt idx="14937">
                  <c:v>22.844719999999999</c:v>
                </c:pt>
                <c:pt idx="14938">
                  <c:v>22.942309999999999</c:v>
                </c:pt>
                <c:pt idx="14939">
                  <c:v>22.94454</c:v>
                </c:pt>
                <c:pt idx="14940">
                  <c:v>22.977609999999999</c:v>
                </c:pt>
                <c:pt idx="14941">
                  <c:v>23.012619999999998</c:v>
                </c:pt>
                <c:pt idx="14942">
                  <c:v>23.007069999999999</c:v>
                </c:pt>
                <c:pt idx="14943">
                  <c:v>23.005459999999999</c:v>
                </c:pt>
                <c:pt idx="14944">
                  <c:v>22.960229999999999</c:v>
                </c:pt>
                <c:pt idx="14945">
                  <c:v>23.011420000000001</c:v>
                </c:pt>
                <c:pt idx="14946">
                  <c:v>22.974080000000001</c:v>
                </c:pt>
                <c:pt idx="14947">
                  <c:v>22.978750000000002</c:v>
                </c:pt>
                <c:pt idx="14948">
                  <c:v>23.0199</c:v>
                </c:pt>
                <c:pt idx="14949">
                  <c:v>23.021879999999999</c:v>
                </c:pt>
                <c:pt idx="14950">
                  <c:v>23.003609999999998</c:v>
                </c:pt>
                <c:pt idx="14951">
                  <c:v>22.92118</c:v>
                </c:pt>
                <c:pt idx="14952">
                  <c:v>22.99296</c:v>
                </c:pt>
                <c:pt idx="14953">
                  <c:v>22.817509999999999</c:v>
                </c:pt>
                <c:pt idx="14954">
                  <c:v>22.846800000000002</c:v>
                </c:pt>
                <c:pt idx="14955">
                  <c:v>22.83586</c:v>
                </c:pt>
                <c:pt idx="14956">
                  <c:v>22.8293</c:v>
                </c:pt>
                <c:pt idx="14957">
                  <c:v>22.892189999999999</c:v>
                </c:pt>
                <c:pt idx="14958">
                  <c:v>22.935320000000001</c:v>
                </c:pt>
                <c:pt idx="14959">
                  <c:v>23.006779999999999</c:v>
                </c:pt>
                <c:pt idx="14960">
                  <c:v>22.969270000000002</c:v>
                </c:pt>
                <c:pt idx="14961">
                  <c:v>23.03556</c:v>
                </c:pt>
                <c:pt idx="14962">
                  <c:v>22.998249999999999</c:v>
                </c:pt>
                <c:pt idx="14963">
                  <c:v>22.988589999999999</c:v>
                </c:pt>
                <c:pt idx="14964">
                  <c:v>22.9619</c:v>
                </c:pt>
                <c:pt idx="14965">
                  <c:v>22.9359</c:v>
                </c:pt>
                <c:pt idx="14966">
                  <c:v>22.920639999999999</c:v>
                </c:pt>
                <c:pt idx="14967">
                  <c:v>22.844529999999999</c:v>
                </c:pt>
                <c:pt idx="14968">
                  <c:v>22.81879</c:v>
                </c:pt>
                <c:pt idx="14969">
                  <c:v>22.820699999999999</c:v>
                </c:pt>
                <c:pt idx="14970">
                  <c:v>22.827190000000002</c:v>
                </c:pt>
                <c:pt idx="14971">
                  <c:v>22.85726</c:v>
                </c:pt>
                <c:pt idx="14972">
                  <c:v>22.862580000000001</c:v>
                </c:pt>
                <c:pt idx="14973">
                  <c:v>22.83051</c:v>
                </c:pt>
                <c:pt idx="14974">
                  <c:v>22.89828</c:v>
                </c:pt>
                <c:pt idx="14975">
                  <c:v>22.858979999999999</c:v>
                </c:pt>
                <c:pt idx="14976">
                  <c:v>22.92286</c:v>
                </c:pt>
                <c:pt idx="14977">
                  <c:v>22.894349999999999</c:v>
                </c:pt>
                <c:pt idx="14978">
                  <c:v>22.965520000000001</c:v>
                </c:pt>
                <c:pt idx="14979">
                  <c:v>23.015129999999999</c:v>
                </c:pt>
                <c:pt idx="14980">
                  <c:v>23.013249999999999</c:v>
                </c:pt>
                <c:pt idx="14981">
                  <c:v>22.977360000000001</c:v>
                </c:pt>
                <c:pt idx="14982">
                  <c:v>22.979849999999999</c:v>
                </c:pt>
                <c:pt idx="14983">
                  <c:v>22.934819999999998</c:v>
                </c:pt>
                <c:pt idx="14984">
                  <c:v>22.950240000000001</c:v>
                </c:pt>
                <c:pt idx="14985">
                  <c:v>22.991219999999998</c:v>
                </c:pt>
                <c:pt idx="14986">
                  <c:v>22.9575</c:v>
                </c:pt>
                <c:pt idx="14987">
                  <c:v>23.005780000000001</c:v>
                </c:pt>
                <c:pt idx="14988">
                  <c:v>22.898900000000001</c:v>
                </c:pt>
                <c:pt idx="14989">
                  <c:v>22.902519999999999</c:v>
                </c:pt>
                <c:pt idx="14990">
                  <c:v>22.974969999999999</c:v>
                </c:pt>
                <c:pt idx="14991">
                  <c:v>22.935300000000002</c:v>
                </c:pt>
                <c:pt idx="14992">
                  <c:v>22.911560000000001</c:v>
                </c:pt>
                <c:pt idx="14993">
                  <c:v>22.942869999999999</c:v>
                </c:pt>
                <c:pt idx="14994">
                  <c:v>22.938649999999999</c:v>
                </c:pt>
                <c:pt idx="14995">
                  <c:v>22.944310000000002</c:v>
                </c:pt>
                <c:pt idx="14996">
                  <c:v>22.931719999999999</c:v>
                </c:pt>
                <c:pt idx="14997">
                  <c:v>22.936859999999999</c:v>
                </c:pt>
                <c:pt idx="14998">
                  <c:v>23.018740000000001</c:v>
                </c:pt>
                <c:pt idx="14999">
                  <c:v>22.938929999999999</c:v>
                </c:pt>
                <c:pt idx="15000">
                  <c:v>22.994219999999999</c:v>
                </c:pt>
                <c:pt idx="15001">
                  <c:v>23.004349999999999</c:v>
                </c:pt>
                <c:pt idx="15002">
                  <c:v>22.968319999999999</c:v>
                </c:pt>
                <c:pt idx="15003">
                  <c:v>22.930689999999998</c:v>
                </c:pt>
                <c:pt idx="15004">
                  <c:v>22.923079999999999</c:v>
                </c:pt>
                <c:pt idx="15005">
                  <c:v>22.920010000000001</c:v>
                </c:pt>
                <c:pt idx="15006">
                  <c:v>22.930230000000002</c:v>
                </c:pt>
                <c:pt idx="15007">
                  <c:v>22.957100000000001</c:v>
                </c:pt>
                <c:pt idx="15008">
                  <c:v>22.932639999999999</c:v>
                </c:pt>
                <c:pt idx="15009">
                  <c:v>23.003630000000001</c:v>
                </c:pt>
                <c:pt idx="15010">
                  <c:v>23.014779999999998</c:v>
                </c:pt>
                <c:pt idx="15011">
                  <c:v>22.971499999999999</c:v>
                </c:pt>
                <c:pt idx="15012">
                  <c:v>23.029070000000001</c:v>
                </c:pt>
                <c:pt idx="15013">
                  <c:v>22.98096</c:v>
                </c:pt>
                <c:pt idx="15014">
                  <c:v>23.022210000000001</c:v>
                </c:pt>
                <c:pt idx="15015">
                  <c:v>22.991669999999999</c:v>
                </c:pt>
                <c:pt idx="15016">
                  <c:v>22.968990000000002</c:v>
                </c:pt>
                <c:pt idx="15017">
                  <c:v>22.986820000000002</c:v>
                </c:pt>
                <c:pt idx="15018">
                  <c:v>22.993010000000002</c:v>
                </c:pt>
                <c:pt idx="15019">
                  <c:v>23.00619</c:v>
                </c:pt>
                <c:pt idx="15020">
                  <c:v>22.99813</c:v>
                </c:pt>
                <c:pt idx="15021">
                  <c:v>23.007930000000002</c:v>
                </c:pt>
                <c:pt idx="15022">
                  <c:v>23.009229999999999</c:v>
                </c:pt>
                <c:pt idx="15023">
                  <c:v>23.025030000000001</c:v>
                </c:pt>
                <c:pt idx="15024">
                  <c:v>22.976579999999998</c:v>
                </c:pt>
                <c:pt idx="15025">
                  <c:v>22.921690000000002</c:v>
                </c:pt>
                <c:pt idx="15026">
                  <c:v>22.989709999999999</c:v>
                </c:pt>
                <c:pt idx="15027">
                  <c:v>22.996880000000001</c:v>
                </c:pt>
                <c:pt idx="15028">
                  <c:v>22.9665</c:v>
                </c:pt>
                <c:pt idx="15029">
                  <c:v>22.979610000000001</c:v>
                </c:pt>
                <c:pt idx="15030">
                  <c:v>22.90747</c:v>
                </c:pt>
                <c:pt idx="15031">
                  <c:v>23.02214</c:v>
                </c:pt>
                <c:pt idx="15032">
                  <c:v>22.971109999999999</c:v>
                </c:pt>
                <c:pt idx="15033">
                  <c:v>22.995239999999999</c:v>
                </c:pt>
                <c:pt idx="15034">
                  <c:v>22.97063</c:v>
                </c:pt>
                <c:pt idx="15035">
                  <c:v>22.914339999999999</c:v>
                </c:pt>
                <c:pt idx="15036">
                  <c:v>22.94792</c:v>
                </c:pt>
                <c:pt idx="15037">
                  <c:v>22.93505</c:v>
                </c:pt>
                <c:pt idx="15038">
                  <c:v>22.897860000000001</c:v>
                </c:pt>
                <c:pt idx="15039">
                  <c:v>22.938580000000002</c:v>
                </c:pt>
                <c:pt idx="15040">
                  <c:v>22.922720000000002</c:v>
                </c:pt>
                <c:pt idx="15041">
                  <c:v>22.95186</c:v>
                </c:pt>
                <c:pt idx="15042">
                  <c:v>22.937999999999999</c:v>
                </c:pt>
                <c:pt idx="15043">
                  <c:v>22.977620000000002</c:v>
                </c:pt>
                <c:pt idx="15044">
                  <c:v>23.001709999999999</c:v>
                </c:pt>
                <c:pt idx="15045">
                  <c:v>23.007010000000001</c:v>
                </c:pt>
                <c:pt idx="15046">
                  <c:v>23.04673</c:v>
                </c:pt>
                <c:pt idx="15047">
                  <c:v>23.020440000000001</c:v>
                </c:pt>
                <c:pt idx="15048">
                  <c:v>23.01671</c:v>
                </c:pt>
                <c:pt idx="15049">
                  <c:v>23.023040000000002</c:v>
                </c:pt>
                <c:pt idx="15050">
                  <c:v>22.985980000000001</c:v>
                </c:pt>
                <c:pt idx="15051">
                  <c:v>22.965679999999999</c:v>
                </c:pt>
                <c:pt idx="15052">
                  <c:v>22.98293</c:v>
                </c:pt>
                <c:pt idx="15053">
                  <c:v>23.01925</c:v>
                </c:pt>
                <c:pt idx="15054">
                  <c:v>23.004000000000001</c:v>
                </c:pt>
                <c:pt idx="15055">
                  <c:v>22.974430000000002</c:v>
                </c:pt>
                <c:pt idx="15056">
                  <c:v>22.998560000000001</c:v>
                </c:pt>
                <c:pt idx="15057">
                  <c:v>22.946960000000001</c:v>
                </c:pt>
                <c:pt idx="15058">
                  <c:v>22.97702</c:v>
                </c:pt>
                <c:pt idx="15059">
                  <c:v>22.953710000000001</c:v>
                </c:pt>
                <c:pt idx="15060">
                  <c:v>22.992809999999999</c:v>
                </c:pt>
                <c:pt idx="15061">
                  <c:v>23.036960000000001</c:v>
                </c:pt>
                <c:pt idx="15062">
                  <c:v>22.9605</c:v>
                </c:pt>
                <c:pt idx="15063">
                  <c:v>22.997039999999998</c:v>
                </c:pt>
                <c:pt idx="15064">
                  <c:v>22.951750000000001</c:v>
                </c:pt>
                <c:pt idx="15065">
                  <c:v>22.957989999999999</c:v>
                </c:pt>
                <c:pt idx="15066">
                  <c:v>22.98049</c:v>
                </c:pt>
                <c:pt idx="15067">
                  <c:v>22.974869999999999</c:v>
                </c:pt>
                <c:pt idx="15068">
                  <c:v>23.043489999999998</c:v>
                </c:pt>
                <c:pt idx="15069">
                  <c:v>23.007719999999999</c:v>
                </c:pt>
                <c:pt idx="15070">
                  <c:v>23.028220000000001</c:v>
                </c:pt>
                <c:pt idx="15071">
                  <c:v>23.005569999999999</c:v>
                </c:pt>
                <c:pt idx="15072">
                  <c:v>22.9802</c:v>
                </c:pt>
                <c:pt idx="15073">
                  <c:v>23.026309999999999</c:v>
                </c:pt>
                <c:pt idx="15074">
                  <c:v>23.01435</c:v>
                </c:pt>
                <c:pt idx="15075">
                  <c:v>22.956050000000001</c:v>
                </c:pt>
                <c:pt idx="15076">
                  <c:v>22.984680000000001</c:v>
                </c:pt>
                <c:pt idx="15077">
                  <c:v>23.009840000000001</c:v>
                </c:pt>
                <c:pt idx="15078">
                  <c:v>22.992370000000001</c:v>
                </c:pt>
                <c:pt idx="15079">
                  <c:v>23.037459999999999</c:v>
                </c:pt>
                <c:pt idx="15080">
                  <c:v>23.040579999999999</c:v>
                </c:pt>
                <c:pt idx="15081">
                  <c:v>22.887550000000001</c:v>
                </c:pt>
                <c:pt idx="15082">
                  <c:v>22.90203</c:v>
                </c:pt>
                <c:pt idx="15083">
                  <c:v>22.954560000000001</c:v>
                </c:pt>
                <c:pt idx="15084">
                  <c:v>22.936</c:v>
                </c:pt>
                <c:pt idx="15085">
                  <c:v>22.943619999999999</c:v>
                </c:pt>
                <c:pt idx="15086">
                  <c:v>22.855599999999999</c:v>
                </c:pt>
                <c:pt idx="15087">
                  <c:v>23.010570000000001</c:v>
                </c:pt>
                <c:pt idx="15088">
                  <c:v>22.954529999999998</c:v>
                </c:pt>
                <c:pt idx="15089">
                  <c:v>22.939430000000002</c:v>
                </c:pt>
                <c:pt idx="15090">
                  <c:v>23.005749999999999</c:v>
                </c:pt>
                <c:pt idx="15091">
                  <c:v>23.01699</c:v>
                </c:pt>
                <c:pt idx="15092">
                  <c:v>22.97655</c:v>
                </c:pt>
                <c:pt idx="15093">
                  <c:v>22.99539</c:v>
                </c:pt>
                <c:pt idx="15094">
                  <c:v>22.943729999999999</c:v>
                </c:pt>
                <c:pt idx="15095">
                  <c:v>23.019390000000001</c:v>
                </c:pt>
                <c:pt idx="15096">
                  <c:v>23.008299999999998</c:v>
                </c:pt>
                <c:pt idx="15097">
                  <c:v>23.008559999999999</c:v>
                </c:pt>
                <c:pt idx="15098">
                  <c:v>23.001919999999998</c:v>
                </c:pt>
                <c:pt idx="15099">
                  <c:v>22.98603</c:v>
                </c:pt>
                <c:pt idx="15100">
                  <c:v>22.93805</c:v>
                </c:pt>
                <c:pt idx="15101">
                  <c:v>22.96247</c:v>
                </c:pt>
                <c:pt idx="15102">
                  <c:v>22.943110000000001</c:v>
                </c:pt>
                <c:pt idx="15103">
                  <c:v>22.999849999999999</c:v>
                </c:pt>
                <c:pt idx="15104">
                  <c:v>23.02337</c:v>
                </c:pt>
                <c:pt idx="15105">
                  <c:v>22.979220000000002</c:v>
                </c:pt>
                <c:pt idx="15106">
                  <c:v>22.97231</c:v>
                </c:pt>
                <c:pt idx="15107">
                  <c:v>22.871179999999999</c:v>
                </c:pt>
                <c:pt idx="15108">
                  <c:v>22.830749999999998</c:v>
                </c:pt>
                <c:pt idx="15109">
                  <c:v>22.796410000000002</c:v>
                </c:pt>
                <c:pt idx="15110">
                  <c:v>22.833839999999999</c:v>
                </c:pt>
                <c:pt idx="15111">
                  <c:v>22.8428</c:v>
                </c:pt>
                <c:pt idx="15112">
                  <c:v>23.019439999999999</c:v>
                </c:pt>
                <c:pt idx="15113">
                  <c:v>22.974989999999998</c:v>
                </c:pt>
                <c:pt idx="15114">
                  <c:v>22.984220000000001</c:v>
                </c:pt>
                <c:pt idx="15115">
                  <c:v>22.978120000000001</c:v>
                </c:pt>
                <c:pt idx="15116">
                  <c:v>23.02412</c:v>
                </c:pt>
                <c:pt idx="15117">
                  <c:v>22.989719999999998</c:v>
                </c:pt>
                <c:pt idx="15118">
                  <c:v>23.023769999999999</c:v>
                </c:pt>
                <c:pt idx="15119">
                  <c:v>22.970829999999999</c:v>
                </c:pt>
                <c:pt idx="15120">
                  <c:v>22.977979999999999</c:v>
                </c:pt>
                <c:pt idx="15121">
                  <c:v>22.953579999999999</c:v>
                </c:pt>
                <c:pt idx="15122">
                  <c:v>22.974150000000002</c:v>
                </c:pt>
                <c:pt idx="15123">
                  <c:v>22.998609999999999</c:v>
                </c:pt>
                <c:pt idx="15124">
                  <c:v>22.994789999999998</c:v>
                </c:pt>
                <c:pt idx="15125">
                  <c:v>23.032299999999999</c:v>
                </c:pt>
                <c:pt idx="15126">
                  <c:v>22.977239999999998</c:v>
                </c:pt>
                <c:pt idx="15127">
                  <c:v>22.94699</c:v>
                </c:pt>
                <c:pt idx="15128">
                  <c:v>22.97418</c:v>
                </c:pt>
                <c:pt idx="15129">
                  <c:v>23.031479999999998</c:v>
                </c:pt>
                <c:pt idx="15130">
                  <c:v>22.984970000000001</c:v>
                </c:pt>
                <c:pt idx="15131">
                  <c:v>23.023669999999999</c:v>
                </c:pt>
                <c:pt idx="15132">
                  <c:v>23.001390000000001</c:v>
                </c:pt>
                <c:pt idx="15133">
                  <c:v>23.014479999999999</c:v>
                </c:pt>
                <c:pt idx="15134">
                  <c:v>22.984069999999999</c:v>
                </c:pt>
                <c:pt idx="15135">
                  <c:v>22.940740000000002</c:v>
                </c:pt>
                <c:pt idx="15136">
                  <c:v>22.85558</c:v>
                </c:pt>
                <c:pt idx="15137">
                  <c:v>22.876110000000001</c:v>
                </c:pt>
                <c:pt idx="15138">
                  <c:v>22.848310000000001</c:v>
                </c:pt>
                <c:pt idx="15139">
                  <c:v>22.899069999999998</c:v>
                </c:pt>
                <c:pt idx="15140">
                  <c:v>22.863420000000001</c:v>
                </c:pt>
                <c:pt idx="15141">
                  <c:v>22.895250000000001</c:v>
                </c:pt>
                <c:pt idx="15142">
                  <c:v>22.860620000000001</c:v>
                </c:pt>
                <c:pt idx="15143">
                  <c:v>22.827179999999998</c:v>
                </c:pt>
                <c:pt idx="15144">
                  <c:v>22.87621</c:v>
                </c:pt>
                <c:pt idx="15145">
                  <c:v>22.972760000000001</c:v>
                </c:pt>
                <c:pt idx="15146">
                  <c:v>23.053270000000001</c:v>
                </c:pt>
                <c:pt idx="15147">
                  <c:v>23.022400000000001</c:v>
                </c:pt>
                <c:pt idx="15148">
                  <c:v>22.974779999999999</c:v>
                </c:pt>
                <c:pt idx="15149">
                  <c:v>22.9833</c:v>
                </c:pt>
                <c:pt idx="15150">
                  <c:v>22.979880000000001</c:v>
                </c:pt>
                <c:pt idx="15151">
                  <c:v>22.96096</c:v>
                </c:pt>
                <c:pt idx="15152">
                  <c:v>23.008389999999999</c:v>
                </c:pt>
                <c:pt idx="15153">
                  <c:v>23.012979999999999</c:v>
                </c:pt>
                <c:pt idx="15154">
                  <c:v>22.99851</c:v>
                </c:pt>
                <c:pt idx="15155">
                  <c:v>22.951409999999999</c:v>
                </c:pt>
                <c:pt idx="15156">
                  <c:v>23.008030000000002</c:v>
                </c:pt>
                <c:pt idx="15157">
                  <c:v>23.007549999999998</c:v>
                </c:pt>
                <c:pt idx="15158">
                  <c:v>22.9693</c:v>
                </c:pt>
                <c:pt idx="15159">
                  <c:v>22.972249999999999</c:v>
                </c:pt>
                <c:pt idx="15160">
                  <c:v>23.026440000000001</c:v>
                </c:pt>
                <c:pt idx="15161">
                  <c:v>22.997959999999999</c:v>
                </c:pt>
                <c:pt idx="15162">
                  <c:v>22.989789999999999</c:v>
                </c:pt>
                <c:pt idx="15163">
                  <c:v>22.945609999999999</c:v>
                </c:pt>
                <c:pt idx="15164">
                  <c:v>22.975470000000001</c:v>
                </c:pt>
                <c:pt idx="15165">
                  <c:v>23.051860000000001</c:v>
                </c:pt>
                <c:pt idx="15166">
                  <c:v>23.034459999999999</c:v>
                </c:pt>
                <c:pt idx="15167">
                  <c:v>22.995190000000001</c:v>
                </c:pt>
                <c:pt idx="15168">
                  <c:v>22.96311</c:v>
                </c:pt>
                <c:pt idx="15169">
                  <c:v>22.949249999999999</c:v>
                </c:pt>
                <c:pt idx="15170">
                  <c:v>22.95148</c:v>
                </c:pt>
                <c:pt idx="15171">
                  <c:v>22.95655</c:v>
                </c:pt>
                <c:pt idx="15172">
                  <c:v>22.94642</c:v>
                </c:pt>
                <c:pt idx="15173">
                  <c:v>22.89941</c:v>
                </c:pt>
                <c:pt idx="15174">
                  <c:v>22.93252</c:v>
                </c:pt>
                <c:pt idx="15175">
                  <c:v>22.912430000000001</c:v>
                </c:pt>
                <c:pt idx="15176">
                  <c:v>22.989039999999999</c:v>
                </c:pt>
                <c:pt idx="15177">
                  <c:v>22.937650000000001</c:v>
                </c:pt>
                <c:pt idx="15178">
                  <c:v>22.923780000000001</c:v>
                </c:pt>
                <c:pt idx="15179">
                  <c:v>23.00883</c:v>
                </c:pt>
                <c:pt idx="15180">
                  <c:v>22.984120000000001</c:v>
                </c:pt>
                <c:pt idx="15181">
                  <c:v>23.022790000000001</c:v>
                </c:pt>
                <c:pt idx="15182">
                  <c:v>23.003219999999999</c:v>
                </c:pt>
                <c:pt idx="15183">
                  <c:v>23.05227</c:v>
                </c:pt>
                <c:pt idx="15184">
                  <c:v>23.031220000000001</c:v>
                </c:pt>
                <c:pt idx="15185">
                  <c:v>22.988769999999999</c:v>
                </c:pt>
                <c:pt idx="15186">
                  <c:v>23.051570000000002</c:v>
                </c:pt>
                <c:pt idx="15187">
                  <c:v>23.038650000000001</c:v>
                </c:pt>
                <c:pt idx="15188">
                  <c:v>22.99708</c:v>
                </c:pt>
                <c:pt idx="15189">
                  <c:v>23.028680000000001</c:v>
                </c:pt>
                <c:pt idx="15190">
                  <c:v>23.014199999999999</c:v>
                </c:pt>
                <c:pt idx="15191">
                  <c:v>23.016860000000001</c:v>
                </c:pt>
                <c:pt idx="15192">
                  <c:v>23.006319999999999</c:v>
                </c:pt>
                <c:pt idx="15193">
                  <c:v>22.998670000000001</c:v>
                </c:pt>
                <c:pt idx="15194">
                  <c:v>22.984079999999999</c:v>
                </c:pt>
                <c:pt idx="15195">
                  <c:v>22.991330000000001</c:v>
                </c:pt>
                <c:pt idx="15196">
                  <c:v>22.948270000000001</c:v>
                </c:pt>
                <c:pt idx="15197">
                  <c:v>22.97813</c:v>
                </c:pt>
                <c:pt idx="15198">
                  <c:v>22.992419999999999</c:v>
                </c:pt>
                <c:pt idx="15199">
                  <c:v>22.994980000000002</c:v>
                </c:pt>
                <c:pt idx="15200">
                  <c:v>22.956209999999999</c:v>
                </c:pt>
                <c:pt idx="15201">
                  <c:v>22.994869999999999</c:v>
                </c:pt>
                <c:pt idx="15202">
                  <c:v>22.988050000000001</c:v>
                </c:pt>
                <c:pt idx="15203">
                  <c:v>23.035879999999999</c:v>
                </c:pt>
                <c:pt idx="15204">
                  <c:v>22.991119999999999</c:v>
                </c:pt>
                <c:pt idx="15205">
                  <c:v>22.997669999999999</c:v>
                </c:pt>
                <c:pt idx="15206">
                  <c:v>22.967839999999999</c:v>
                </c:pt>
                <c:pt idx="15207">
                  <c:v>23.006830000000001</c:v>
                </c:pt>
                <c:pt idx="15208">
                  <c:v>23.03191</c:v>
                </c:pt>
                <c:pt idx="15209">
                  <c:v>22.976459999999999</c:v>
                </c:pt>
                <c:pt idx="15210">
                  <c:v>22.98582</c:v>
                </c:pt>
                <c:pt idx="15211">
                  <c:v>22.96115</c:v>
                </c:pt>
                <c:pt idx="15212">
                  <c:v>22.995049999999999</c:v>
                </c:pt>
                <c:pt idx="15213">
                  <c:v>22.952470000000002</c:v>
                </c:pt>
                <c:pt idx="15214">
                  <c:v>22.965630000000001</c:v>
                </c:pt>
                <c:pt idx="15215">
                  <c:v>22.998799999999999</c:v>
                </c:pt>
                <c:pt idx="15216">
                  <c:v>23.017189999999999</c:v>
                </c:pt>
                <c:pt idx="15217">
                  <c:v>22.93432</c:v>
                </c:pt>
                <c:pt idx="15218">
                  <c:v>22.960419999999999</c:v>
                </c:pt>
                <c:pt idx="15219">
                  <c:v>22.96527</c:v>
                </c:pt>
                <c:pt idx="15220">
                  <c:v>23.028559999999999</c:v>
                </c:pt>
                <c:pt idx="15221">
                  <c:v>22.962679999999999</c:v>
                </c:pt>
                <c:pt idx="15222">
                  <c:v>23.017990000000001</c:v>
                </c:pt>
                <c:pt idx="15223">
                  <c:v>22.93722</c:v>
                </c:pt>
                <c:pt idx="15224">
                  <c:v>23.011230000000001</c:v>
                </c:pt>
                <c:pt idx="15225">
                  <c:v>22.950140000000001</c:v>
                </c:pt>
                <c:pt idx="15226">
                  <c:v>22.962710000000001</c:v>
                </c:pt>
                <c:pt idx="15227">
                  <c:v>22.980799999999999</c:v>
                </c:pt>
                <c:pt idx="15228">
                  <c:v>22.95411</c:v>
                </c:pt>
                <c:pt idx="15229">
                  <c:v>23.006399999999999</c:v>
                </c:pt>
                <c:pt idx="15230">
                  <c:v>22.987829999999999</c:v>
                </c:pt>
                <c:pt idx="15231">
                  <c:v>23.007439999999999</c:v>
                </c:pt>
                <c:pt idx="15232">
                  <c:v>23.008130000000001</c:v>
                </c:pt>
                <c:pt idx="15233">
                  <c:v>22.997389999999999</c:v>
                </c:pt>
                <c:pt idx="15234">
                  <c:v>23.078150000000001</c:v>
                </c:pt>
                <c:pt idx="15235">
                  <c:v>23.031099999999999</c:v>
                </c:pt>
                <c:pt idx="15236">
                  <c:v>23.022760000000002</c:v>
                </c:pt>
                <c:pt idx="15237">
                  <c:v>23.007770000000001</c:v>
                </c:pt>
                <c:pt idx="15238">
                  <c:v>23.00339</c:v>
                </c:pt>
                <c:pt idx="15239">
                  <c:v>22.971779999999999</c:v>
                </c:pt>
                <c:pt idx="15240">
                  <c:v>22.969059999999999</c:v>
                </c:pt>
                <c:pt idx="15241">
                  <c:v>22.980029999999999</c:v>
                </c:pt>
                <c:pt idx="15242">
                  <c:v>22.951650000000001</c:v>
                </c:pt>
                <c:pt idx="15243">
                  <c:v>22.958690000000001</c:v>
                </c:pt>
                <c:pt idx="15244">
                  <c:v>23.043990000000001</c:v>
                </c:pt>
                <c:pt idx="15245">
                  <c:v>22.978750000000002</c:v>
                </c:pt>
                <c:pt idx="15246">
                  <c:v>23.016449999999999</c:v>
                </c:pt>
                <c:pt idx="15247">
                  <c:v>22.99108</c:v>
                </c:pt>
                <c:pt idx="15248">
                  <c:v>23.01</c:v>
                </c:pt>
                <c:pt idx="15249">
                  <c:v>23.018820000000002</c:v>
                </c:pt>
                <c:pt idx="15250">
                  <c:v>22.955310000000001</c:v>
                </c:pt>
                <c:pt idx="15251">
                  <c:v>23.003329999999998</c:v>
                </c:pt>
                <c:pt idx="15252">
                  <c:v>22.943860000000001</c:v>
                </c:pt>
                <c:pt idx="15253">
                  <c:v>22.944579999999998</c:v>
                </c:pt>
                <c:pt idx="15254">
                  <c:v>22.97503</c:v>
                </c:pt>
                <c:pt idx="15255">
                  <c:v>22.957059999999998</c:v>
                </c:pt>
                <c:pt idx="15256">
                  <c:v>22.96649</c:v>
                </c:pt>
                <c:pt idx="15257">
                  <c:v>22.915310000000002</c:v>
                </c:pt>
                <c:pt idx="15258">
                  <c:v>22.948129999999999</c:v>
                </c:pt>
                <c:pt idx="15259">
                  <c:v>22.946660000000001</c:v>
                </c:pt>
                <c:pt idx="15260">
                  <c:v>22.930029999999999</c:v>
                </c:pt>
                <c:pt idx="15261">
                  <c:v>22.872769999999999</c:v>
                </c:pt>
                <c:pt idx="15262">
                  <c:v>22.985720000000001</c:v>
                </c:pt>
                <c:pt idx="15263">
                  <c:v>22.989570000000001</c:v>
                </c:pt>
                <c:pt idx="15264">
                  <c:v>22.935749999999999</c:v>
                </c:pt>
                <c:pt idx="15265">
                  <c:v>23.01914</c:v>
                </c:pt>
                <c:pt idx="15266">
                  <c:v>22.97889</c:v>
                </c:pt>
                <c:pt idx="15267">
                  <c:v>23.004010000000001</c:v>
                </c:pt>
                <c:pt idx="15268">
                  <c:v>22.99821</c:v>
                </c:pt>
                <c:pt idx="15269">
                  <c:v>23.022539999999999</c:v>
                </c:pt>
                <c:pt idx="15270">
                  <c:v>22.944769999999998</c:v>
                </c:pt>
                <c:pt idx="15271">
                  <c:v>23.005320000000001</c:v>
                </c:pt>
                <c:pt idx="15272">
                  <c:v>22.986039999999999</c:v>
                </c:pt>
                <c:pt idx="15273">
                  <c:v>22.960450000000002</c:v>
                </c:pt>
                <c:pt idx="15274">
                  <c:v>23.024609999999999</c:v>
                </c:pt>
                <c:pt idx="15275">
                  <c:v>22.904</c:v>
                </c:pt>
                <c:pt idx="15276">
                  <c:v>22.978459999999998</c:v>
                </c:pt>
                <c:pt idx="15277">
                  <c:v>22.928540000000002</c:v>
                </c:pt>
                <c:pt idx="15278">
                  <c:v>22.949580000000001</c:v>
                </c:pt>
                <c:pt idx="15279">
                  <c:v>23.015899999999998</c:v>
                </c:pt>
                <c:pt idx="15280">
                  <c:v>22.961939999999998</c:v>
                </c:pt>
                <c:pt idx="15281">
                  <c:v>22.930620000000001</c:v>
                </c:pt>
                <c:pt idx="15282">
                  <c:v>22.96818</c:v>
                </c:pt>
                <c:pt idx="15283">
                  <c:v>22.97878</c:v>
                </c:pt>
                <c:pt idx="15284">
                  <c:v>23.001539999999999</c:v>
                </c:pt>
                <c:pt idx="15285">
                  <c:v>22.968859999999999</c:v>
                </c:pt>
                <c:pt idx="15286">
                  <c:v>23.016850000000002</c:v>
                </c:pt>
                <c:pt idx="15287">
                  <c:v>22.97306</c:v>
                </c:pt>
                <c:pt idx="15288">
                  <c:v>22.917819999999999</c:v>
                </c:pt>
                <c:pt idx="15289">
                  <c:v>22.952570000000001</c:v>
                </c:pt>
                <c:pt idx="15290">
                  <c:v>22.928830000000001</c:v>
                </c:pt>
                <c:pt idx="15291">
                  <c:v>22.937000000000001</c:v>
                </c:pt>
                <c:pt idx="15292">
                  <c:v>22.96332</c:v>
                </c:pt>
                <c:pt idx="15293">
                  <c:v>22.942070000000001</c:v>
                </c:pt>
                <c:pt idx="15294">
                  <c:v>22.980419999999999</c:v>
                </c:pt>
                <c:pt idx="15295">
                  <c:v>22.950749999999999</c:v>
                </c:pt>
                <c:pt idx="15296">
                  <c:v>22.95496</c:v>
                </c:pt>
                <c:pt idx="15297">
                  <c:v>22.986440000000002</c:v>
                </c:pt>
                <c:pt idx="15298">
                  <c:v>22.95121</c:v>
                </c:pt>
                <c:pt idx="15299">
                  <c:v>22.99898</c:v>
                </c:pt>
                <c:pt idx="15300">
                  <c:v>23.058530000000001</c:v>
                </c:pt>
                <c:pt idx="15301">
                  <c:v>23.040679999999998</c:v>
                </c:pt>
                <c:pt idx="15302">
                  <c:v>23.026900000000001</c:v>
                </c:pt>
                <c:pt idx="15303">
                  <c:v>23.002300000000002</c:v>
                </c:pt>
                <c:pt idx="15304">
                  <c:v>22.94699</c:v>
                </c:pt>
                <c:pt idx="15305">
                  <c:v>22.977170000000001</c:v>
                </c:pt>
                <c:pt idx="15306">
                  <c:v>23.00938</c:v>
                </c:pt>
                <c:pt idx="15307">
                  <c:v>22.977720000000001</c:v>
                </c:pt>
                <c:pt idx="15308">
                  <c:v>23.019400000000001</c:v>
                </c:pt>
                <c:pt idx="15309">
                  <c:v>23.034569999999999</c:v>
                </c:pt>
                <c:pt idx="15310">
                  <c:v>22.958480000000002</c:v>
                </c:pt>
                <c:pt idx="15311">
                  <c:v>22.97259</c:v>
                </c:pt>
                <c:pt idx="15312">
                  <c:v>22.962589999999999</c:v>
                </c:pt>
                <c:pt idx="15313">
                  <c:v>22.984860000000001</c:v>
                </c:pt>
                <c:pt idx="15314">
                  <c:v>23.039339999999999</c:v>
                </c:pt>
                <c:pt idx="15315">
                  <c:v>23.01484</c:v>
                </c:pt>
                <c:pt idx="15316">
                  <c:v>22.967880000000001</c:v>
                </c:pt>
                <c:pt idx="15317">
                  <c:v>22.999600000000001</c:v>
                </c:pt>
                <c:pt idx="15318">
                  <c:v>23.009910000000001</c:v>
                </c:pt>
                <c:pt idx="15319">
                  <c:v>23.018920000000001</c:v>
                </c:pt>
                <c:pt idx="15320">
                  <c:v>22.954820000000002</c:v>
                </c:pt>
                <c:pt idx="15321">
                  <c:v>22.965699999999998</c:v>
                </c:pt>
                <c:pt idx="15322">
                  <c:v>22.978899999999999</c:v>
                </c:pt>
                <c:pt idx="15323">
                  <c:v>23.029540000000001</c:v>
                </c:pt>
                <c:pt idx="15324">
                  <c:v>23.015789999999999</c:v>
                </c:pt>
                <c:pt idx="15325">
                  <c:v>23.033439999999999</c:v>
                </c:pt>
                <c:pt idx="15326">
                  <c:v>22.94388</c:v>
                </c:pt>
                <c:pt idx="15327">
                  <c:v>22.951609999999999</c:v>
                </c:pt>
                <c:pt idx="15328">
                  <c:v>22.939</c:v>
                </c:pt>
                <c:pt idx="15329">
                  <c:v>22.903770000000002</c:v>
                </c:pt>
                <c:pt idx="15330">
                  <c:v>22.98086</c:v>
                </c:pt>
                <c:pt idx="15331">
                  <c:v>22.971589999999999</c:v>
                </c:pt>
                <c:pt idx="15332">
                  <c:v>22.929089999999999</c:v>
                </c:pt>
                <c:pt idx="15333">
                  <c:v>22.966059999999999</c:v>
                </c:pt>
                <c:pt idx="15334">
                  <c:v>22.956489999999999</c:v>
                </c:pt>
                <c:pt idx="15335">
                  <c:v>22.908259999999999</c:v>
                </c:pt>
                <c:pt idx="15336">
                  <c:v>22.902729999999998</c:v>
                </c:pt>
                <c:pt idx="15337">
                  <c:v>22.873799999999999</c:v>
                </c:pt>
                <c:pt idx="15338">
                  <c:v>22.93919</c:v>
                </c:pt>
                <c:pt idx="15339">
                  <c:v>22.965350000000001</c:v>
                </c:pt>
                <c:pt idx="15340">
                  <c:v>22.91948</c:v>
                </c:pt>
                <c:pt idx="15341">
                  <c:v>22.91385</c:v>
                </c:pt>
                <c:pt idx="15342">
                  <c:v>22.952349999999999</c:v>
                </c:pt>
                <c:pt idx="15343">
                  <c:v>22.840920000000001</c:v>
                </c:pt>
                <c:pt idx="15344">
                  <c:v>22.830449999999999</c:v>
                </c:pt>
                <c:pt idx="15345">
                  <c:v>22.831379999999999</c:v>
                </c:pt>
                <c:pt idx="15346">
                  <c:v>22.965699999999998</c:v>
                </c:pt>
                <c:pt idx="15347">
                  <c:v>23.002590000000001</c:v>
                </c:pt>
                <c:pt idx="15348">
                  <c:v>22.959129999999998</c:v>
                </c:pt>
                <c:pt idx="15349">
                  <c:v>22.975739999999998</c:v>
                </c:pt>
                <c:pt idx="15350">
                  <c:v>22.911580000000001</c:v>
                </c:pt>
                <c:pt idx="15351">
                  <c:v>23.0275</c:v>
                </c:pt>
                <c:pt idx="15352">
                  <c:v>23.010829999999999</c:v>
                </c:pt>
                <c:pt idx="15353">
                  <c:v>22.95946</c:v>
                </c:pt>
                <c:pt idx="15354">
                  <c:v>23.028649999999999</c:v>
                </c:pt>
                <c:pt idx="15355">
                  <c:v>22.933350000000001</c:v>
                </c:pt>
                <c:pt idx="15356">
                  <c:v>22.99062</c:v>
                </c:pt>
                <c:pt idx="15357">
                  <c:v>22.965409999999999</c:v>
                </c:pt>
                <c:pt idx="15358">
                  <c:v>23.00102</c:v>
                </c:pt>
                <c:pt idx="15359">
                  <c:v>23.03069</c:v>
                </c:pt>
                <c:pt idx="15360">
                  <c:v>23.041530000000002</c:v>
                </c:pt>
                <c:pt idx="15361">
                  <c:v>23.03322</c:v>
                </c:pt>
                <c:pt idx="15362">
                  <c:v>23.005929999999999</c:v>
                </c:pt>
                <c:pt idx="15363">
                  <c:v>23.047499999999999</c:v>
                </c:pt>
                <c:pt idx="15364">
                  <c:v>22.99034</c:v>
                </c:pt>
                <c:pt idx="15365">
                  <c:v>22.986429999999999</c:v>
                </c:pt>
                <c:pt idx="15366">
                  <c:v>22.981760000000001</c:v>
                </c:pt>
                <c:pt idx="15367">
                  <c:v>22.970099999999999</c:v>
                </c:pt>
                <c:pt idx="15368">
                  <c:v>23.01379</c:v>
                </c:pt>
                <c:pt idx="15369">
                  <c:v>23.026219999999999</c:v>
                </c:pt>
                <c:pt idx="15370">
                  <c:v>22.979800000000001</c:v>
                </c:pt>
                <c:pt idx="15371">
                  <c:v>22.985949999999999</c:v>
                </c:pt>
                <c:pt idx="15372">
                  <c:v>22.955580000000001</c:v>
                </c:pt>
                <c:pt idx="15373">
                  <c:v>22.9495</c:v>
                </c:pt>
                <c:pt idx="15374">
                  <c:v>23.018660000000001</c:v>
                </c:pt>
                <c:pt idx="15375">
                  <c:v>22.962510000000002</c:v>
                </c:pt>
                <c:pt idx="15376">
                  <c:v>22.949560000000002</c:v>
                </c:pt>
                <c:pt idx="15377">
                  <c:v>23.018740000000001</c:v>
                </c:pt>
                <c:pt idx="15378">
                  <c:v>22.978750000000002</c:v>
                </c:pt>
                <c:pt idx="15379">
                  <c:v>22.921140000000001</c:v>
                </c:pt>
                <c:pt idx="15380">
                  <c:v>22.951139999999999</c:v>
                </c:pt>
                <c:pt idx="15381">
                  <c:v>22.896809999999999</c:v>
                </c:pt>
                <c:pt idx="15382">
                  <c:v>22.982019999999999</c:v>
                </c:pt>
                <c:pt idx="15383">
                  <c:v>22.980049999999999</c:v>
                </c:pt>
                <c:pt idx="15384">
                  <c:v>22.904689999999999</c:v>
                </c:pt>
                <c:pt idx="15385">
                  <c:v>22.95879</c:v>
                </c:pt>
                <c:pt idx="15386">
                  <c:v>22.944790000000001</c:v>
                </c:pt>
                <c:pt idx="15387">
                  <c:v>22.941949999999999</c:v>
                </c:pt>
                <c:pt idx="15388">
                  <c:v>22.96321</c:v>
                </c:pt>
                <c:pt idx="15389">
                  <c:v>22.94641</c:v>
                </c:pt>
                <c:pt idx="15390">
                  <c:v>22.95074</c:v>
                </c:pt>
                <c:pt idx="15391">
                  <c:v>22.971440000000001</c:v>
                </c:pt>
                <c:pt idx="15392">
                  <c:v>22.973130000000001</c:v>
                </c:pt>
                <c:pt idx="15393">
                  <c:v>22.966709999999999</c:v>
                </c:pt>
                <c:pt idx="15394">
                  <c:v>22.96096</c:v>
                </c:pt>
                <c:pt idx="15395">
                  <c:v>22.999199999999998</c:v>
                </c:pt>
                <c:pt idx="15396">
                  <c:v>22.94425</c:v>
                </c:pt>
                <c:pt idx="15397">
                  <c:v>22.946770000000001</c:v>
                </c:pt>
                <c:pt idx="15398">
                  <c:v>22.9666</c:v>
                </c:pt>
                <c:pt idx="15399">
                  <c:v>22.949729999999999</c:v>
                </c:pt>
                <c:pt idx="15400">
                  <c:v>22.934989999999999</c:v>
                </c:pt>
                <c:pt idx="15401">
                  <c:v>22.944949999999999</c:v>
                </c:pt>
                <c:pt idx="15402">
                  <c:v>22.921060000000001</c:v>
                </c:pt>
                <c:pt idx="15403">
                  <c:v>22.931419999999999</c:v>
                </c:pt>
                <c:pt idx="15404">
                  <c:v>22.948879999999999</c:v>
                </c:pt>
                <c:pt idx="15405">
                  <c:v>23.001930000000002</c:v>
                </c:pt>
                <c:pt idx="15406">
                  <c:v>22.953230000000001</c:v>
                </c:pt>
                <c:pt idx="15407">
                  <c:v>22.942910000000001</c:v>
                </c:pt>
                <c:pt idx="15408">
                  <c:v>22.865449999999999</c:v>
                </c:pt>
                <c:pt idx="15409">
                  <c:v>22.95861</c:v>
                </c:pt>
                <c:pt idx="15410">
                  <c:v>22.96274</c:v>
                </c:pt>
                <c:pt idx="15411">
                  <c:v>22.905860000000001</c:v>
                </c:pt>
                <c:pt idx="15412">
                  <c:v>22.90888</c:v>
                </c:pt>
                <c:pt idx="15413">
                  <c:v>22.91384</c:v>
                </c:pt>
                <c:pt idx="15414">
                  <c:v>22.899940000000001</c:v>
                </c:pt>
                <c:pt idx="15415">
                  <c:v>22.9681</c:v>
                </c:pt>
                <c:pt idx="15416">
                  <c:v>22.964099999999998</c:v>
                </c:pt>
                <c:pt idx="15417">
                  <c:v>22.953230000000001</c:v>
                </c:pt>
                <c:pt idx="15418">
                  <c:v>22.988880000000002</c:v>
                </c:pt>
                <c:pt idx="15419">
                  <c:v>22.98254</c:v>
                </c:pt>
                <c:pt idx="15420">
                  <c:v>22.983090000000001</c:v>
                </c:pt>
                <c:pt idx="15421">
                  <c:v>23.035360000000001</c:v>
                </c:pt>
                <c:pt idx="15422">
                  <c:v>22.976410000000001</c:v>
                </c:pt>
                <c:pt idx="15423">
                  <c:v>22.975439999999999</c:v>
                </c:pt>
                <c:pt idx="15424">
                  <c:v>22.953299999999999</c:v>
                </c:pt>
                <c:pt idx="15425">
                  <c:v>22.878520000000002</c:v>
                </c:pt>
                <c:pt idx="15426">
                  <c:v>22.941600000000001</c:v>
                </c:pt>
                <c:pt idx="15427">
                  <c:v>22.987020000000001</c:v>
                </c:pt>
                <c:pt idx="15428">
                  <c:v>22.986470000000001</c:v>
                </c:pt>
                <c:pt idx="15429">
                  <c:v>22.98554</c:v>
                </c:pt>
                <c:pt idx="15430">
                  <c:v>22.949839999999998</c:v>
                </c:pt>
                <c:pt idx="15431">
                  <c:v>22.929169999999999</c:v>
                </c:pt>
                <c:pt idx="15432">
                  <c:v>22.981860000000001</c:v>
                </c:pt>
                <c:pt idx="15433">
                  <c:v>22.978960000000001</c:v>
                </c:pt>
                <c:pt idx="15434">
                  <c:v>22.98396</c:v>
                </c:pt>
                <c:pt idx="15435">
                  <c:v>23.047000000000001</c:v>
                </c:pt>
                <c:pt idx="15436">
                  <c:v>23.001830000000002</c:v>
                </c:pt>
                <c:pt idx="15437">
                  <c:v>22.967549999999999</c:v>
                </c:pt>
                <c:pt idx="15438">
                  <c:v>23.012329999999999</c:v>
                </c:pt>
                <c:pt idx="15439">
                  <c:v>23.05735</c:v>
                </c:pt>
                <c:pt idx="15440">
                  <c:v>23.123650000000001</c:v>
                </c:pt>
                <c:pt idx="15441">
                  <c:v>23.043690000000002</c:v>
                </c:pt>
                <c:pt idx="15442">
                  <c:v>23.051269999999999</c:v>
                </c:pt>
                <c:pt idx="15443">
                  <c:v>23.06888</c:v>
                </c:pt>
                <c:pt idx="15444">
                  <c:v>23.042380000000001</c:v>
                </c:pt>
                <c:pt idx="15445">
                  <c:v>22.997859999999999</c:v>
                </c:pt>
                <c:pt idx="15446">
                  <c:v>23.010809999999999</c:v>
                </c:pt>
                <c:pt idx="15447">
                  <c:v>23.022839999999999</c:v>
                </c:pt>
                <c:pt idx="15448">
                  <c:v>23.008130000000001</c:v>
                </c:pt>
                <c:pt idx="15449">
                  <c:v>23.009699999999999</c:v>
                </c:pt>
                <c:pt idx="15450">
                  <c:v>22.984210000000001</c:v>
                </c:pt>
                <c:pt idx="15451">
                  <c:v>23.033270000000002</c:v>
                </c:pt>
                <c:pt idx="15452">
                  <c:v>22.979040000000001</c:v>
                </c:pt>
                <c:pt idx="15453">
                  <c:v>22.974769999999999</c:v>
                </c:pt>
                <c:pt idx="15454">
                  <c:v>22.943269999999998</c:v>
                </c:pt>
                <c:pt idx="15455">
                  <c:v>22.925709999999999</c:v>
                </c:pt>
                <c:pt idx="15456">
                  <c:v>22.97467</c:v>
                </c:pt>
                <c:pt idx="15457">
                  <c:v>22.997420000000002</c:v>
                </c:pt>
                <c:pt idx="15458">
                  <c:v>23.019359999999999</c:v>
                </c:pt>
                <c:pt idx="15459">
                  <c:v>22.986879999999999</c:v>
                </c:pt>
                <c:pt idx="15460">
                  <c:v>22.991810000000001</c:v>
                </c:pt>
                <c:pt idx="15461">
                  <c:v>23.011610000000001</c:v>
                </c:pt>
                <c:pt idx="15462">
                  <c:v>23.003319999999999</c:v>
                </c:pt>
                <c:pt idx="15463">
                  <c:v>23.018989999999999</c:v>
                </c:pt>
                <c:pt idx="15464">
                  <c:v>23.021370000000001</c:v>
                </c:pt>
                <c:pt idx="15465">
                  <c:v>23.021629999999998</c:v>
                </c:pt>
                <c:pt idx="15466">
                  <c:v>23.05538</c:v>
                </c:pt>
                <c:pt idx="15467">
                  <c:v>23.05302</c:v>
                </c:pt>
                <c:pt idx="15468">
                  <c:v>23.031839999999999</c:v>
                </c:pt>
                <c:pt idx="15469">
                  <c:v>23.040379999999999</c:v>
                </c:pt>
                <c:pt idx="15470">
                  <c:v>23.038979999999999</c:v>
                </c:pt>
                <c:pt idx="15471">
                  <c:v>23.038260000000001</c:v>
                </c:pt>
                <c:pt idx="15472">
                  <c:v>23.003679999999999</c:v>
                </c:pt>
                <c:pt idx="15473">
                  <c:v>23.04646</c:v>
                </c:pt>
                <c:pt idx="15474">
                  <c:v>22.94312</c:v>
                </c:pt>
                <c:pt idx="15475">
                  <c:v>22.970880000000001</c:v>
                </c:pt>
                <c:pt idx="15476">
                  <c:v>22.978999999999999</c:v>
                </c:pt>
                <c:pt idx="15477">
                  <c:v>22.974119999999999</c:v>
                </c:pt>
                <c:pt idx="15478">
                  <c:v>23.011389999999999</c:v>
                </c:pt>
                <c:pt idx="15479">
                  <c:v>23.030809999999999</c:v>
                </c:pt>
                <c:pt idx="15480">
                  <c:v>23.038589999999999</c:v>
                </c:pt>
                <c:pt idx="15481">
                  <c:v>23.028919999999999</c:v>
                </c:pt>
                <c:pt idx="15482">
                  <c:v>23.023849999999999</c:v>
                </c:pt>
                <c:pt idx="15483">
                  <c:v>23.066690000000001</c:v>
                </c:pt>
                <c:pt idx="15484">
                  <c:v>23.04</c:v>
                </c:pt>
                <c:pt idx="15485">
                  <c:v>23.025130000000001</c:v>
                </c:pt>
                <c:pt idx="15486">
                  <c:v>23.085249999999998</c:v>
                </c:pt>
                <c:pt idx="15487">
                  <c:v>23.07949</c:v>
                </c:pt>
                <c:pt idx="15488">
                  <c:v>23.10173</c:v>
                </c:pt>
                <c:pt idx="15489">
                  <c:v>23.091049999999999</c:v>
                </c:pt>
                <c:pt idx="15490">
                  <c:v>23.04129</c:v>
                </c:pt>
                <c:pt idx="15491">
                  <c:v>22.96547</c:v>
                </c:pt>
                <c:pt idx="15492">
                  <c:v>22.97842</c:v>
                </c:pt>
                <c:pt idx="15493">
                  <c:v>23.00956</c:v>
                </c:pt>
                <c:pt idx="15494">
                  <c:v>22.972909999999999</c:v>
                </c:pt>
                <c:pt idx="15495">
                  <c:v>23.02393</c:v>
                </c:pt>
                <c:pt idx="15496">
                  <c:v>22.947140000000001</c:v>
                </c:pt>
                <c:pt idx="15497">
                  <c:v>22.983450000000001</c:v>
                </c:pt>
                <c:pt idx="15498">
                  <c:v>22.980090000000001</c:v>
                </c:pt>
                <c:pt idx="15499">
                  <c:v>22.97214</c:v>
                </c:pt>
                <c:pt idx="15500">
                  <c:v>22.996880000000001</c:v>
                </c:pt>
                <c:pt idx="15501">
                  <c:v>23.051300000000001</c:v>
                </c:pt>
                <c:pt idx="15502">
                  <c:v>23.03463</c:v>
                </c:pt>
                <c:pt idx="15503">
                  <c:v>23.005479999999999</c:v>
                </c:pt>
                <c:pt idx="15504">
                  <c:v>22.985969999999998</c:v>
                </c:pt>
                <c:pt idx="15505">
                  <c:v>22.975940000000001</c:v>
                </c:pt>
                <c:pt idx="15506">
                  <c:v>22.99905</c:v>
                </c:pt>
                <c:pt idx="15507">
                  <c:v>22.98415</c:v>
                </c:pt>
                <c:pt idx="15508">
                  <c:v>22.95016</c:v>
                </c:pt>
                <c:pt idx="15509">
                  <c:v>22.994720000000001</c:v>
                </c:pt>
                <c:pt idx="15510">
                  <c:v>23.001760000000001</c:v>
                </c:pt>
                <c:pt idx="15511">
                  <c:v>22.977650000000001</c:v>
                </c:pt>
                <c:pt idx="15512">
                  <c:v>22.966239999999999</c:v>
                </c:pt>
                <c:pt idx="15513">
                  <c:v>23.06691</c:v>
                </c:pt>
                <c:pt idx="15514">
                  <c:v>23.0322</c:v>
                </c:pt>
                <c:pt idx="15515">
                  <c:v>23.016549999999999</c:v>
                </c:pt>
                <c:pt idx="15516">
                  <c:v>23.023599999999998</c:v>
                </c:pt>
                <c:pt idx="15517">
                  <c:v>23.06935</c:v>
                </c:pt>
                <c:pt idx="15518">
                  <c:v>23.041530000000002</c:v>
                </c:pt>
                <c:pt idx="15519">
                  <c:v>23.04251</c:v>
                </c:pt>
                <c:pt idx="15520">
                  <c:v>23.009730000000001</c:v>
                </c:pt>
                <c:pt idx="15521">
                  <c:v>23.013629999999999</c:v>
                </c:pt>
                <c:pt idx="15522">
                  <c:v>23.025849999999998</c:v>
                </c:pt>
                <c:pt idx="15523">
                  <c:v>23.01155</c:v>
                </c:pt>
                <c:pt idx="15524">
                  <c:v>23.011340000000001</c:v>
                </c:pt>
                <c:pt idx="15525">
                  <c:v>23.028179999999999</c:v>
                </c:pt>
                <c:pt idx="15526">
                  <c:v>22.981809999999999</c:v>
                </c:pt>
                <c:pt idx="15527">
                  <c:v>23.032240000000002</c:v>
                </c:pt>
                <c:pt idx="15528">
                  <c:v>23.10059</c:v>
                </c:pt>
                <c:pt idx="15529">
                  <c:v>23.00488</c:v>
                </c:pt>
                <c:pt idx="15530">
                  <c:v>23.041419999999999</c:v>
                </c:pt>
                <c:pt idx="15531">
                  <c:v>23.01896</c:v>
                </c:pt>
                <c:pt idx="15532">
                  <c:v>23.003119999999999</c:v>
                </c:pt>
                <c:pt idx="15533">
                  <c:v>22.974620000000002</c:v>
                </c:pt>
                <c:pt idx="15534">
                  <c:v>22.950600000000001</c:v>
                </c:pt>
                <c:pt idx="15535">
                  <c:v>22.972200000000001</c:v>
                </c:pt>
                <c:pt idx="15536">
                  <c:v>22.966519999999999</c:v>
                </c:pt>
                <c:pt idx="15537">
                  <c:v>22.90907</c:v>
                </c:pt>
                <c:pt idx="15538">
                  <c:v>22.97279</c:v>
                </c:pt>
                <c:pt idx="15539">
                  <c:v>22.945519999999998</c:v>
                </c:pt>
                <c:pt idx="15540">
                  <c:v>23.008199999999999</c:v>
                </c:pt>
                <c:pt idx="15541">
                  <c:v>23.023409999999998</c:v>
                </c:pt>
                <c:pt idx="15542">
                  <c:v>23.017130000000002</c:v>
                </c:pt>
                <c:pt idx="15543">
                  <c:v>23.014469999999999</c:v>
                </c:pt>
                <c:pt idx="15544">
                  <c:v>22.94136</c:v>
                </c:pt>
                <c:pt idx="15545">
                  <c:v>23.002330000000001</c:v>
                </c:pt>
                <c:pt idx="15546">
                  <c:v>23.00131</c:v>
                </c:pt>
                <c:pt idx="15547">
                  <c:v>23.011669999999999</c:v>
                </c:pt>
                <c:pt idx="15548">
                  <c:v>23.002099999999999</c:v>
                </c:pt>
                <c:pt idx="15549">
                  <c:v>22.969069999999999</c:v>
                </c:pt>
                <c:pt idx="15550">
                  <c:v>23.017199999999999</c:v>
                </c:pt>
                <c:pt idx="15551">
                  <c:v>22.995470000000001</c:v>
                </c:pt>
                <c:pt idx="15552">
                  <c:v>23.017130000000002</c:v>
                </c:pt>
                <c:pt idx="15553">
                  <c:v>23.00356</c:v>
                </c:pt>
                <c:pt idx="15554">
                  <c:v>22.991710000000001</c:v>
                </c:pt>
                <c:pt idx="15555">
                  <c:v>22.965679999999999</c:v>
                </c:pt>
                <c:pt idx="15556">
                  <c:v>22.989059999999998</c:v>
                </c:pt>
                <c:pt idx="15557">
                  <c:v>22.996279999999999</c:v>
                </c:pt>
                <c:pt idx="15558">
                  <c:v>22.95561</c:v>
                </c:pt>
                <c:pt idx="15559">
                  <c:v>22.896429999999999</c:v>
                </c:pt>
                <c:pt idx="15560">
                  <c:v>22.90446</c:v>
                </c:pt>
                <c:pt idx="15561">
                  <c:v>22.92567</c:v>
                </c:pt>
                <c:pt idx="15562">
                  <c:v>23.004429999999999</c:v>
                </c:pt>
                <c:pt idx="15563">
                  <c:v>22.994959999999999</c:v>
                </c:pt>
                <c:pt idx="15564">
                  <c:v>22.960100000000001</c:v>
                </c:pt>
                <c:pt idx="15565">
                  <c:v>22.956309999999998</c:v>
                </c:pt>
                <c:pt idx="15566">
                  <c:v>22.896730000000002</c:v>
                </c:pt>
                <c:pt idx="15567">
                  <c:v>22.933669999999999</c:v>
                </c:pt>
                <c:pt idx="15568">
                  <c:v>22.936800000000002</c:v>
                </c:pt>
                <c:pt idx="15569">
                  <c:v>22.896540000000002</c:v>
                </c:pt>
                <c:pt idx="15570">
                  <c:v>22.984919999999999</c:v>
                </c:pt>
                <c:pt idx="15571">
                  <c:v>22.970379999999999</c:v>
                </c:pt>
                <c:pt idx="15572">
                  <c:v>22.96312</c:v>
                </c:pt>
                <c:pt idx="15573">
                  <c:v>22.982659999999999</c:v>
                </c:pt>
                <c:pt idx="15574">
                  <c:v>23.016100000000002</c:v>
                </c:pt>
                <c:pt idx="15575">
                  <c:v>22.998200000000001</c:v>
                </c:pt>
                <c:pt idx="15576">
                  <c:v>22.978950000000001</c:v>
                </c:pt>
                <c:pt idx="15577">
                  <c:v>23.01566</c:v>
                </c:pt>
                <c:pt idx="15578">
                  <c:v>23.010750000000002</c:v>
                </c:pt>
                <c:pt idx="15579">
                  <c:v>23.054310000000001</c:v>
                </c:pt>
                <c:pt idx="15580">
                  <c:v>23.031559999999999</c:v>
                </c:pt>
                <c:pt idx="15581">
                  <c:v>23.001259999999998</c:v>
                </c:pt>
                <c:pt idx="15582">
                  <c:v>22.987189999999998</c:v>
                </c:pt>
                <c:pt idx="15583">
                  <c:v>22.98394</c:v>
                </c:pt>
                <c:pt idx="15584">
                  <c:v>22.977630000000001</c:v>
                </c:pt>
                <c:pt idx="15585">
                  <c:v>22.99568</c:v>
                </c:pt>
                <c:pt idx="15586">
                  <c:v>22.968920000000001</c:v>
                </c:pt>
                <c:pt idx="15587">
                  <c:v>23.023969999999998</c:v>
                </c:pt>
                <c:pt idx="15588">
                  <c:v>23.008220000000001</c:v>
                </c:pt>
                <c:pt idx="15589">
                  <c:v>22.984780000000001</c:v>
                </c:pt>
                <c:pt idx="15590">
                  <c:v>22.999649999999999</c:v>
                </c:pt>
                <c:pt idx="15591">
                  <c:v>23.04569</c:v>
                </c:pt>
                <c:pt idx="15592">
                  <c:v>22.993189999999998</c:v>
                </c:pt>
                <c:pt idx="15593">
                  <c:v>23.00468</c:v>
                </c:pt>
                <c:pt idx="15594">
                  <c:v>23.030239999999999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0452608"/>
        <c:axId val="100348288"/>
      </c:scatterChart>
      <c:valAx>
        <c:axId val="100452608"/>
        <c:scaling>
          <c:orientation val="minMax"/>
          <c:max val="1270"/>
          <c:min val="1150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Time (seconds)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00348288"/>
        <c:crosses val="autoZero"/>
        <c:crossBetween val="midCat"/>
      </c:valAx>
      <c:valAx>
        <c:axId val="100348288"/>
        <c:scaling>
          <c:orientation val="minMax"/>
          <c:max val="140"/>
          <c:min val="105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Temperature (C)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00452608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9075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7325" y="0"/>
            <a:ext cx="4029075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59563"/>
            <a:ext cx="4029075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7325" y="6659563"/>
            <a:ext cx="4029075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4492F4F0-E934-4E76-9FBB-BCE32080C0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1671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9075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7325" y="0"/>
            <a:ext cx="4029075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7188" y="525463"/>
            <a:ext cx="3506787" cy="2628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39838" y="3330575"/>
            <a:ext cx="6816725" cy="315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9563"/>
            <a:ext cx="4029075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7325" y="6659563"/>
            <a:ext cx="4029075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4DB612EC-19B0-4E80-BE53-71C0D04965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397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1225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1225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1225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1225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1225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1225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1225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1225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1225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1DC1392F-D470-4F2A-B86A-B9274BA1CFD1}" type="slidenum">
              <a:rPr lang="en-US" sz="12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  <a:defRPr/>
              </a:pPr>
              <a:t>1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51"/>
          <p:cNvSpPr txBox="1">
            <a:spLocks noChangeArrowheads="1"/>
          </p:cNvSpPr>
          <p:nvPr userDrawn="1"/>
        </p:nvSpPr>
        <p:spPr bwMode="auto">
          <a:xfrm>
            <a:off x="427038" y="4497388"/>
            <a:ext cx="4822825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600" smtClean="0">
                <a:solidFill>
                  <a:srgbClr val="1D2F68"/>
                </a:solidFill>
                <a:cs typeface="+mn-cs"/>
              </a:rPr>
              <a:t>Presented to: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1600" smtClean="0">
                <a:solidFill>
                  <a:srgbClr val="1D2F68"/>
                </a:solidFill>
                <a:cs typeface="+mn-cs"/>
              </a:rPr>
              <a:t>By: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1600" smtClean="0">
                <a:solidFill>
                  <a:srgbClr val="1D2F68"/>
                </a:solidFill>
                <a:cs typeface="+mn-cs"/>
              </a:rPr>
              <a:t>Date:</a:t>
            </a:r>
          </a:p>
        </p:txBody>
      </p:sp>
      <p:grpSp>
        <p:nvGrpSpPr>
          <p:cNvPr id="5" name="Group 1088"/>
          <p:cNvGrpSpPr>
            <a:grpSpLocks/>
          </p:cNvGrpSpPr>
          <p:nvPr userDrawn="1"/>
        </p:nvGrpSpPr>
        <p:grpSpPr bwMode="auto">
          <a:xfrm>
            <a:off x="5868988" y="266700"/>
            <a:ext cx="2901950" cy="914400"/>
            <a:chOff x="3697" y="164"/>
            <a:chExt cx="1828" cy="576"/>
          </a:xfrm>
        </p:grpSpPr>
        <p:pic>
          <p:nvPicPr>
            <p:cNvPr id="6" name="Picture 1086" descr="NEW FAA LOGO"/>
            <p:cNvPicPr>
              <a:picLocks noChangeAspect="1" noChangeArrowheads="1"/>
            </p:cNvPicPr>
            <p:nvPr userDrawn="1"/>
          </p:nvPicPr>
          <p:blipFill>
            <a:blip r:embed="rId2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697" y="164"/>
              <a:ext cx="577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1087"/>
            <p:cNvSpPr txBox="1">
              <a:spLocks noChangeArrowheads="1"/>
            </p:cNvSpPr>
            <p:nvPr userDrawn="1"/>
          </p:nvSpPr>
          <p:spPr bwMode="auto">
            <a:xfrm>
              <a:off x="4289" y="288"/>
              <a:ext cx="1236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defRPr/>
              </a:pPr>
              <a:r>
                <a:rPr lang="en-US" sz="1800" b="1" smtClean="0">
                  <a:solidFill>
                    <a:srgbClr val="1D2F68"/>
                  </a:solidFill>
                  <a:cs typeface="+mn-cs"/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en-US" sz="1800" b="1" smtClean="0">
                  <a:solidFill>
                    <a:srgbClr val="1D2F68"/>
                  </a:solidFill>
                  <a:cs typeface="+mn-cs"/>
                </a:rPr>
                <a:t>Administration</a:t>
              </a:r>
            </a:p>
          </p:txBody>
        </p:sp>
      </p:grpSp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46088" y="312738"/>
            <a:ext cx="4983162" cy="1395412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noProof="0" dirty="0" smtClean="0"/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49263" y="1754188"/>
            <a:ext cx="4951412" cy="175260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Select to edit master subtitle</a:t>
            </a:r>
          </a:p>
        </p:txBody>
      </p:sp>
    </p:spTree>
    <p:extLst>
      <p:ext uri="{BB962C8B-B14F-4D97-AF65-F5344CB8AC3E}">
        <p14:creationId xmlns:p14="http://schemas.microsoft.com/office/powerpoint/2010/main" val="4107546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1930E-A3F1-4156-A0C3-63A13092D6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107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88" y="344488"/>
            <a:ext cx="2117725" cy="5554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344488"/>
            <a:ext cx="6202363" cy="5554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D67A1-8263-4C4A-A875-4220054442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462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F866CD-CF43-438A-A9EF-6BC7A0974F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508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7BD14-7E9C-4F87-9B96-49253BC4CA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675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F1809-3E7F-45DC-8672-C450113A42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670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4166B-11BF-4A32-8337-017D1A5752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099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3E3CB0-C5D0-4025-9CF8-FA31632D35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729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874C4-2C7C-495E-8405-469C2529FE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902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9E774-284A-4086-BE5A-946169A29D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787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DBEE7A-D7EA-42D0-B242-67D8CF8596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921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Lithium Battery Thermal Runaway Vent Gas Composition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Select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chemeClr val="bg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E52CE723-2B62-4142-8178-A49F9A42F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noFill/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/>
          </a:p>
        </p:txBody>
      </p:sp>
      <p:sp>
        <p:nvSpPr>
          <p:cNvPr id="1030" name="Rectangle 17"/>
          <p:cNvSpPr>
            <a:spLocks noChangeArrowheads="1"/>
          </p:cNvSpPr>
          <p:nvPr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599750B1-ACE0-4FFC-9940-86A063D53559}" type="slidenum">
              <a:rPr lang="en-US" altLang="en-US" sz="1200" b="1">
                <a:solidFill>
                  <a:srgbClr val="1D2F68"/>
                </a:solidFill>
              </a:rPr>
              <a:pPr algn="r" eaLnBrk="1" hangingPunct="1"/>
              <a:t>‹#›</a:t>
            </a:fld>
            <a:endParaRPr lang="en-US" altLang="en-US" sz="1200" b="1">
              <a:solidFill>
                <a:srgbClr val="1D2F68"/>
              </a:solidFill>
            </a:endParaRPr>
          </a:p>
        </p:txBody>
      </p:sp>
      <p:grpSp>
        <p:nvGrpSpPr>
          <p:cNvPr id="1031" name="Group 25"/>
          <p:cNvGrpSpPr>
            <a:grpSpLocks/>
          </p:cNvGrpSpPr>
          <p:nvPr/>
        </p:nvGrpSpPr>
        <p:grpSpPr bwMode="auto">
          <a:xfrm>
            <a:off x="5708650" y="6124575"/>
            <a:ext cx="2047875" cy="661988"/>
            <a:chOff x="3596" y="3858"/>
            <a:chExt cx="1290" cy="417"/>
          </a:xfrm>
        </p:grpSpPr>
        <p:pic>
          <p:nvPicPr>
            <p:cNvPr id="1034" name="Picture 26" descr="NEW FAA LOGO"/>
            <p:cNvPicPr>
              <a:picLocks noChangeAspect="1" noChangeArrowheads="1"/>
            </p:cNvPicPr>
            <p:nvPr userDrawn="1"/>
          </p:nvPicPr>
          <p:blipFill>
            <a:blip r:embed="rId13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596" y="3858"/>
              <a:ext cx="416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5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defRPr/>
              </a:pPr>
              <a:r>
                <a:rPr lang="en-US" sz="1200" b="1" smtClean="0">
                  <a:solidFill>
                    <a:srgbClr val="1D2F68"/>
                  </a:solidFill>
                  <a:cs typeface="+mn-cs"/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en-US" sz="1200" b="1" smtClean="0">
                  <a:solidFill>
                    <a:srgbClr val="1D2F68"/>
                  </a:solidFill>
                  <a:cs typeface="+mn-cs"/>
                </a:rPr>
                <a:t>Administration</a:t>
              </a:r>
            </a:p>
          </p:txBody>
        </p:sp>
      </p:grpSp>
      <p:sp>
        <p:nvSpPr>
          <p:cNvPr id="1032" name="Text Box 29"/>
          <p:cNvSpPr txBox="1">
            <a:spLocks noChangeArrowheads="1"/>
          </p:cNvSpPr>
          <p:nvPr/>
        </p:nvSpPr>
        <p:spPr bwMode="auto">
          <a:xfrm>
            <a:off x="449263" y="6075363"/>
            <a:ext cx="494188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200" dirty="0" smtClean="0"/>
              <a:t>Lithium Battery Thermal Runaway Initiation Variation</a:t>
            </a:r>
            <a:endParaRPr lang="en-US" sz="1200" dirty="0" smtClean="0">
              <a:solidFill>
                <a:srgbClr val="1D2F68"/>
              </a:solidFill>
              <a:cs typeface="+mn-cs"/>
            </a:endParaRPr>
          </a:p>
        </p:txBody>
      </p:sp>
      <p:sp>
        <p:nvSpPr>
          <p:cNvPr id="1033" name="Text Box 30"/>
          <p:cNvSpPr txBox="1">
            <a:spLocks noChangeArrowheads="1"/>
          </p:cNvSpPr>
          <p:nvPr/>
        </p:nvSpPr>
        <p:spPr bwMode="auto">
          <a:xfrm>
            <a:off x="449263" y="6500813"/>
            <a:ext cx="37401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200" dirty="0" smtClean="0">
                <a:solidFill>
                  <a:srgbClr val="1D2F68"/>
                </a:solidFill>
                <a:cs typeface="+mn-cs"/>
              </a:rPr>
              <a:t>October 2016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4" r:id="rId1"/>
    <p:sldLayoutId id="2147484084" r:id="rId2"/>
    <p:sldLayoutId id="2147484085" r:id="rId3"/>
    <p:sldLayoutId id="2147484086" r:id="rId4"/>
    <p:sldLayoutId id="2147484087" r:id="rId5"/>
    <p:sldLayoutId id="2147484088" r:id="rId6"/>
    <p:sldLayoutId id="2147484089" r:id="rId7"/>
    <p:sldLayoutId id="2147484090" r:id="rId8"/>
    <p:sldLayoutId id="2147484091" r:id="rId9"/>
    <p:sldLayoutId id="2147484092" r:id="rId10"/>
    <p:sldLayoutId id="214748409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130175" y="153988"/>
            <a:ext cx="6426200" cy="1395412"/>
          </a:xfrm>
        </p:spPr>
        <p:txBody>
          <a:bodyPr/>
          <a:lstStyle/>
          <a:p>
            <a:pPr eaLnBrk="1" hangingPunct="1"/>
            <a:r>
              <a:rPr lang="en-US" altLang="en-US" sz="3200" dirty="0" smtClean="0"/>
              <a:t>Lithium Battery Thermal Runaway Initiation Variation</a:t>
            </a:r>
          </a:p>
        </p:txBody>
      </p:sp>
      <p:sp>
        <p:nvSpPr>
          <p:cNvPr id="3075" name="Text Box 17"/>
          <p:cNvSpPr txBox="1">
            <a:spLocks noChangeArrowheads="1"/>
          </p:cNvSpPr>
          <p:nvPr/>
        </p:nvSpPr>
        <p:spPr bwMode="auto">
          <a:xfrm>
            <a:off x="1754188" y="4497388"/>
            <a:ext cx="34655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dirty="0" smtClean="0">
                <a:solidFill>
                  <a:schemeClr val="bg2"/>
                </a:solidFill>
              </a:rPr>
              <a:t>Triennial Conference, Atlantic City</a:t>
            </a:r>
            <a:endParaRPr lang="en-US" altLang="en-US" sz="1600" dirty="0">
              <a:solidFill>
                <a:schemeClr val="bg2"/>
              </a:solidFill>
            </a:endParaRPr>
          </a:p>
        </p:txBody>
      </p:sp>
      <p:sp>
        <p:nvSpPr>
          <p:cNvPr id="3076" name="Text Box 18"/>
          <p:cNvSpPr txBox="1">
            <a:spLocks noChangeArrowheads="1"/>
          </p:cNvSpPr>
          <p:nvPr/>
        </p:nvSpPr>
        <p:spPr bwMode="auto">
          <a:xfrm>
            <a:off x="788988" y="4875213"/>
            <a:ext cx="48736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dirty="0" smtClean="0">
                <a:solidFill>
                  <a:schemeClr val="bg2"/>
                </a:solidFill>
              </a:rPr>
              <a:t>FAA </a:t>
            </a:r>
            <a:r>
              <a:rPr lang="en-US" altLang="en-US" sz="1600" dirty="0">
                <a:solidFill>
                  <a:schemeClr val="bg2"/>
                </a:solidFill>
              </a:rPr>
              <a:t>Fire Safety</a:t>
            </a:r>
          </a:p>
        </p:txBody>
      </p:sp>
      <p:sp>
        <p:nvSpPr>
          <p:cNvPr id="3077" name="Text Box 19"/>
          <p:cNvSpPr txBox="1">
            <a:spLocks noChangeArrowheads="1"/>
          </p:cNvSpPr>
          <p:nvPr/>
        </p:nvSpPr>
        <p:spPr bwMode="auto">
          <a:xfrm>
            <a:off x="1000125" y="5211763"/>
            <a:ext cx="34655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dirty="0" smtClean="0">
                <a:solidFill>
                  <a:schemeClr val="bg2"/>
                </a:solidFill>
              </a:rPr>
              <a:t>10/2016</a:t>
            </a:r>
            <a:endParaRPr lang="en-US" altLang="en-US" sz="1600" dirty="0">
              <a:solidFill>
                <a:schemeClr val="bg2"/>
              </a:solidFill>
            </a:endParaRPr>
          </a:p>
        </p:txBody>
      </p:sp>
      <p:pic>
        <p:nvPicPr>
          <p:cNvPr id="307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4" r="49921" b="10532"/>
          <a:stretch>
            <a:fillRect/>
          </a:stretch>
        </p:blipFill>
        <p:spPr bwMode="auto">
          <a:xfrm>
            <a:off x="2374900" y="1712913"/>
            <a:ext cx="4181475" cy="278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Results </a:t>
            </a:r>
            <a:r>
              <a:rPr lang="en-US" dirty="0"/>
              <a:t>LiMnO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dirty="0" smtClean="0"/>
              <a:t>123a</a:t>
            </a: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07E465-7F98-49CE-9A02-5A8BC3829F7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8512319"/>
              </p:ext>
            </p:extLst>
          </p:nvPr>
        </p:nvGraphicFramePr>
        <p:xfrm>
          <a:off x="473529" y="1023257"/>
          <a:ext cx="8409216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2304"/>
                <a:gridCol w="2102304"/>
                <a:gridCol w="1853292"/>
                <a:gridCol w="2351316"/>
              </a:tblGrid>
              <a:tr h="370840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Heater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Overcharge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Reverse Charge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Gas Volume (L)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2.91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Unable</a:t>
                      </a:r>
                      <a:r>
                        <a:rPr lang="en-US" baseline="0" dirty="0" smtClean="0"/>
                        <a:t> due to PTC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THC (%)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16.438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Unable</a:t>
                      </a:r>
                      <a:r>
                        <a:rPr lang="en-US" baseline="0" dirty="0" smtClean="0"/>
                        <a:t> due to PTC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Hydrogen (%)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27.48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26.14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Unable</a:t>
                      </a:r>
                      <a:r>
                        <a:rPr lang="en-US" baseline="0" dirty="0" smtClean="0"/>
                        <a:t> due to PTC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CO (%)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24.59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15.97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Unable</a:t>
                      </a:r>
                      <a:r>
                        <a:rPr lang="en-US" baseline="0" dirty="0" smtClean="0"/>
                        <a:t> due to PTC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CO2 (%)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22.143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Unable</a:t>
                      </a:r>
                      <a:r>
                        <a:rPr lang="en-US" baseline="0" dirty="0" smtClean="0"/>
                        <a:t> due to PTC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Max Temp. (C)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Unable</a:t>
                      </a:r>
                      <a:r>
                        <a:rPr lang="en-US" baseline="0" dirty="0" smtClean="0"/>
                        <a:t> due to PTC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672251"/>
              </p:ext>
            </p:extLst>
          </p:nvPr>
        </p:nvGraphicFramePr>
        <p:xfrm>
          <a:off x="1551213" y="3700196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Gas Volume (L)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Max</a:t>
                      </a:r>
                      <a:r>
                        <a:rPr lang="en-US" baseline="0" dirty="0" smtClean="0"/>
                        <a:t> Temp. (C)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Heater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Test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564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Heater Test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626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Heater Test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1.83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656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64771" y="5259756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Overvoltage test: voltage varied. Initially it was set to 1.5*nominal and maintained for about a day. It was then increased gradually until runaway occurred.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Results </a:t>
            </a:r>
            <a:r>
              <a:rPr lang="en-US" dirty="0" err="1"/>
              <a:t>LiCFx</a:t>
            </a:r>
            <a:r>
              <a:rPr lang="en-US" dirty="0"/>
              <a:t> </a:t>
            </a:r>
            <a:r>
              <a:rPr lang="en-US" dirty="0" smtClean="0"/>
              <a:t>A</a:t>
            </a: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07E465-7F98-49CE-9A02-5A8BC3829F7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64771" y="5259756"/>
            <a:ext cx="708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 </a:t>
            </a:r>
            <a:endParaRPr lang="en-US" sz="1600" dirty="0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7174747"/>
              </p:ext>
            </p:extLst>
          </p:nvPr>
        </p:nvGraphicFramePr>
        <p:xfrm>
          <a:off x="468086" y="947057"/>
          <a:ext cx="8229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1817914"/>
                <a:gridCol w="2166257"/>
                <a:gridCol w="2188029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Heater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Overcharge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Reverse Charge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Gas Volume (L)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1.77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Unable</a:t>
                      </a:r>
                      <a:r>
                        <a:rPr lang="en-US" baseline="0" dirty="0" smtClean="0"/>
                        <a:t> due to PTC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Unable</a:t>
                      </a:r>
                      <a:r>
                        <a:rPr lang="en-US" baseline="0" dirty="0" smtClean="0"/>
                        <a:t> due to PTC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THC (%)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Unable</a:t>
                      </a:r>
                      <a:r>
                        <a:rPr lang="en-US" baseline="0" dirty="0" smtClean="0"/>
                        <a:t> due to PTC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Unable</a:t>
                      </a:r>
                      <a:r>
                        <a:rPr lang="en-US" baseline="0" dirty="0" smtClean="0"/>
                        <a:t> due to PTC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Hydrogen (%)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Unable</a:t>
                      </a:r>
                      <a:r>
                        <a:rPr lang="en-US" baseline="0" dirty="0" smtClean="0"/>
                        <a:t> due to PTC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Unable</a:t>
                      </a:r>
                      <a:r>
                        <a:rPr lang="en-US" baseline="0" dirty="0" smtClean="0"/>
                        <a:t> due to PTC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CO (%)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Unable</a:t>
                      </a:r>
                      <a:r>
                        <a:rPr lang="en-US" baseline="0" dirty="0" smtClean="0"/>
                        <a:t> due to PTC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Unable</a:t>
                      </a:r>
                      <a:r>
                        <a:rPr lang="en-US" baseline="0" dirty="0" smtClean="0"/>
                        <a:t> due to PTC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CO</a:t>
                      </a:r>
                      <a:r>
                        <a:rPr lang="en-US" b="1" baseline="-250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</a:rPr>
                        <a:t> (%)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Unable</a:t>
                      </a:r>
                      <a:r>
                        <a:rPr lang="en-US" baseline="0" dirty="0" smtClean="0"/>
                        <a:t> due to PTC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Unable</a:t>
                      </a:r>
                      <a:r>
                        <a:rPr lang="en-US" baseline="0" dirty="0" smtClean="0"/>
                        <a:t> due to PTC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Max Temp. (C)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587.8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Unable</a:t>
                      </a:r>
                      <a:r>
                        <a:rPr lang="en-US" baseline="0" dirty="0" smtClean="0"/>
                        <a:t> due to PTC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Unable</a:t>
                      </a:r>
                      <a:r>
                        <a:rPr lang="en-US" baseline="0" dirty="0" smtClean="0"/>
                        <a:t> due to PTC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1904563"/>
              </p:ext>
            </p:extLst>
          </p:nvPr>
        </p:nvGraphicFramePr>
        <p:xfrm>
          <a:off x="1556657" y="3679371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Gas Volume (L)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Max</a:t>
                      </a:r>
                      <a:r>
                        <a:rPr lang="en-US" baseline="0" dirty="0" smtClean="0"/>
                        <a:t> Temp. (C)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Heater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Test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1.7714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587.8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Heater Test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1.7714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660.9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Heater Test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1.594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657.8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140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Results </a:t>
            </a:r>
            <a:r>
              <a:rPr lang="en-US" dirty="0"/>
              <a:t>LiSO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dirty="0" smtClean="0"/>
              <a:t>D</a:t>
            </a: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07E465-7F98-49CE-9A02-5A8BC3829F7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aphicFrame>
        <p:nvGraphicFramePr>
          <p:cNvPr id="10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1781071"/>
              </p:ext>
            </p:extLst>
          </p:nvPr>
        </p:nvGraphicFramePr>
        <p:xfrm>
          <a:off x="468086" y="1066800"/>
          <a:ext cx="8229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Heater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Overcharge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Reverse Charge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Gas Volume (L)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6.774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N/A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THC (%)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N/A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Hydrogen (%)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.189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N/A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CO (%)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N/A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CO</a:t>
                      </a:r>
                      <a:r>
                        <a:rPr lang="en-US" b="1" baseline="-250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 (%)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.346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N/A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Max Temp. (C)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N/A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295400" y="5050972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LiSO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 did not show a thermal runaway temperature increase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1507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Results </a:t>
            </a:r>
            <a:r>
              <a:rPr lang="en-US" dirty="0" smtClean="0"/>
              <a:t>LiFeS</a:t>
            </a:r>
            <a:r>
              <a:rPr lang="en-US" baseline="-25000" dirty="0" smtClean="0"/>
              <a:t>2</a:t>
            </a:r>
            <a:r>
              <a:rPr lang="en-US" dirty="0" smtClean="0"/>
              <a:t> AA</a:t>
            </a:r>
            <a:endParaRPr lang="en-US" altLang="en-US" baseline="-25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07E465-7F98-49CE-9A02-5A8BC3829F7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4433283"/>
              </p:ext>
            </p:extLst>
          </p:nvPr>
        </p:nvGraphicFramePr>
        <p:xfrm>
          <a:off x="457200" y="1905000"/>
          <a:ext cx="8229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Heater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Overcharge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Reverse Charge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Gas Volume (L)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1.0599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N/A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THC (%)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23.82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N/A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Hydrogen (%)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56.4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N/A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CO (%)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6.016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N/A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CO</a:t>
                      </a:r>
                      <a:r>
                        <a:rPr lang="en-US" b="1" baseline="-250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 (%)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N/A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Max Temp. (C)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555.6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N/A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99457" y="4964668"/>
            <a:ext cx="701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Note: Heater temperature needed to reach 445C for runaway to occur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7942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Heating Rate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F866CD-CF43-438A-A9EF-6BC7A0974F3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4993013"/>
              </p:ext>
            </p:extLst>
          </p:nvPr>
        </p:nvGraphicFramePr>
        <p:xfrm>
          <a:off x="250370" y="1948542"/>
          <a:ext cx="8436431" cy="3231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9287"/>
                <a:gridCol w="2100943"/>
                <a:gridCol w="1719943"/>
                <a:gridCol w="2166258"/>
              </a:tblGrid>
              <a:tr h="63608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 Heating</a:t>
                      </a:r>
                      <a:r>
                        <a:rPr lang="en-US" baseline="0" dirty="0" smtClean="0"/>
                        <a:t> 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to 10 C/min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Fast Heating rate</a:t>
                      </a:r>
                      <a:endParaRPr lang="en-US" dirty="0"/>
                    </a:p>
                  </a:txBody>
                  <a:tcPr/>
                </a:tc>
              </a:tr>
              <a:tr h="398056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Heating Rate (C/min)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.315*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26.74*</a:t>
                      </a:r>
                    </a:p>
                  </a:txBody>
                  <a:tcPr/>
                </a:tc>
              </a:tr>
              <a:tr h="366239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Gas Volume (L)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1.77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1.44 </a:t>
                      </a:r>
                    </a:p>
                  </a:txBody>
                  <a:tcPr/>
                </a:tc>
              </a:tr>
              <a:tr h="366239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THC (%)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19.6558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14.85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17.2</a:t>
                      </a:r>
                    </a:p>
                  </a:txBody>
                  <a:tcPr/>
                </a:tc>
              </a:tr>
              <a:tr h="366239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Hydrogen (%)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28.2395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27.4455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24.33</a:t>
                      </a:r>
                    </a:p>
                  </a:txBody>
                  <a:tcPr/>
                </a:tc>
              </a:tr>
              <a:tr h="366239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CO (%)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6.029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10.875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8.3271</a:t>
                      </a:r>
                    </a:p>
                  </a:txBody>
                  <a:tcPr/>
                </a:tc>
              </a:tr>
              <a:tr h="366239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CO</a:t>
                      </a:r>
                      <a:r>
                        <a:rPr lang="en-US" b="1" baseline="-250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 (%)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33.22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25.725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28.1</a:t>
                      </a:r>
                    </a:p>
                  </a:txBody>
                  <a:tcPr/>
                </a:tc>
              </a:tr>
              <a:tr h="366239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Max Temp. (C)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275.1*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367.8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364.47*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83771" y="5281803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*Result from only one test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51857" y="1240971"/>
            <a:ext cx="6923314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Average results (2 tests)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87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Heating 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F866CD-CF43-438A-A9EF-6BC7A0974F3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3797969"/>
              </p:ext>
            </p:extLst>
          </p:nvPr>
        </p:nvGraphicFramePr>
        <p:xfrm>
          <a:off x="457200" y="1905000"/>
          <a:ext cx="822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 Heating</a:t>
                      </a:r>
                      <a:r>
                        <a:rPr lang="en-US" baseline="0" dirty="0" smtClean="0"/>
                        <a:t> 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to 10 C/min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Fast Heating rate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Gas Volume (L)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.066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THC (%)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.79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Hydrogen (%)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4.83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1.18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2.26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CO (%)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.825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1.55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CO</a:t>
                      </a:r>
                      <a:r>
                        <a:rPr lang="en-US" b="1" baseline="-250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 (%)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3.83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79714" y="1417376"/>
            <a:ext cx="7336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Standard Deviation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95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Heating 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F866CD-CF43-438A-A9EF-6BC7A0974F3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8795994"/>
              </p:ext>
            </p:extLst>
          </p:nvPr>
        </p:nvGraphicFramePr>
        <p:xfrm>
          <a:off x="14507" y="1926769"/>
          <a:ext cx="5578050" cy="3954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19273" y="1695936"/>
            <a:ext cx="3091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Typical Test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62643" y="1205557"/>
            <a:ext cx="8050213" cy="1060904"/>
          </a:xfrm>
        </p:spPr>
        <p:txBody>
          <a:bodyPr/>
          <a:lstStyle/>
          <a:p>
            <a:r>
              <a:rPr lang="en-US" dirty="0" smtClean="0"/>
              <a:t>Largest cause of gas variation 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 bwMode="auto">
          <a:xfrm rot="11997889">
            <a:off x="4800357" y="4532798"/>
            <a:ext cx="1208885" cy="177406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graphicFrame>
        <p:nvGraphicFramePr>
          <p:cNvPr id="10" name="Char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3640208"/>
              </p:ext>
            </p:extLst>
          </p:nvPr>
        </p:nvGraphicFramePr>
        <p:xfrm>
          <a:off x="6003204" y="3885384"/>
          <a:ext cx="2287656" cy="2051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404800" y="1785254"/>
            <a:ext cx="36276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Cell ruptures from pressure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Electrolyte evaporates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More time before runaway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M</a:t>
            </a:r>
            <a:r>
              <a:rPr lang="en-US" sz="1800" dirty="0" smtClean="0"/>
              <a:t>ore evaporation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L</a:t>
            </a:r>
            <a:r>
              <a:rPr lang="en-US" sz="1800" dirty="0" smtClean="0"/>
              <a:t>ess electrolyte available     to react during runaway.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Less gas volume.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0748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 smtClean="0"/>
              <a:t>Lithium metal</a:t>
            </a:r>
          </a:p>
          <a:p>
            <a:pPr lvl="1">
              <a:defRPr/>
            </a:pPr>
            <a:r>
              <a:rPr lang="en-US" dirty="0" smtClean="0"/>
              <a:t>Consistency in heater strip results.</a:t>
            </a:r>
          </a:p>
          <a:p>
            <a:pPr lvl="1">
              <a:defRPr/>
            </a:pPr>
            <a:r>
              <a:rPr lang="en-US" dirty="0" smtClean="0"/>
              <a:t>1.5*nominal voltage wasn’t sufficient to cause runaway after a day.</a:t>
            </a:r>
          </a:p>
          <a:p>
            <a:pPr lvl="1">
              <a:defRPr/>
            </a:pPr>
            <a:r>
              <a:rPr lang="en-US" dirty="0" smtClean="0"/>
              <a:t>At higher c-rates PTCs interfered with additional overvoltage, reverse charge tests.</a:t>
            </a:r>
          </a:p>
          <a:p>
            <a:pPr>
              <a:defRPr/>
            </a:pPr>
            <a:r>
              <a:rPr lang="en-US" dirty="0" smtClean="0"/>
              <a:t>Lithium ion</a:t>
            </a:r>
          </a:p>
          <a:p>
            <a:pPr lvl="1">
              <a:defRPr/>
            </a:pPr>
            <a:r>
              <a:rPr lang="en-US" dirty="0" smtClean="0"/>
              <a:t>The lower heating rate resulted in lower temperature increase, less gas volume, less consistency</a:t>
            </a:r>
          </a:p>
          <a:p>
            <a:pPr lvl="2">
              <a:defRPr/>
            </a:pPr>
            <a:r>
              <a:rPr lang="en-US" dirty="0" smtClean="0"/>
              <a:t>A larger amount of electrolyte evaporated from the cell before runaway.</a:t>
            </a:r>
          </a:p>
          <a:p>
            <a:pPr lvl="1">
              <a:defRPr/>
            </a:pPr>
            <a:r>
              <a:rPr lang="en-US" dirty="0" smtClean="0"/>
              <a:t>5 to 10 C/min and higher resulted in higher temperatures and gas volume 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2E4A44-DF0F-4DC0-A4E5-1F197569772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MnO2 cells without </a:t>
            </a:r>
            <a:r>
              <a:rPr lang="en-US" dirty="0" smtClean="0"/>
              <a:t>build-in PTC’s </a:t>
            </a:r>
            <a:r>
              <a:rPr lang="en-US" dirty="0" smtClean="0"/>
              <a:t>were recently </a:t>
            </a:r>
            <a:r>
              <a:rPr lang="en-US" dirty="0" err="1" smtClean="0"/>
              <a:t>aquired</a:t>
            </a:r>
            <a:r>
              <a:rPr lang="en-US" dirty="0" smtClean="0"/>
              <a:t> for </a:t>
            </a:r>
            <a:r>
              <a:rPr lang="en-US" dirty="0" smtClean="0"/>
              <a:t>future  tests.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F866CD-CF43-438A-A9EF-6BC7A0974F3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89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Contact information:</a:t>
            </a:r>
          </a:p>
          <a:p>
            <a:pPr lvl="1"/>
            <a:r>
              <a:rPr lang="en-US" dirty="0" smtClean="0"/>
              <a:t>Thomas.Maloney@faa.gov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1-609-485-7542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F866CD-CF43-438A-A9EF-6BC7A0974F3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96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Lithium Metal cells</a:t>
            </a:r>
          </a:p>
          <a:p>
            <a:pPr lvl="1"/>
            <a:r>
              <a:rPr lang="en-US" dirty="0" smtClean="0"/>
              <a:t>RTCA SC235 is creating a standard for lithium metal batteries aboard aircraft and there </a:t>
            </a:r>
            <a:r>
              <a:rPr lang="en-US" dirty="0" smtClean="0"/>
              <a:t>was </a:t>
            </a:r>
            <a:r>
              <a:rPr lang="en-US" dirty="0" smtClean="0"/>
              <a:t>disagreement about different thermal runaway initiation methods.</a:t>
            </a:r>
          </a:p>
          <a:p>
            <a:r>
              <a:rPr lang="en-US" dirty="0" smtClean="0"/>
              <a:t>Lithium Ion cells</a:t>
            </a:r>
          </a:p>
          <a:p>
            <a:pPr lvl="1"/>
            <a:r>
              <a:rPr lang="en-US" dirty="0" smtClean="0"/>
              <a:t>SAE G-27 is creating a packaging standard for shipment of lithium batteries and cells aboard aircraft and a heating rate needs to be specified in the document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F866CD-CF43-438A-A9EF-6BC7A0974F3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07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Introduction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en-US" dirty="0" smtClean="0"/>
              <a:t>Lithium Metal</a:t>
            </a:r>
          </a:p>
          <a:p>
            <a:pPr lvl="1"/>
            <a:r>
              <a:rPr lang="en-US" altLang="en-US" dirty="0" smtClean="0"/>
              <a:t>There are numerous methods to initiate thermal runaway in a lithium metal cell.</a:t>
            </a:r>
          </a:p>
          <a:p>
            <a:pPr lvl="2"/>
            <a: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Overheat</a:t>
            </a:r>
          </a:p>
          <a:p>
            <a:pPr lvl="2"/>
            <a: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Overcharge</a:t>
            </a:r>
          </a:p>
          <a:p>
            <a:pPr lvl="2"/>
            <a: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Reverse Charge</a:t>
            </a:r>
          </a:p>
          <a:p>
            <a:pPr lvl="2"/>
            <a:r>
              <a:rPr lang="en-US" altLang="en-US" dirty="0" smtClean="0"/>
              <a:t>Internal short circuit</a:t>
            </a:r>
          </a:p>
          <a:p>
            <a:pPr lvl="2"/>
            <a:r>
              <a:rPr lang="en-US" altLang="en-US" dirty="0" smtClean="0"/>
              <a:t>Damage</a:t>
            </a:r>
          </a:p>
          <a:p>
            <a:pPr lvl="1"/>
            <a:r>
              <a:rPr lang="en-US" altLang="en-US" dirty="0" smtClean="0"/>
              <a:t>How does the maximum temperature rise and gas production vary?</a:t>
            </a:r>
          </a:p>
          <a:p>
            <a:pPr lvl="1"/>
            <a:r>
              <a:rPr lang="en-US" altLang="en-US" dirty="0" smtClean="0"/>
              <a:t>How consistent is the temperature rise and gas production for a specific method?</a:t>
            </a:r>
          </a:p>
          <a:p>
            <a:r>
              <a:rPr lang="en-US" altLang="en-US" dirty="0" smtClean="0"/>
              <a:t>Lithium Ion</a:t>
            </a:r>
          </a:p>
          <a:p>
            <a:pPr lvl="1"/>
            <a:r>
              <a:rPr lang="en-US" altLang="en-US" dirty="0" smtClean="0"/>
              <a:t>How does a change in heating rate effect thermal runaway?</a:t>
            </a:r>
          </a:p>
          <a:p>
            <a:pPr lvl="2"/>
            <a:r>
              <a:rPr lang="en-US" altLang="en-US" dirty="0" smtClean="0"/>
              <a:t>Maximum temperature</a:t>
            </a:r>
          </a:p>
          <a:p>
            <a:pPr lvl="2"/>
            <a:r>
              <a:rPr lang="en-US" altLang="en-US" dirty="0" smtClean="0"/>
              <a:t>Gas composition</a:t>
            </a:r>
          </a:p>
          <a:p>
            <a:pPr lvl="1"/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80556B-D3F9-4766-84A5-EDB79CB212A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Thermal Runaway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Overheat – Cell is heated with an external heat source (cartridge or heat strip).</a:t>
            </a:r>
          </a:p>
          <a:p>
            <a:r>
              <a:rPr lang="en-US" dirty="0" smtClean="0"/>
              <a:t>Overcharge – A voltage approximately 1.5* the nominal voltage is applied to the cells with a current limitation of approximately 10C</a:t>
            </a:r>
          </a:p>
          <a:p>
            <a:r>
              <a:rPr lang="en-US" dirty="0" smtClean="0"/>
              <a:t>Reverse Charge – A negative voltage is applied to the cell to cause thermal runaway.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F866CD-CF43-438A-A9EF-6BC7A0974F3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31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 smtClean="0"/>
              <a:t>Test Setup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Tests were carried out in a 21.7L combustion sphere.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D40EF3-697B-4AFA-9EE8-951F3B68BFD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9" r="23799"/>
          <a:stretch>
            <a:fillRect/>
          </a:stretch>
        </p:blipFill>
        <p:spPr bwMode="auto">
          <a:xfrm>
            <a:off x="3406775" y="2946400"/>
            <a:ext cx="2401888" cy="288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4" name="Down Arrow 5"/>
          <p:cNvSpPr>
            <a:spLocks noChangeArrowheads="1"/>
          </p:cNvSpPr>
          <p:nvPr/>
        </p:nvSpPr>
        <p:spPr bwMode="auto">
          <a:xfrm rot="4115438">
            <a:off x="6065044" y="3371057"/>
            <a:ext cx="90487" cy="1174750"/>
          </a:xfrm>
          <a:prstGeom prst="downArrow">
            <a:avLst>
              <a:gd name="adj1" fmla="val 50000"/>
              <a:gd name="adj2" fmla="val 49947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/>
          </a:p>
        </p:txBody>
      </p:sp>
      <p:sp>
        <p:nvSpPr>
          <p:cNvPr id="12296" name="Down Arrow 6"/>
          <p:cNvSpPr>
            <a:spLocks noChangeArrowheads="1"/>
          </p:cNvSpPr>
          <p:nvPr/>
        </p:nvSpPr>
        <p:spPr bwMode="auto">
          <a:xfrm rot="-5400000">
            <a:off x="3253582" y="4474369"/>
            <a:ext cx="95250" cy="2039937"/>
          </a:xfrm>
          <a:prstGeom prst="downArrow">
            <a:avLst>
              <a:gd name="adj1" fmla="val 50000"/>
              <a:gd name="adj2" fmla="val 50071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/>
          </a:p>
        </p:txBody>
      </p:sp>
      <p:sp>
        <p:nvSpPr>
          <p:cNvPr id="12297" name="TextBox 7"/>
          <p:cNvSpPr txBox="1">
            <a:spLocks noChangeArrowheads="1"/>
          </p:cNvSpPr>
          <p:nvPr/>
        </p:nvSpPr>
        <p:spPr bwMode="auto">
          <a:xfrm>
            <a:off x="6783388" y="3486150"/>
            <a:ext cx="20081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/>
              <a:t>Pressure Transducer</a:t>
            </a:r>
          </a:p>
        </p:txBody>
      </p:sp>
      <p:sp>
        <p:nvSpPr>
          <p:cNvPr id="12299" name="TextBox 15"/>
          <p:cNvSpPr txBox="1">
            <a:spLocks noChangeArrowheads="1"/>
          </p:cNvSpPr>
          <p:nvPr/>
        </p:nvSpPr>
        <p:spPr bwMode="auto">
          <a:xfrm>
            <a:off x="471488" y="5232400"/>
            <a:ext cx="1889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/>
              <a:t>Gas collection port for sample bag.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74228" y="4672163"/>
            <a:ext cx="30697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 all tests, air was removed and replaced with 14.7 </a:t>
            </a:r>
            <a:r>
              <a:rPr lang="en-US" sz="2000" dirty="0" err="1" smtClean="0"/>
              <a:t>psia</a:t>
            </a:r>
            <a:r>
              <a:rPr lang="en-US" sz="2000" dirty="0" smtClean="0"/>
              <a:t> N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before thermal runaway initiation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0361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Lithium Metal </a:t>
            </a:r>
            <a:r>
              <a:rPr lang="en-US" dirty="0"/>
              <a:t>C</a:t>
            </a:r>
            <a:r>
              <a:rPr lang="en-US" dirty="0" smtClean="0"/>
              <a:t>ells</a:t>
            </a:r>
          </a:p>
          <a:p>
            <a:pPr lvl="1"/>
            <a:r>
              <a:rPr lang="en-US" dirty="0" smtClean="0"/>
              <a:t>LiSO</a:t>
            </a:r>
            <a:r>
              <a:rPr lang="en-US" baseline="-25000" dirty="0" smtClean="0"/>
              <a:t>2</a:t>
            </a:r>
          </a:p>
          <a:p>
            <a:pPr lvl="2"/>
            <a:r>
              <a:rPr lang="en-US" dirty="0" smtClean="0"/>
              <a:t>Overheat</a:t>
            </a:r>
          </a:p>
          <a:p>
            <a:pPr lvl="1"/>
            <a:r>
              <a:rPr lang="en-US" dirty="0" smtClean="0"/>
              <a:t>LiMnO</a:t>
            </a:r>
            <a:r>
              <a:rPr lang="en-US" baseline="-25000" dirty="0" smtClean="0"/>
              <a:t>2</a:t>
            </a:r>
          </a:p>
          <a:p>
            <a:pPr lvl="2"/>
            <a:r>
              <a:rPr lang="en-US" dirty="0" smtClean="0"/>
              <a:t>Overheat</a:t>
            </a:r>
          </a:p>
          <a:p>
            <a:pPr lvl="2"/>
            <a:r>
              <a:rPr lang="en-US" dirty="0" smtClean="0"/>
              <a:t>Overcharge</a:t>
            </a:r>
          </a:p>
          <a:p>
            <a:pPr lvl="2"/>
            <a:r>
              <a:rPr lang="en-US" dirty="0" smtClean="0"/>
              <a:t>Reverse charge</a:t>
            </a:r>
          </a:p>
          <a:p>
            <a:pPr lvl="1"/>
            <a:r>
              <a:rPr lang="en-US" dirty="0" smtClean="0"/>
              <a:t>LiFeS</a:t>
            </a:r>
            <a:r>
              <a:rPr lang="en-US" baseline="-25000" dirty="0" smtClean="0"/>
              <a:t>2</a:t>
            </a:r>
          </a:p>
          <a:p>
            <a:pPr lvl="2"/>
            <a:r>
              <a:rPr lang="en-US" dirty="0" smtClean="0"/>
              <a:t>Overheat</a:t>
            </a:r>
          </a:p>
          <a:p>
            <a:pPr lvl="2"/>
            <a:r>
              <a:rPr lang="en-US" dirty="0" smtClean="0"/>
              <a:t>Overcharge (if cells are available without PTC)</a:t>
            </a:r>
          </a:p>
          <a:p>
            <a:pPr lvl="2"/>
            <a:r>
              <a:rPr lang="en-US" dirty="0" smtClean="0"/>
              <a:t>Reverse charge </a:t>
            </a:r>
            <a:r>
              <a:rPr lang="en-US" dirty="0"/>
              <a:t>(if cells are available without PTC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LiCFx</a:t>
            </a:r>
            <a:endParaRPr lang="en-US" dirty="0" smtClean="0"/>
          </a:p>
          <a:p>
            <a:pPr lvl="2"/>
            <a:r>
              <a:rPr lang="en-US" dirty="0" smtClean="0"/>
              <a:t>Overheat</a:t>
            </a:r>
          </a:p>
          <a:p>
            <a:pPr lvl="2"/>
            <a:r>
              <a:rPr lang="en-US" dirty="0" smtClean="0"/>
              <a:t>Overcharge</a:t>
            </a:r>
          </a:p>
          <a:p>
            <a:pPr lvl="2"/>
            <a:r>
              <a:rPr lang="en-US" dirty="0" smtClean="0"/>
              <a:t>Reverse Charge</a:t>
            </a:r>
          </a:p>
          <a:p>
            <a:r>
              <a:rPr lang="en-US" dirty="0" smtClean="0"/>
              <a:t>Lithium Ion Cells</a:t>
            </a:r>
          </a:p>
          <a:p>
            <a:pPr lvl="1"/>
            <a:r>
              <a:rPr lang="en-US" dirty="0" smtClean="0"/>
              <a:t>LiCoO</a:t>
            </a:r>
            <a:r>
              <a:rPr lang="en-US" baseline="-25000" dirty="0" smtClean="0"/>
              <a:t>2</a:t>
            </a:r>
          </a:p>
          <a:p>
            <a:pPr lvl="2"/>
            <a:r>
              <a:rPr lang="en-US" dirty="0" smtClean="0"/>
              <a:t>Slowest heating rate (.3 C/min)</a:t>
            </a:r>
          </a:p>
          <a:p>
            <a:pPr lvl="2"/>
            <a:r>
              <a:rPr lang="en-US" dirty="0" smtClean="0"/>
              <a:t>Fastest heating rate (26.7 C/min)</a:t>
            </a:r>
          </a:p>
          <a:p>
            <a:pPr lvl="2"/>
            <a:r>
              <a:rPr lang="en-US" dirty="0" smtClean="0"/>
              <a:t>5 to 10 C/min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F866CD-CF43-438A-A9EF-6BC7A0974F3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12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Partial pressures were used to determine gas volumes. </a:t>
            </a:r>
          </a:p>
          <a:p>
            <a:r>
              <a:rPr lang="en-US" dirty="0" smtClean="0"/>
              <a:t>GC, NDIR, FID were used for gas concentrations.</a:t>
            </a:r>
          </a:p>
          <a:p>
            <a:pPr lvl="1"/>
            <a:r>
              <a:rPr lang="en-US" dirty="0" smtClean="0"/>
              <a:t>GC:</a:t>
            </a:r>
          </a:p>
          <a:p>
            <a:pPr lvl="2"/>
            <a:r>
              <a:rPr lang="en-US" dirty="0" smtClean="0"/>
              <a:t>Hydrogen</a:t>
            </a:r>
          </a:p>
          <a:p>
            <a:pPr lvl="2"/>
            <a:r>
              <a:rPr lang="en-US" dirty="0" smtClean="0"/>
              <a:t>Methane</a:t>
            </a:r>
          </a:p>
          <a:p>
            <a:pPr lvl="2"/>
            <a:r>
              <a:rPr lang="en-US" dirty="0" smtClean="0"/>
              <a:t>Ethane</a:t>
            </a:r>
          </a:p>
          <a:p>
            <a:pPr lvl="2"/>
            <a:r>
              <a:rPr lang="en-US" dirty="0" smtClean="0"/>
              <a:t>Ethylene/Acetylene</a:t>
            </a:r>
          </a:p>
          <a:p>
            <a:pPr lvl="2"/>
            <a:r>
              <a:rPr lang="en-US" dirty="0" smtClean="0"/>
              <a:t>Propane</a:t>
            </a:r>
          </a:p>
          <a:p>
            <a:pPr lvl="2"/>
            <a:r>
              <a:rPr lang="en-US" dirty="0" smtClean="0"/>
              <a:t>Propylene</a:t>
            </a:r>
          </a:p>
          <a:p>
            <a:pPr lvl="2"/>
            <a:r>
              <a:rPr lang="en-US" dirty="0" smtClean="0"/>
              <a:t>Butane</a:t>
            </a:r>
          </a:p>
          <a:p>
            <a:pPr lvl="2"/>
            <a:r>
              <a:rPr lang="en-US" dirty="0" err="1" smtClean="0"/>
              <a:t>Butene</a:t>
            </a:r>
            <a:endParaRPr lang="en-US" dirty="0" smtClean="0"/>
          </a:p>
          <a:p>
            <a:pPr lvl="1"/>
            <a:r>
              <a:rPr lang="en-US" dirty="0" smtClean="0"/>
              <a:t>NDIR</a:t>
            </a:r>
          </a:p>
          <a:p>
            <a:pPr lvl="2"/>
            <a:r>
              <a:rPr lang="en-US" dirty="0"/>
              <a:t>CO</a:t>
            </a:r>
          </a:p>
          <a:p>
            <a:pPr lvl="2"/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endParaRPr lang="en-US" dirty="0" smtClean="0"/>
          </a:p>
          <a:p>
            <a:pPr lvl="1"/>
            <a:r>
              <a:rPr lang="en-US" dirty="0" smtClean="0"/>
              <a:t>FID</a:t>
            </a:r>
          </a:p>
          <a:p>
            <a:pPr lvl="2"/>
            <a:r>
              <a:rPr lang="en-US" dirty="0" smtClean="0"/>
              <a:t>THC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F866CD-CF43-438A-A9EF-6BC7A0974F3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21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Test Setup (Heater Strip)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F866CD-CF43-438A-A9EF-6BC7A0974F3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1026" name="Picture 2" descr="C:\Users\Thomas Maloney\Desktop\IMG_21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315" y="1286744"/>
            <a:ext cx="5508171" cy="413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94315" y="5417871"/>
            <a:ext cx="550817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 smtClean="0"/>
              <a:t>Heater Strip Capacity: 28 volts, 1.5 amps</a:t>
            </a:r>
            <a:endParaRPr lang="en-US" sz="23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073183"/>
            <a:ext cx="15893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</a:t>
            </a:r>
            <a:r>
              <a:rPr lang="en-US" sz="1600" dirty="0" smtClean="0"/>
              <a:t>hermocouple</a:t>
            </a:r>
            <a:endParaRPr lang="en-US" sz="1600" dirty="0"/>
          </a:p>
        </p:txBody>
      </p:sp>
      <p:sp>
        <p:nvSpPr>
          <p:cNvPr id="10" name="Right Arrow 9"/>
          <p:cNvSpPr/>
          <p:nvPr/>
        </p:nvSpPr>
        <p:spPr bwMode="auto">
          <a:xfrm rot="938985">
            <a:off x="1420584" y="2560374"/>
            <a:ext cx="2383972" cy="195943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ight Arrow 12"/>
          <p:cNvSpPr/>
          <p:nvPr/>
        </p:nvSpPr>
        <p:spPr bwMode="auto">
          <a:xfrm rot="21184072">
            <a:off x="1740967" y="3638059"/>
            <a:ext cx="2383972" cy="195943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3884" y="3736030"/>
            <a:ext cx="15893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Heater Strip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9288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486" y="344488"/>
            <a:ext cx="8752114" cy="609600"/>
          </a:xfrm>
        </p:spPr>
        <p:txBody>
          <a:bodyPr/>
          <a:lstStyle/>
          <a:p>
            <a:r>
              <a:rPr lang="en-US" sz="2700" dirty="0" smtClean="0"/>
              <a:t>Example Test </a:t>
            </a:r>
            <a:r>
              <a:rPr lang="en-US" sz="2700" dirty="0"/>
              <a:t>Setup </a:t>
            </a:r>
            <a:r>
              <a:rPr lang="en-US" sz="2700" dirty="0" smtClean="0"/>
              <a:t>(Overcharge/Reverse Charge)</a:t>
            </a:r>
            <a:endParaRPr lang="en-US" sz="2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F866CD-CF43-438A-A9EF-6BC7A0974F3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5" name="Picture 3" descr="C:\Users\Thomas Maloney\Desktop\IMG_22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852" y="1421495"/>
            <a:ext cx="3048000" cy="40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32756" y="3544982"/>
            <a:ext cx="15893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</a:t>
            </a:r>
            <a:r>
              <a:rPr lang="en-US" sz="1600" dirty="0" smtClean="0"/>
              <a:t>hermocouple</a:t>
            </a:r>
            <a:endParaRPr lang="en-US" sz="1600" dirty="0"/>
          </a:p>
        </p:txBody>
      </p:sp>
      <p:sp>
        <p:nvSpPr>
          <p:cNvPr id="7" name="Right Arrow 6"/>
          <p:cNvSpPr/>
          <p:nvPr/>
        </p:nvSpPr>
        <p:spPr bwMode="auto">
          <a:xfrm>
            <a:off x="2422071" y="3616288"/>
            <a:ext cx="2383972" cy="195943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8344" y="2244749"/>
            <a:ext cx="22533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Electrical Connection</a:t>
            </a:r>
            <a:endParaRPr lang="en-US" sz="1600" dirty="0"/>
          </a:p>
        </p:txBody>
      </p:sp>
      <p:sp>
        <p:nvSpPr>
          <p:cNvPr id="9" name="Right Arrow 8"/>
          <p:cNvSpPr/>
          <p:nvPr/>
        </p:nvSpPr>
        <p:spPr bwMode="auto">
          <a:xfrm rot="1263511">
            <a:off x="2375596" y="2835789"/>
            <a:ext cx="2383972" cy="195943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8458" y="4966180"/>
            <a:ext cx="22533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Electrical Connection</a:t>
            </a:r>
            <a:endParaRPr lang="en-US" sz="1600" dirty="0"/>
          </a:p>
        </p:txBody>
      </p:sp>
      <p:sp>
        <p:nvSpPr>
          <p:cNvPr id="11" name="Right Arrow 10"/>
          <p:cNvSpPr/>
          <p:nvPr/>
        </p:nvSpPr>
        <p:spPr bwMode="auto">
          <a:xfrm rot="20039434">
            <a:off x="2709160" y="4520365"/>
            <a:ext cx="1978106" cy="19104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53379" y="5485495"/>
            <a:ext cx="4386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Overcharge/Reverse Charge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12504</TotalTime>
  <Words>987</Words>
  <Application>Microsoft Office PowerPoint</Application>
  <PresentationFormat>On-screen Show (4:3)</PresentationFormat>
  <Paragraphs>325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1_Custom Design</vt:lpstr>
      <vt:lpstr>Lithium Battery Thermal Runaway Initiation Variation</vt:lpstr>
      <vt:lpstr>Background</vt:lpstr>
      <vt:lpstr>Introduction</vt:lpstr>
      <vt:lpstr>Thermal Runaway Methods</vt:lpstr>
      <vt:lpstr>Test Setup</vt:lpstr>
      <vt:lpstr>Test Setup</vt:lpstr>
      <vt:lpstr>Gas Analysis</vt:lpstr>
      <vt:lpstr>Example Test Setup (Heater Strip)</vt:lpstr>
      <vt:lpstr>Example Test Setup (Overcharge/Reverse Charge)</vt:lpstr>
      <vt:lpstr>Results LiMnO2 123a</vt:lpstr>
      <vt:lpstr>Results LiCFx A</vt:lpstr>
      <vt:lpstr>Results LiSO2 D</vt:lpstr>
      <vt:lpstr>Results LiFeS2 AA</vt:lpstr>
      <vt:lpstr>Results Heating Rate</vt:lpstr>
      <vt:lpstr>Results Heating Rate</vt:lpstr>
      <vt:lpstr>Results Heating Rate</vt:lpstr>
      <vt:lpstr>Summary</vt:lpstr>
      <vt:lpstr>Future Work</vt:lpstr>
      <vt:lpstr>Questions?</vt:lpstr>
    </vt:vector>
  </TitlesOfParts>
  <Company>FAA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MTONEY</dc:creator>
  <cp:lastModifiedBy>Maloney, Thomas</cp:lastModifiedBy>
  <cp:revision>395</cp:revision>
  <cp:lastPrinted>2016-05-03T15:04:49Z</cp:lastPrinted>
  <dcterms:created xsi:type="dcterms:W3CDTF">2005-01-28T20:32:53Z</dcterms:created>
  <dcterms:modified xsi:type="dcterms:W3CDTF">2016-10-05T17:37:02Z</dcterms:modified>
</cp:coreProperties>
</file>