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52" r:id="rId2"/>
    <p:sldId id="353" r:id="rId3"/>
    <p:sldId id="360" r:id="rId4"/>
    <p:sldId id="361" r:id="rId5"/>
    <p:sldId id="359" r:id="rId6"/>
    <p:sldId id="354" r:id="rId7"/>
    <p:sldId id="355" r:id="rId8"/>
    <p:sldId id="356" r:id="rId9"/>
    <p:sldId id="357" r:id="rId10"/>
    <p:sldId id="358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65" autoAdjust="0"/>
  </p:normalViewPr>
  <p:slideViewPr>
    <p:cSldViewPr snapToGrid="0">
      <p:cViewPr>
        <p:scale>
          <a:sx n="80" d="100"/>
          <a:sy n="80" d="100"/>
        </p:scale>
        <p:origin x="-1470" y="-156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94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241329-1B27-45CC-ABFE-38FC5DE8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F510F2-49BA-4DBC-B920-86E156E7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2C8485-7429-4FAA-9192-9FF9036CD979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131763" y="5449888"/>
            <a:ext cx="5308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Presented to:</a:t>
            </a:r>
          </a:p>
          <a:p>
            <a:pPr eaLnBrk="1" hangingPunct="1">
              <a:lnSpc>
                <a:spcPct val="10000"/>
              </a:lnSpc>
              <a:buFontTx/>
              <a:buNone/>
              <a:defRPr/>
            </a:pPr>
            <a:endParaRPr lang="en-US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By:</a:t>
            </a:r>
          </a:p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Class E Cargo Container Fire Suppression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20393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C7AAC52B-9522-4F54-9734-DB25B1B6B338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6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Box 29"/>
          <p:cNvSpPr txBox="1">
            <a:spLocks noChangeArrowheads="1"/>
          </p:cNvSpPr>
          <p:nvPr userDrawn="1"/>
        </p:nvSpPr>
        <p:spPr bwMode="auto">
          <a:xfrm>
            <a:off x="441324" y="6124574"/>
            <a:ext cx="3168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Class-C Cargo Compartment</a:t>
            </a:r>
            <a:b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ULD Suppression Agent Penetration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 userDrawn="1"/>
        </p:nvSpPr>
        <p:spPr bwMode="auto">
          <a:xfrm>
            <a:off x="441324" y="6572435"/>
            <a:ext cx="374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October 27, 2016</a:t>
            </a:r>
          </a:p>
        </p:txBody>
      </p:sp>
    </p:spTree>
    <p:extLst>
      <p:ext uri="{BB962C8B-B14F-4D97-AF65-F5344CB8AC3E}">
        <p14:creationId xmlns:p14="http://schemas.microsoft.com/office/powerpoint/2010/main" val="14889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59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09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14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6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F078D9-7084-4267-A5BF-B04F500C5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43F5A2A4-57DA-4927-AEFA-61527B6E092D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441324" y="6124574"/>
            <a:ext cx="3168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Class-C Cargo Compartment</a:t>
            </a:r>
            <a:b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ULD Suppression Agent Penetration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 userDrawn="1"/>
        </p:nvSpPr>
        <p:spPr bwMode="auto">
          <a:xfrm>
            <a:off x="441324" y="6572435"/>
            <a:ext cx="374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October 27,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haval.dadia@f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1763" y="190006"/>
            <a:ext cx="5238750" cy="950025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Class-C Cargo Compartment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ULD Suppression Agent Penetration</a:t>
            </a:r>
          </a:p>
        </p:txBody>
      </p:sp>
      <p:sp>
        <p:nvSpPr>
          <p:cNvPr id="7171" name="Text Box 17"/>
          <p:cNvSpPr txBox="1">
            <a:spLocks noChangeArrowheads="1"/>
          </p:cNvSpPr>
          <p:nvPr/>
        </p:nvSpPr>
        <p:spPr bwMode="auto">
          <a:xfrm>
            <a:off x="1373188" y="5345113"/>
            <a:ext cx="4313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The 8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Triennial International Aircraft Fire and Cabin Safety Research Conference</a:t>
            </a:r>
          </a:p>
        </p:txBody>
      </p:sp>
      <p:sp>
        <p:nvSpPr>
          <p:cNvPr id="7172" name="Text Box 18"/>
          <p:cNvSpPr txBox="1">
            <a:spLocks noChangeArrowheads="1"/>
          </p:cNvSpPr>
          <p:nvPr/>
        </p:nvSpPr>
        <p:spPr bwMode="auto">
          <a:xfrm>
            <a:off x="1373188" y="5956300"/>
            <a:ext cx="4979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Dhaval Dadia,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 Technical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1373188" y="6334703"/>
            <a:ext cx="211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27, 2016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r="5276" b="4055"/>
          <a:stretch/>
        </p:blipFill>
        <p:spPr bwMode="auto">
          <a:xfrm>
            <a:off x="403761" y="1132115"/>
            <a:ext cx="4678878" cy="42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54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Dhaval Dadia</a:t>
            </a:r>
          </a:p>
          <a:p>
            <a:pPr marL="0" indent="0" algn="ctr" eaLnBrk="1" hangingPunct="1">
              <a:buNone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dhaval.dadia@faa.gov</a:t>
            </a: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(609) 485-8828</a:t>
            </a:r>
          </a:p>
          <a:p>
            <a:pPr marL="0" indent="0" eaLnBrk="1" hangingPunct="1">
              <a:buNone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9409"/>
            <a:ext cx="8050213" cy="46997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 have shown that flammable vapors from batteries in thermal runaway could accumulate in cargo containers.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pulse from igniting flammable vapors could dislodge the liners or open the decompression panels in a class-C compartment.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Halon fire suppression system would be rendered ineffective.</a:t>
            </a:r>
          </a:p>
        </p:txBody>
      </p:sp>
    </p:spTree>
    <p:extLst>
      <p:ext uri="{BB962C8B-B14F-4D97-AF65-F5344CB8AC3E}">
        <p14:creationId xmlns:p14="http://schemas.microsoft.com/office/powerpoint/2010/main" val="3820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rate at which the fire suppression agent dissipates in the class-C cargo compartment.</a:t>
            </a:r>
          </a:p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theoretical agent dissipation rates to measured agent dissipation rates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44488"/>
            <a:ext cx="8386763" cy="609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DC-10 Class-C Cargo Compartment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5" y="1978818"/>
            <a:ext cx="3766868" cy="28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93" y="1978819"/>
            <a:ext cx="3764220" cy="28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3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Class-C Compartment Setup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9550" y="1866900"/>
            <a:ext cx="4233863" cy="3314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Compartment filled with 6 AKE ULDs.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ULDs filled with cardboard boxes. ~15% free volume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22074"/>
            <a:ext cx="4503628" cy="3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Class-C Compartment Test Setup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38275"/>
            <a:ext cx="5509260" cy="45434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was conducted to measure concentrations of FE-25 within a fully loaded class-C compartment.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probes placed in the empty space within compartment.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Compartment volume: 1303 ft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conducted to measure concentrations of FE-25 at various heights to observe stratification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C:\Users\Dhaval Dadia\Documents\Class-C Cargo Compartment\Photos\IMG_2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60" y="1438275"/>
            <a:ext cx="329184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7415" y="432435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Probe 4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6504" y="33624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Probe 3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6505" y="25167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Probe 2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6505" y="195048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Probe 1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Class-C Compartment Test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23095"/>
            <a:ext cx="3948113" cy="296108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8940" y="2553909"/>
            <a:ext cx="3949700" cy="2091568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FE25 discharged into the compartment.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5358" y="3399638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ULD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9409"/>
            <a:ext cx="8050213" cy="46997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in the compartment dissipates much quicker than theoretical calculations.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theoretical values by including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ventilation.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factors could help determine agent dissipation rates in the compartment.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determine agent concentration levels to inert compartment as well as containers.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and test data from others is welcome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6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36086</TotalTime>
  <Words>263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1_Custom Design</vt:lpstr>
      <vt:lpstr>Class-C Cargo Compartment ULD Suppression Agent Penetration</vt:lpstr>
      <vt:lpstr>Background</vt:lpstr>
      <vt:lpstr>Objective</vt:lpstr>
      <vt:lpstr>DC-10 Class-C Cargo Compartment</vt:lpstr>
      <vt:lpstr>Class-C Compartment Setup</vt:lpstr>
      <vt:lpstr>Class-C Compartment Test Setup</vt:lpstr>
      <vt:lpstr>Class-C Compartment Test Setup</vt:lpstr>
      <vt:lpstr>PowerPoint Presentation</vt:lpstr>
      <vt:lpstr>Results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Dadia, Dhaval (FAA)</dc:creator>
  <cp:lastModifiedBy>Dadia, Dhaval (FAA)</cp:lastModifiedBy>
  <cp:revision>274</cp:revision>
  <dcterms:created xsi:type="dcterms:W3CDTF">2005-01-28T20:32:53Z</dcterms:created>
  <dcterms:modified xsi:type="dcterms:W3CDTF">2016-10-24T01:14:02Z</dcterms:modified>
</cp:coreProperties>
</file>